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61" r:id="rId3"/>
    <p:sldId id="262" r:id="rId4"/>
    <p:sldId id="263" r:id="rId5"/>
    <p:sldId id="266" r:id="rId6"/>
    <p:sldId id="267" r:id="rId7"/>
    <p:sldId id="269" r:id="rId8"/>
    <p:sldId id="271" r:id="rId9"/>
    <p:sldId id="272" r:id="rId10"/>
    <p:sldId id="273" r:id="rId11"/>
    <p:sldId id="27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4130"/>
    <a:srgbClr val="EDA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6" d="100"/>
          <a:sy n="76" d="100"/>
        </p:scale>
        <p:origin x="845" y="67"/>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4EDC8-AFEF-4A9F-8F41-B38D4BCDB030}" type="datetimeFigureOut">
              <a:rPr lang="en-US" smtClean="0"/>
              <a:t>1/17/2025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9A027-0450-4907-88AB-40E359B16BC1}" type="slidenum">
              <a:rPr lang="en-US" smtClean="0"/>
              <a:t>‹#›</a:t>
            </a:fld>
            <a:endParaRPr lang="en-US"/>
          </a:p>
        </p:txBody>
      </p:sp>
    </p:spTree>
    <p:extLst>
      <p:ext uri="{BB962C8B-B14F-4D97-AF65-F5344CB8AC3E}">
        <p14:creationId xmlns:p14="http://schemas.microsoft.com/office/powerpoint/2010/main" val="1393867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BFF8-1B1F-0D37-3BE7-369F3F6672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5655EC-1512-80A6-4A62-76272C6D62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AA4E2A-A6E9-2BC2-908B-210D27CF7856}"/>
              </a:ext>
            </a:extLst>
          </p:cNvPr>
          <p:cNvSpPr>
            <a:spLocks noGrp="1"/>
          </p:cNvSpPr>
          <p:nvPr>
            <p:ph type="dt" sz="half" idx="10"/>
          </p:nvPr>
        </p:nvSpPr>
        <p:spPr/>
        <p:txBody>
          <a:bodyPr/>
          <a:lstStyle/>
          <a:p>
            <a:fld id="{2AE7ECF2-4902-4F53-802B-C5CFCAC8E23B}" type="datetimeFigureOut">
              <a:rPr lang="en-US" smtClean="0"/>
              <a:t>1/17/2025</a:t>
            </a:fld>
            <a:endParaRPr lang="en-US"/>
          </a:p>
        </p:txBody>
      </p:sp>
      <p:sp>
        <p:nvSpPr>
          <p:cNvPr id="5" name="Footer Placeholder 4">
            <a:extLst>
              <a:ext uri="{FF2B5EF4-FFF2-40B4-BE49-F238E27FC236}">
                <a16:creationId xmlns:a16="http://schemas.microsoft.com/office/drawing/2014/main" id="{E287353D-EFDD-148C-3356-EBC1B969D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31597-9D9B-99B4-BCA0-14B0C2B0D182}"/>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690736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505C-4F71-308E-C7B2-1024B7BE99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34BAB6-600C-D52A-926B-CAE24D3E75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346D9-6E67-30ED-1894-E7DDB1D13E45}"/>
              </a:ext>
            </a:extLst>
          </p:cNvPr>
          <p:cNvSpPr>
            <a:spLocks noGrp="1"/>
          </p:cNvSpPr>
          <p:nvPr>
            <p:ph type="dt" sz="half" idx="10"/>
          </p:nvPr>
        </p:nvSpPr>
        <p:spPr/>
        <p:txBody>
          <a:bodyPr/>
          <a:lstStyle/>
          <a:p>
            <a:fld id="{2AE7ECF2-4902-4F53-802B-C5CFCAC8E23B}" type="datetimeFigureOut">
              <a:rPr lang="en-US" smtClean="0"/>
              <a:t>1/17/2025</a:t>
            </a:fld>
            <a:endParaRPr lang="en-US"/>
          </a:p>
        </p:txBody>
      </p:sp>
      <p:sp>
        <p:nvSpPr>
          <p:cNvPr id="5" name="Footer Placeholder 4">
            <a:extLst>
              <a:ext uri="{FF2B5EF4-FFF2-40B4-BE49-F238E27FC236}">
                <a16:creationId xmlns:a16="http://schemas.microsoft.com/office/drawing/2014/main" id="{CEF16C07-47B6-8074-978D-CDE7F12450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BFFD77-4487-5824-27A0-FBF7CF2DFED2}"/>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54487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E2BB33-6E44-D222-72A5-9A9081A5C8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6053EF-5439-A6CC-3F40-CAE3669190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B771F-A549-FF92-E1AE-198ABDD9BB72}"/>
              </a:ext>
            </a:extLst>
          </p:cNvPr>
          <p:cNvSpPr>
            <a:spLocks noGrp="1"/>
          </p:cNvSpPr>
          <p:nvPr>
            <p:ph type="dt" sz="half" idx="10"/>
          </p:nvPr>
        </p:nvSpPr>
        <p:spPr/>
        <p:txBody>
          <a:bodyPr/>
          <a:lstStyle/>
          <a:p>
            <a:fld id="{2AE7ECF2-4902-4F53-802B-C5CFCAC8E23B}" type="datetimeFigureOut">
              <a:rPr lang="en-US" smtClean="0"/>
              <a:t>1/17/2025</a:t>
            </a:fld>
            <a:endParaRPr lang="en-US"/>
          </a:p>
        </p:txBody>
      </p:sp>
      <p:sp>
        <p:nvSpPr>
          <p:cNvPr id="5" name="Footer Placeholder 4">
            <a:extLst>
              <a:ext uri="{FF2B5EF4-FFF2-40B4-BE49-F238E27FC236}">
                <a16:creationId xmlns:a16="http://schemas.microsoft.com/office/drawing/2014/main" id="{D424C5C8-1952-19F9-5667-DCFC397E9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AD82B-35B7-02B5-3422-3A3DD84F5C96}"/>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213384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D618-DFB3-F761-917B-DA6E76C03A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708DA-E467-AA0B-7C4B-1477857F01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F8DF5-E1EF-001F-A8B7-0545D6D3C76E}"/>
              </a:ext>
            </a:extLst>
          </p:cNvPr>
          <p:cNvSpPr>
            <a:spLocks noGrp="1"/>
          </p:cNvSpPr>
          <p:nvPr>
            <p:ph type="dt" sz="half" idx="10"/>
          </p:nvPr>
        </p:nvSpPr>
        <p:spPr/>
        <p:txBody>
          <a:bodyPr/>
          <a:lstStyle/>
          <a:p>
            <a:fld id="{2AE7ECF2-4902-4F53-802B-C5CFCAC8E23B}" type="datetimeFigureOut">
              <a:rPr lang="en-US" smtClean="0"/>
              <a:t>1/17/2025</a:t>
            </a:fld>
            <a:endParaRPr lang="en-US"/>
          </a:p>
        </p:txBody>
      </p:sp>
      <p:sp>
        <p:nvSpPr>
          <p:cNvPr id="5" name="Footer Placeholder 4">
            <a:extLst>
              <a:ext uri="{FF2B5EF4-FFF2-40B4-BE49-F238E27FC236}">
                <a16:creationId xmlns:a16="http://schemas.microsoft.com/office/drawing/2014/main" id="{5A93204E-0BA3-0844-7EB3-07092B8070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180C-8451-9599-7FAA-5F77C03EFEBE}"/>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11413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3048-94CA-C50E-DA85-8B92BE4A02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8DC53B-BD81-CDAD-6BB3-71F54AB4D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353500-725C-1297-789C-2DB293D2BA03}"/>
              </a:ext>
            </a:extLst>
          </p:cNvPr>
          <p:cNvSpPr>
            <a:spLocks noGrp="1"/>
          </p:cNvSpPr>
          <p:nvPr>
            <p:ph type="dt" sz="half" idx="10"/>
          </p:nvPr>
        </p:nvSpPr>
        <p:spPr/>
        <p:txBody>
          <a:bodyPr/>
          <a:lstStyle/>
          <a:p>
            <a:fld id="{2AE7ECF2-4902-4F53-802B-C5CFCAC8E23B}" type="datetimeFigureOut">
              <a:rPr lang="en-US" smtClean="0"/>
              <a:t>1/17/2025</a:t>
            </a:fld>
            <a:endParaRPr lang="en-US"/>
          </a:p>
        </p:txBody>
      </p:sp>
      <p:sp>
        <p:nvSpPr>
          <p:cNvPr id="5" name="Footer Placeholder 4">
            <a:extLst>
              <a:ext uri="{FF2B5EF4-FFF2-40B4-BE49-F238E27FC236}">
                <a16:creationId xmlns:a16="http://schemas.microsoft.com/office/drawing/2014/main" id="{4254D293-C6B4-B32E-430F-25571F98A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A121A1-E57E-0624-3573-FD84F066ABAD}"/>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867627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E7D7-B709-07F6-A536-D96F27712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C1E84-0582-63E3-0692-872F8AA5BF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35CFDC-4844-302E-D8B1-D99C3B5E44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D5211C-6800-9CA4-BD59-898433CAA170}"/>
              </a:ext>
            </a:extLst>
          </p:cNvPr>
          <p:cNvSpPr>
            <a:spLocks noGrp="1"/>
          </p:cNvSpPr>
          <p:nvPr>
            <p:ph type="dt" sz="half" idx="10"/>
          </p:nvPr>
        </p:nvSpPr>
        <p:spPr/>
        <p:txBody>
          <a:bodyPr/>
          <a:lstStyle/>
          <a:p>
            <a:fld id="{2AE7ECF2-4902-4F53-802B-C5CFCAC8E23B}" type="datetimeFigureOut">
              <a:rPr lang="en-US" smtClean="0"/>
              <a:t>1/17/2025</a:t>
            </a:fld>
            <a:endParaRPr lang="en-US"/>
          </a:p>
        </p:txBody>
      </p:sp>
      <p:sp>
        <p:nvSpPr>
          <p:cNvPr id="6" name="Footer Placeholder 5">
            <a:extLst>
              <a:ext uri="{FF2B5EF4-FFF2-40B4-BE49-F238E27FC236}">
                <a16:creationId xmlns:a16="http://schemas.microsoft.com/office/drawing/2014/main" id="{D93B6B47-66BC-DF56-8533-0705FA235E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7C945F-D2C3-DA41-F3FE-3B8736042E79}"/>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2255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AB3A-2914-465A-2515-98DC0ADBC1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D118AE-61E2-99F7-77AE-F02159CD4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9E213C-5BAD-1EE7-2F6D-6D86C4A1A3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9C0E56-CEAA-0077-2F4A-938DD345DE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11E7F8-271A-AA6D-CE1A-2163A6A591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00D365-CAA7-3A50-E481-39A798B88191}"/>
              </a:ext>
            </a:extLst>
          </p:cNvPr>
          <p:cNvSpPr>
            <a:spLocks noGrp="1"/>
          </p:cNvSpPr>
          <p:nvPr>
            <p:ph type="dt" sz="half" idx="10"/>
          </p:nvPr>
        </p:nvSpPr>
        <p:spPr/>
        <p:txBody>
          <a:bodyPr/>
          <a:lstStyle/>
          <a:p>
            <a:fld id="{2AE7ECF2-4902-4F53-802B-C5CFCAC8E23B}" type="datetimeFigureOut">
              <a:rPr lang="en-US" smtClean="0"/>
              <a:t>1/17/2025</a:t>
            </a:fld>
            <a:endParaRPr lang="en-US"/>
          </a:p>
        </p:txBody>
      </p:sp>
      <p:sp>
        <p:nvSpPr>
          <p:cNvPr id="8" name="Footer Placeholder 7">
            <a:extLst>
              <a:ext uri="{FF2B5EF4-FFF2-40B4-BE49-F238E27FC236}">
                <a16:creationId xmlns:a16="http://schemas.microsoft.com/office/drawing/2014/main" id="{4255B7DD-5F6F-1BB4-14E1-294A5597D5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0CD51-37C6-BCDB-05C8-D92631731EB0}"/>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04783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7BC7-8899-9100-73E5-2F95CC9BD9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F7CAEA-6CF1-9AC8-8970-738F5D1B5947}"/>
              </a:ext>
            </a:extLst>
          </p:cNvPr>
          <p:cNvSpPr>
            <a:spLocks noGrp="1"/>
          </p:cNvSpPr>
          <p:nvPr>
            <p:ph type="dt" sz="half" idx="10"/>
          </p:nvPr>
        </p:nvSpPr>
        <p:spPr/>
        <p:txBody>
          <a:bodyPr/>
          <a:lstStyle/>
          <a:p>
            <a:fld id="{2AE7ECF2-4902-4F53-802B-C5CFCAC8E23B}" type="datetimeFigureOut">
              <a:rPr lang="en-US" smtClean="0"/>
              <a:t>1/17/2025</a:t>
            </a:fld>
            <a:endParaRPr lang="en-US"/>
          </a:p>
        </p:txBody>
      </p:sp>
      <p:sp>
        <p:nvSpPr>
          <p:cNvPr id="4" name="Footer Placeholder 3">
            <a:extLst>
              <a:ext uri="{FF2B5EF4-FFF2-40B4-BE49-F238E27FC236}">
                <a16:creationId xmlns:a16="http://schemas.microsoft.com/office/drawing/2014/main" id="{7F38FE47-23B0-6A6A-7DC7-4DDD89B1A5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E94A21D-5AFA-1CC9-0988-17993F02CC0D}"/>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629345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8D2CEA-77FD-E68D-989A-5A70925AD2A5}"/>
              </a:ext>
            </a:extLst>
          </p:cNvPr>
          <p:cNvSpPr>
            <a:spLocks noGrp="1"/>
          </p:cNvSpPr>
          <p:nvPr>
            <p:ph type="dt" sz="half" idx="10"/>
          </p:nvPr>
        </p:nvSpPr>
        <p:spPr/>
        <p:txBody>
          <a:bodyPr/>
          <a:lstStyle/>
          <a:p>
            <a:fld id="{2AE7ECF2-4902-4F53-802B-C5CFCAC8E23B}" type="datetimeFigureOut">
              <a:rPr lang="en-US" smtClean="0"/>
              <a:t>1/17/2025</a:t>
            </a:fld>
            <a:endParaRPr lang="en-US"/>
          </a:p>
        </p:txBody>
      </p:sp>
      <p:sp>
        <p:nvSpPr>
          <p:cNvPr id="3" name="Footer Placeholder 2">
            <a:extLst>
              <a:ext uri="{FF2B5EF4-FFF2-40B4-BE49-F238E27FC236}">
                <a16:creationId xmlns:a16="http://schemas.microsoft.com/office/drawing/2014/main" id="{208976EA-D1AA-2331-C823-F9F95641B8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197E89-9943-C364-28AA-92D8FB83FE41}"/>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984571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E709C-D057-60F2-F4FC-DFC03FB9CC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638DF7-CAAF-F89F-FA95-7C46AC42E0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1EFF2F-C2A4-D425-AD02-27919A2B1B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A54912-5C4A-DC66-AF1F-A8A168B2C711}"/>
              </a:ext>
            </a:extLst>
          </p:cNvPr>
          <p:cNvSpPr>
            <a:spLocks noGrp="1"/>
          </p:cNvSpPr>
          <p:nvPr>
            <p:ph type="dt" sz="half" idx="10"/>
          </p:nvPr>
        </p:nvSpPr>
        <p:spPr/>
        <p:txBody>
          <a:bodyPr/>
          <a:lstStyle/>
          <a:p>
            <a:fld id="{2AE7ECF2-4902-4F53-802B-C5CFCAC8E23B}" type="datetimeFigureOut">
              <a:rPr lang="en-US" smtClean="0"/>
              <a:t>1/17/2025</a:t>
            </a:fld>
            <a:endParaRPr lang="en-US"/>
          </a:p>
        </p:txBody>
      </p:sp>
      <p:sp>
        <p:nvSpPr>
          <p:cNvPr id="6" name="Footer Placeholder 5">
            <a:extLst>
              <a:ext uri="{FF2B5EF4-FFF2-40B4-BE49-F238E27FC236}">
                <a16:creationId xmlns:a16="http://schemas.microsoft.com/office/drawing/2014/main" id="{BA38C155-4C7F-455F-8999-EC3BD5ACE1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E5E89F-54FD-A3C9-8B8B-1A60801C3E9F}"/>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46080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2615D-838A-966F-83FF-70D2969C0B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E42A4A-86E3-1FA4-AACD-F073536EDC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7E2C59-1F4A-D50F-0B2F-6DC993CBF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51522-9966-E58B-87BC-2F5AA08BFC77}"/>
              </a:ext>
            </a:extLst>
          </p:cNvPr>
          <p:cNvSpPr>
            <a:spLocks noGrp="1"/>
          </p:cNvSpPr>
          <p:nvPr>
            <p:ph type="dt" sz="half" idx="10"/>
          </p:nvPr>
        </p:nvSpPr>
        <p:spPr/>
        <p:txBody>
          <a:bodyPr/>
          <a:lstStyle/>
          <a:p>
            <a:fld id="{2AE7ECF2-4902-4F53-802B-C5CFCAC8E23B}" type="datetimeFigureOut">
              <a:rPr lang="en-US" smtClean="0"/>
              <a:t>1/17/2025</a:t>
            </a:fld>
            <a:endParaRPr lang="en-US"/>
          </a:p>
        </p:txBody>
      </p:sp>
      <p:sp>
        <p:nvSpPr>
          <p:cNvPr id="6" name="Footer Placeholder 5">
            <a:extLst>
              <a:ext uri="{FF2B5EF4-FFF2-40B4-BE49-F238E27FC236}">
                <a16:creationId xmlns:a16="http://schemas.microsoft.com/office/drawing/2014/main" id="{6183764A-A548-ADE3-885B-2D049A49BB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1D6334-72DD-A9CD-110B-6ED574CE238B}"/>
              </a:ext>
            </a:extLst>
          </p:cNvPr>
          <p:cNvSpPr>
            <a:spLocks noGrp="1"/>
          </p:cNvSpPr>
          <p:nvPr>
            <p:ph type="sldNum" sz="quarter" idx="12"/>
          </p:nvPr>
        </p:nvSpPr>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12391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49878D-C9B5-ADA1-F39F-DEC64779A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A96542-C97C-D8F3-6BC4-C84C94098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D2B1F2-B2AC-A5F8-F564-8EBD25B681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7ECF2-4902-4F53-802B-C5CFCAC8E23B}" type="datetimeFigureOut">
              <a:rPr lang="en-US" smtClean="0"/>
              <a:t>1/17/2025</a:t>
            </a:fld>
            <a:endParaRPr lang="en-US"/>
          </a:p>
        </p:txBody>
      </p:sp>
      <p:sp>
        <p:nvSpPr>
          <p:cNvPr id="5" name="Footer Placeholder 4">
            <a:extLst>
              <a:ext uri="{FF2B5EF4-FFF2-40B4-BE49-F238E27FC236}">
                <a16:creationId xmlns:a16="http://schemas.microsoft.com/office/drawing/2014/main" id="{32C6F2FB-5EF9-5685-58BB-9CCC5FEC3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73E167-9944-50FF-C5EB-8772A918E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829BAD-82F4-4351-A2E8-E0677CC8D75F}" type="slidenum">
              <a:rPr lang="en-US" smtClean="0"/>
              <a:t>‹#›</a:t>
            </a:fld>
            <a:endParaRPr lang="en-US"/>
          </a:p>
        </p:txBody>
      </p:sp>
      <p:sp>
        <p:nvSpPr>
          <p:cNvPr id="8" name="Title 1">
            <a:extLst>
              <a:ext uri="{FF2B5EF4-FFF2-40B4-BE49-F238E27FC236}">
                <a16:creationId xmlns:a16="http://schemas.microsoft.com/office/drawing/2014/main" id="{3C7DB896-E686-E612-8668-6A38638F010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9" name="Picture 8">
            <a:extLst>
              <a:ext uri="{FF2B5EF4-FFF2-40B4-BE49-F238E27FC236}">
                <a16:creationId xmlns:a16="http://schemas.microsoft.com/office/drawing/2014/main" id="{084014D1-534A-C8DB-42C7-ACCD0FBB75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1BA83522-1101-CD6A-6D16-16ED4B39316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0515C51E-B3D6-7D96-A10E-A2141DD891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7FE53FD3-B818-A4F9-CD53-58FE4D4B7B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id="{F02C78A2-20EC-DA9A-4AE4-BB394625472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spTree>
    <p:extLst>
      <p:ext uri="{BB962C8B-B14F-4D97-AF65-F5344CB8AC3E}">
        <p14:creationId xmlns:p14="http://schemas.microsoft.com/office/powerpoint/2010/main" val="497039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6.sv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75.svg"/><Relationship Id="rId5" Type="http://schemas.openxmlformats.org/officeDocument/2006/relationships/image" Target="../media/image68.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93.svg"/><Relationship Id="rId14" Type="http://schemas.openxmlformats.org/officeDocument/2006/relationships/image" Target="../media/image105.sv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svg"/><Relationship Id="rId7" Type="http://schemas.openxmlformats.org/officeDocument/2006/relationships/image" Target="../media/image118.svg"/><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8.svg"/><Relationship Id="rId5" Type="http://schemas.openxmlformats.org/officeDocument/2006/relationships/image" Target="../media/image116.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120.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3.svg"/><Relationship Id="rId7" Type="http://schemas.openxmlformats.org/officeDocument/2006/relationships/image" Target="../media/image7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8.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7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8.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3.svg"/><Relationship Id="rId7" Type="http://schemas.openxmlformats.org/officeDocument/2006/relationships/image" Target="../media/image7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75.svg"/><Relationship Id="rId5" Type="http://schemas.openxmlformats.org/officeDocument/2006/relationships/image" Target="../media/image68.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73.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75.sv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93.svg"/><Relationship Id="rId5" Type="http://schemas.openxmlformats.org/officeDocument/2006/relationships/image" Target="../media/image68.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91.sv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svg"/><Relationship Id="rId7" Type="http://schemas.openxmlformats.org/officeDocument/2006/relationships/image" Target="../media/image7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93.svg"/><Relationship Id="rId5" Type="http://schemas.openxmlformats.org/officeDocument/2006/relationships/image" Target="../media/image68.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75.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93.svg"/><Relationship Id="rId5" Type="http://schemas.openxmlformats.org/officeDocument/2006/relationships/image" Target="../media/image68.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75.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75.svg"/><Relationship Id="rId5" Type="http://schemas.openxmlformats.org/officeDocument/2006/relationships/image" Target="../media/image68.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93.sv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23.svg"/><Relationship Id="rId7" Type="http://schemas.openxmlformats.org/officeDocument/2006/relationships/image" Target="../media/image70.svg"/><Relationship Id="rId12"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75.svg"/><Relationship Id="rId5" Type="http://schemas.openxmlformats.org/officeDocument/2006/relationships/image" Target="../media/image68.sv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93.svg"/><Relationship Id="rId14" Type="http://schemas.openxmlformats.org/officeDocument/2006/relationships/image" Target="../media/image10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213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10" name="Freeform 10"/>
          <p:cNvSpPr/>
          <p:nvPr/>
        </p:nvSpPr>
        <p:spPr>
          <a:xfrm rot="225866">
            <a:off x="8808555" y="2694067"/>
            <a:ext cx="3477133" cy="4415288"/>
          </a:xfrm>
          <a:custGeom>
            <a:avLst/>
            <a:gdLst/>
            <a:ahLst/>
            <a:cxnLst/>
            <a:rect l="l" t="t" r="r" b="b"/>
            <a:pathLst>
              <a:path w="6070196" h="7728259">
                <a:moveTo>
                  <a:pt x="0" y="0"/>
                </a:moveTo>
                <a:lnTo>
                  <a:pt x="6070196" y="0"/>
                </a:lnTo>
                <a:lnTo>
                  <a:pt x="6070196" y="7728259"/>
                </a:lnTo>
                <a:lnTo>
                  <a:pt x="0" y="77282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2136317" flipV="1">
            <a:off x="-1673078" y="4852425"/>
            <a:ext cx="3947599" cy="3280095"/>
          </a:xfrm>
          <a:custGeom>
            <a:avLst/>
            <a:gdLst/>
            <a:ahLst/>
            <a:cxnLst/>
            <a:rect l="l" t="t" r="r" b="b"/>
            <a:pathLst>
              <a:path w="5921398" h="4920143">
                <a:moveTo>
                  <a:pt x="0" y="4920143"/>
                </a:moveTo>
                <a:lnTo>
                  <a:pt x="5921397" y="4920143"/>
                </a:lnTo>
                <a:lnTo>
                  <a:pt x="5921397" y="0"/>
                </a:lnTo>
                <a:lnTo>
                  <a:pt x="0" y="0"/>
                </a:lnTo>
                <a:lnTo>
                  <a:pt x="0" y="4920143"/>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rot="600132">
            <a:off x="9536430" y="1032039"/>
            <a:ext cx="2372577" cy="1607421"/>
          </a:xfrm>
          <a:custGeom>
            <a:avLst/>
            <a:gdLst/>
            <a:ahLst/>
            <a:cxnLst/>
            <a:rect l="l" t="t" r="r" b="b"/>
            <a:pathLst>
              <a:path w="3558866" h="2411132">
                <a:moveTo>
                  <a:pt x="0" y="0"/>
                </a:moveTo>
                <a:lnTo>
                  <a:pt x="3558866" y="0"/>
                </a:lnTo>
                <a:lnTo>
                  <a:pt x="3558866" y="2411132"/>
                </a:lnTo>
                <a:lnTo>
                  <a:pt x="0" y="241113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rot="2284615" flipH="1" flipV="1">
            <a:off x="6466640" y="185060"/>
            <a:ext cx="1079071" cy="1387873"/>
          </a:xfrm>
          <a:custGeom>
            <a:avLst/>
            <a:gdLst/>
            <a:ahLst/>
            <a:cxnLst/>
            <a:rect l="l" t="t" r="r" b="b"/>
            <a:pathLst>
              <a:path w="1618606" h="2081809">
                <a:moveTo>
                  <a:pt x="1618606" y="2081809"/>
                </a:moveTo>
                <a:lnTo>
                  <a:pt x="0" y="2081809"/>
                </a:lnTo>
                <a:lnTo>
                  <a:pt x="0" y="0"/>
                </a:lnTo>
                <a:lnTo>
                  <a:pt x="1618606" y="0"/>
                </a:lnTo>
                <a:lnTo>
                  <a:pt x="1618606" y="2081809"/>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14" name="Picture 13">
            <a:extLst>
              <a:ext uri="{FF2B5EF4-FFF2-40B4-BE49-F238E27FC236}">
                <a16:creationId xmlns:a16="http://schemas.microsoft.com/office/drawing/2014/main" id="{E2DD0407-995F-E94E-9326-3BA9361302D0}"/>
              </a:ext>
            </a:extLst>
          </p:cNvPr>
          <p:cNvPicPr>
            <a:picLocks noChangeAspect="1"/>
          </p:cNvPicPr>
          <p:nvPr/>
        </p:nvPicPr>
        <p:blipFill>
          <a:blip r:embed="rId12"/>
          <a:stretch>
            <a:fillRect/>
          </a:stretch>
        </p:blipFill>
        <p:spPr>
          <a:xfrm>
            <a:off x="4591792" y="192845"/>
            <a:ext cx="2182557" cy="1182727"/>
          </a:xfrm>
          <a:prstGeom prst="rect">
            <a:avLst/>
          </a:prstGeom>
        </p:spPr>
      </p:pic>
      <p:pic>
        <p:nvPicPr>
          <p:cNvPr id="21" name="Picture 20">
            <a:extLst>
              <a:ext uri="{FF2B5EF4-FFF2-40B4-BE49-F238E27FC236}">
                <a16:creationId xmlns:a16="http://schemas.microsoft.com/office/drawing/2014/main" id="{D43BA434-3041-0362-A846-19C6B0BAE73E}"/>
              </a:ext>
            </a:extLst>
          </p:cNvPr>
          <p:cNvPicPr>
            <a:picLocks noChangeAspect="1"/>
          </p:cNvPicPr>
          <p:nvPr/>
        </p:nvPicPr>
        <p:blipFill>
          <a:blip r:embed="rId13"/>
          <a:stretch>
            <a:fillRect/>
          </a:stretch>
        </p:blipFill>
        <p:spPr>
          <a:xfrm>
            <a:off x="-230048" y="1032810"/>
            <a:ext cx="11461473" cy="4706520"/>
          </a:xfrm>
          <a:prstGeom prst="rect">
            <a:avLst/>
          </a:prstGeom>
        </p:spPr>
      </p:pic>
      <p:pic>
        <p:nvPicPr>
          <p:cNvPr id="5" name="Picture 4">
            <a:extLst>
              <a:ext uri="{FF2B5EF4-FFF2-40B4-BE49-F238E27FC236}">
                <a16:creationId xmlns:a16="http://schemas.microsoft.com/office/drawing/2014/main" id="{08B02B7D-149F-312E-9DCB-2C1CDDC717D5}"/>
              </a:ext>
            </a:extLst>
          </p:cNvPr>
          <p:cNvPicPr>
            <a:picLocks noChangeAspect="1"/>
          </p:cNvPicPr>
          <p:nvPr/>
        </p:nvPicPr>
        <p:blipFill>
          <a:blip r:embed="rId14"/>
          <a:stretch>
            <a:fillRect/>
          </a:stretch>
        </p:blipFill>
        <p:spPr>
          <a:xfrm>
            <a:off x="4500343" y="5281743"/>
            <a:ext cx="2365453"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3</a:t>
              </a:r>
            </a:p>
          </p:txBody>
        </p:sp>
      </p:grpSp>
      <p:grpSp>
        <p:nvGrpSpPr>
          <p:cNvPr id="13" name="Group 13"/>
          <p:cNvGrpSpPr/>
          <p:nvPr/>
        </p:nvGrpSpPr>
        <p:grpSpPr>
          <a:xfrm>
            <a:off x="4475012" y="2945059"/>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Bài</a:t>
              </a:r>
              <a:r>
                <a:rPr lang="en-US" sz="2800" dirty="0">
                  <a:solidFill>
                    <a:srgbClr val="000000"/>
                  </a:solidFill>
                  <a:latin typeface="Cambria Bold"/>
                </a:rPr>
                <a:t> </a:t>
              </a:r>
              <a:r>
                <a:rPr lang="en-US" sz="2800" dirty="0" err="1">
                  <a:solidFill>
                    <a:srgbClr val="000000"/>
                  </a:solidFill>
                  <a:latin typeface="Cambria Bold"/>
                </a:rPr>
                <a:t>giải</a:t>
              </a:r>
              <a:endParaRPr lang="en-US" sz="2800" dirty="0">
                <a:solidFill>
                  <a:srgbClr val="000000"/>
                </a:solidFill>
                <a:latin typeface="Cambria Bold"/>
              </a:endParaRPr>
            </a:p>
          </p:txBody>
        </p:sp>
      </p:grpSp>
      <p:sp>
        <p:nvSpPr>
          <p:cNvPr id="16" name="Freeform 16"/>
          <p:cNvSpPr/>
          <p:nvPr/>
        </p:nvSpPr>
        <p:spPr>
          <a:xfrm rot="-30000">
            <a:off x="7316142" y="380502"/>
            <a:ext cx="4592825" cy="3172300"/>
          </a:xfrm>
          <a:custGeom>
            <a:avLst/>
            <a:gdLst/>
            <a:ahLst/>
            <a:cxnLst/>
            <a:rect l="l" t="t" r="r" b="b"/>
            <a:pathLst>
              <a:path w="6889237" h="4758450">
                <a:moveTo>
                  <a:pt x="41005" y="0"/>
                </a:moveTo>
                <a:lnTo>
                  <a:pt x="6889237" y="59763"/>
                </a:lnTo>
                <a:lnTo>
                  <a:pt x="6848233" y="4758450"/>
                </a:lnTo>
                <a:lnTo>
                  <a:pt x="0" y="4698687"/>
                </a:lnTo>
                <a:lnTo>
                  <a:pt x="41005" y="0"/>
                </a:lnTo>
                <a:close/>
              </a:path>
            </a:pathLst>
          </a:custGeom>
          <a:blipFill>
            <a:blip r:embed="rId12"/>
            <a:stretch>
              <a:fillRect l="-528" t="-951" r="-12139" b="-100"/>
            </a:stretch>
          </a:blipFill>
        </p:spPr>
      </p:sp>
      <p:sp>
        <p:nvSpPr>
          <p:cNvPr id="17" name="TextBox 17"/>
          <p:cNvSpPr txBox="1"/>
          <p:nvPr/>
        </p:nvSpPr>
        <p:spPr>
          <a:xfrm>
            <a:off x="2379987" y="3664409"/>
            <a:ext cx="6738941" cy="2708818"/>
          </a:xfrm>
          <a:prstGeom prst="rect">
            <a:avLst/>
          </a:prstGeom>
        </p:spPr>
        <p:txBody>
          <a:bodyPr lIns="0" tIns="0" rIns="0" bIns="0" rtlCol="0" anchor="t">
            <a:spAutoFit/>
          </a:bodyPr>
          <a:lstStyle/>
          <a:p>
            <a:pPr algn="ctr">
              <a:lnSpc>
                <a:spcPts val="4296"/>
              </a:lnSpc>
            </a:pPr>
            <a:r>
              <a:rPr lang="en-US" sz="3069">
                <a:solidFill>
                  <a:srgbClr val="5B4130"/>
                </a:solidFill>
                <a:latin typeface="Cambria Bold"/>
              </a:rPr>
              <a:t>Số quả dâu tây trên mỗi chiếc bánh là:</a:t>
            </a:r>
          </a:p>
          <a:p>
            <a:pPr algn="ctr">
              <a:lnSpc>
                <a:spcPts val="4296"/>
              </a:lnSpc>
            </a:pPr>
            <a:r>
              <a:rPr lang="en-US" sz="3069">
                <a:solidFill>
                  <a:srgbClr val="5B4130"/>
                </a:solidFill>
                <a:latin typeface="Cambria Bold"/>
              </a:rPr>
              <a:t>2 x 5 = 10 (quả)</a:t>
            </a:r>
          </a:p>
          <a:p>
            <a:pPr algn="ctr">
              <a:lnSpc>
                <a:spcPts val="4296"/>
              </a:lnSpc>
            </a:pPr>
            <a:r>
              <a:rPr lang="en-US" sz="3069">
                <a:solidFill>
                  <a:srgbClr val="5B4130"/>
                </a:solidFill>
                <a:latin typeface="Cambria Bold"/>
              </a:rPr>
              <a:t>Số quả dâu tây Rô-bốt đã dùng là:</a:t>
            </a:r>
          </a:p>
          <a:p>
            <a:pPr algn="ctr">
              <a:lnSpc>
                <a:spcPts val="4296"/>
              </a:lnSpc>
            </a:pPr>
            <a:r>
              <a:rPr lang="en-US" sz="3069">
                <a:solidFill>
                  <a:srgbClr val="5B4130"/>
                </a:solidFill>
                <a:latin typeface="Cambria Bold"/>
              </a:rPr>
              <a:t>10 x 3 = 30 (quả)</a:t>
            </a:r>
          </a:p>
          <a:p>
            <a:pPr algn="ctr">
              <a:lnSpc>
                <a:spcPts val="4296"/>
              </a:lnSpc>
              <a:spcBef>
                <a:spcPct val="0"/>
              </a:spcBef>
            </a:pPr>
            <a:r>
              <a:rPr lang="en-US" sz="3069">
                <a:solidFill>
                  <a:srgbClr val="5B4130"/>
                </a:solidFill>
                <a:latin typeface="Cambria Bold"/>
              </a:rPr>
              <a:t>Đáp số: 30 quả dâu tây</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a:solidFill>
                  <a:srgbClr val="000000"/>
                </a:solidFill>
                <a:latin typeface="Cambria Bold"/>
              </a:rPr>
              <a:t>Rô-bốt làm 3 chiếc bánh kem. Mỗi chiếc bánh kem được cắt thành 5 phần, mỗi phần có 2 quả dâu tây. Hỏi Rô-bốt đã dùng tất cả bao nhiêu quả dâu tây?</a:t>
            </a:r>
          </a:p>
        </p:txBody>
      </p:sp>
      <p:grpSp>
        <p:nvGrpSpPr>
          <p:cNvPr id="21" name="Group 20">
            <a:extLst>
              <a:ext uri="{FF2B5EF4-FFF2-40B4-BE49-F238E27FC236}">
                <a16:creationId xmlns:a16="http://schemas.microsoft.com/office/drawing/2014/main" id="{FDB1DBF4-E9AF-8DEC-CF1D-4B77BDF4DFDF}"/>
              </a:ext>
            </a:extLst>
          </p:cNvPr>
          <p:cNvGrpSpPr/>
          <p:nvPr/>
        </p:nvGrpSpPr>
        <p:grpSpPr>
          <a:xfrm>
            <a:off x="350812" y="4502338"/>
            <a:ext cx="2109369" cy="823539"/>
            <a:chOff x="284587" y="4437978"/>
            <a:chExt cx="2109369" cy="823539"/>
          </a:xfrm>
        </p:grpSpPr>
        <p:sp>
          <p:nvSpPr>
            <p:cNvPr id="19" name="Freeform 19"/>
            <p:cNvSpPr/>
            <p:nvPr/>
          </p:nvSpPr>
          <p:spPr>
            <a:xfrm flipH="1">
              <a:off x="284587" y="4437978"/>
              <a:ext cx="2109369" cy="823539"/>
            </a:xfrm>
            <a:custGeom>
              <a:avLst/>
              <a:gdLst/>
              <a:ahLst/>
              <a:cxnLst/>
              <a:rect l="l" t="t" r="r" b="b"/>
              <a:pathLst>
                <a:path w="1851501" h="1844558">
                  <a:moveTo>
                    <a:pt x="1851501" y="0"/>
                  </a:moveTo>
                  <a:lnTo>
                    <a:pt x="0" y="0"/>
                  </a:lnTo>
                  <a:lnTo>
                    <a:pt x="0" y="1844558"/>
                  </a:lnTo>
                  <a:lnTo>
                    <a:pt x="1851501" y="1844558"/>
                  </a:lnTo>
                  <a:lnTo>
                    <a:pt x="1851501"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TextBox 20"/>
            <p:cNvSpPr txBox="1"/>
            <p:nvPr/>
          </p:nvSpPr>
          <p:spPr>
            <a:xfrm>
              <a:off x="644570" y="4556775"/>
              <a:ext cx="1163836" cy="503086"/>
            </a:xfrm>
            <a:prstGeom prst="rect">
              <a:avLst/>
            </a:prstGeom>
          </p:spPr>
          <p:txBody>
            <a:bodyPr lIns="0" tIns="0" rIns="0" bIns="0" rtlCol="0" anchor="t">
              <a:spAutoFit/>
            </a:bodyPr>
            <a:lstStyle/>
            <a:p>
              <a:pPr algn="ctr">
                <a:lnSpc>
                  <a:spcPts val="4296"/>
                </a:lnSpc>
                <a:spcBef>
                  <a:spcPct val="0"/>
                </a:spcBef>
              </a:pPr>
              <a:r>
                <a:rPr lang="en-US" sz="3069" dirty="0" err="1">
                  <a:solidFill>
                    <a:srgbClr val="FFFFFF"/>
                  </a:solidFill>
                  <a:latin typeface="Cambria Bold"/>
                </a:rPr>
                <a:t>Cách</a:t>
              </a:r>
              <a:r>
                <a:rPr lang="en-US" sz="3069" dirty="0">
                  <a:solidFill>
                    <a:srgbClr val="FFFFFF"/>
                  </a:solidFill>
                  <a:latin typeface="Cambria Bold"/>
                </a:rPr>
                <a:t> 2</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grpSp>
      <p:sp>
        <p:nvSpPr>
          <p:cNvPr id="5" name="Freeform 5"/>
          <p:cNvSpPr/>
          <p:nvPr/>
        </p:nvSpPr>
        <p:spPr>
          <a:xfrm rot="1555367">
            <a:off x="4185976" y="-1768935"/>
            <a:ext cx="9423927" cy="8269496"/>
          </a:xfrm>
          <a:custGeom>
            <a:avLst/>
            <a:gdLst/>
            <a:ahLst/>
            <a:cxnLst/>
            <a:rect l="l" t="t" r="r" b="b"/>
            <a:pathLst>
              <a:path w="14135891" h="12404244">
                <a:moveTo>
                  <a:pt x="0" y="0"/>
                </a:moveTo>
                <a:lnTo>
                  <a:pt x="14135891" y="0"/>
                </a:lnTo>
                <a:lnTo>
                  <a:pt x="14135891" y="12404244"/>
                </a:lnTo>
                <a:lnTo>
                  <a:pt x="0" y="124042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a:off x="2148092" y="685800"/>
            <a:ext cx="1408876" cy="699155"/>
          </a:xfrm>
          <a:custGeom>
            <a:avLst/>
            <a:gdLst/>
            <a:ahLst/>
            <a:cxnLst/>
            <a:rect l="l" t="t" r="r" b="b"/>
            <a:pathLst>
              <a:path w="2113314" h="1048732">
                <a:moveTo>
                  <a:pt x="0" y="0"/>
                </a:moveTo>
                <a:lnTo>
                  <a:pt x="2113314" y="0"/>
                </a:lnTo>
                <a:lnTo>
                  <a:pt x="2113314" y="1048732"/>
                </a:lnTo>
                <a:lnTo>
                  <a:pt x="0" y="10487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4886100" y="5216710"/>
            <a:ext cx="1429051" cy="1461945"/>
          </a:xfrm>
          <a:custGeom>
            <a:avLst/>
            <a:gdLst/>
            <a:ahLst/>
            <a:cxnLst/>
            <a:rect l="l" t="t" r="r" b="b"/>
            <a:pathLst>
              <a:path w="2143577" h="2192917">
                <a:moveTo>
                  <a:pt x="0" y="0"/>
                </a:moveTo>
                <a:lnTo>
                  <a:pt x="2143577" y="0"/>
                </a:lnTo>
                <a:lnTo>
                  <a:pt x="2143577" y="2192917"/>
                </a:lnTo>
                <a:lnTo>
                  <a:pt x="0" y="21929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536184">
            <a:off x="203568" y="1005134"/>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8" name="Picture 7">
            <a:extLst>
              <a:ext uri="{FF2B5EF4-FFF2-40B4-BE49-F238E27FC236}">
                <a16:creationId xmlns:a16="http://schemas.microsoft.com/office/drawing/2014/main" id="{D8D426D8-7DCA-B6CB-D04F-B88C595B94A6}"/>
              </a:ext>
            </a:extLst>
          </p:cNvPr>
          <p:cNvPicPr>
            <a:picLocks noChangeAspect="1"/>
          </p:cNvPicPr>
          <p:nvPr/>
        </p:nvPicPr>
        <p:blipFill>
          <a:blip r:embed="rId12"/>
          <a:stretch>
            <a:fillRect/>
          </a:stretch>
        </p:blipFill>
        <p:spPr>
          <a:xfrm>
            <a:off x="6483012" y="-161198"/>
            <a:ext cx="5773412" cy="50540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sp>
        <p:nvSpPr>
          <p:cNvPr id="10" name="Freeform 10"/>
          <p:cNvSpPr/>
          <p:nvPr/>
        </p:nvSpPr>
        <p:spPr>
          <a:xfrm>
            <a:off x="2065834" y="475109"/>
            <a:ext cx="7845237" cy="4856695"/>
          </a:xfrm>
          <a:custGeom>
            <a:avLst/>
            <a:gdLst/>
            <a:ahLst/>
            <a:cxnLst/>
            <a:rect l="l" t="t" r="r" b="b"/>
            <a:pathLst>
              <a:path w="11767855" h="7285043">
                <a:moveTo>
                  <a:pt x="0" y="0"/>
                </a:moveTo>
                <a:lnTo>
                  <a:pt x="11767855" y="0"/>
                </a:lnTo>
                <a:lnTo>
                  <a:pt x="11767855" y="7285043"/>
                </a:lnTo>
                <a:lnTo>
                  <a:pt x="0" y="7285043"/>
                </a:lnTo>
                <a:lnTo>
                  <a:pt x="0" y="0"/>
                </a:lnTo>
                <a:close/>
              </a:path>
            </a:pathLst>
          </a:custGeom>
          <a:blipFill>
            <a:blip r:embed="rId8"/>
            <a:stretch>
              <a:fillRect t="-1769" b="-16051"/>
            </a:stretch>
          </a:blipFill>
        </p:spPr>
      </p:sp>
      <p:grpSp>
        <p:nvGrpSpPr>
          <p:cNvPr id="11" name="Group 11"/>
          <p:cNvGrpSpPr/>
          <p:nvPr/>
        </p:nvGrpSpPr>
        <p:grpSpPr>
          <a:xfrm>
            <a:off x="3435848" y="5400651"/>
            <a:ext cx="5024270" cy="1084197"/>
            <a:chOff x="0" y="-152400"/>
            <a:chExt cx="1836608" cy="428325"/>
          </a:xfrm>
        </p:grpSpPr>
        <p:sp>
          <p:nvSpPr>
            <p:cNvPr id="12" name="Freeform 12"/>
            <p:cNvSpPr/>
            <p:nvPr/>
          </p:nvSpPr>
          <p:spPr>
            <a:xfrm>
              <a:off x="0" y="-81135"/>
              <a:ext cx="1836608" cy="275925"/>
            </a:xfrm>
            <a:custGeom>
              <a:avLst/>
              <a:gdLst/>
              <a:ahLst/>
              <a:cxnLst/>
              <a:rect l="l" t="t" r="r" b="b"/>
              <a:pathLst>
                <a:path w="1836608" h="275925">
                  <a:moveTo>
                    <a:pt x="56621" y="0"/>
                  </a:moveTo>
                  <a:lnTo>
                    <a:pt x="1779987" y="0"/>
                  </a:lnTo>
                  <a:cubicBezTo>
                    <a:pt x="1795004" y="0"/>
                    <a:pt x="1809406" y="5965"/>
                    <a:pt x="1820024" y="16584"/>
                  </a:cubicBezTo>
                  <a:cubicBezTo>
                    <a:pt x="1830643" y="27202"/>
                    <a:pt x="1836608" y="41604"/>
                    <a:pt x="1836608" y="56621"/>
                  </a:cubicBezTo>
                  <a:lnTo>
                    <a:pt x="1836608" y="219304"/>
                  </a:lnTo>
                  <a:cubicBezTo>
                    <a:pt x="1836608" y="234321"/>
                    <a:pt x="1830643" y="248723"/>
                    <a:pt x="1820024" y="259341"/>
                  </a:cubicBezTo>
                  <a:cubicBezTo>
                    <a:pt x="1809406" y="269960"/>
                    <a:pt x="1795004" y="275925"/>
                    <a:pt x="1779987" y="275925"/>
                  </a:cubicBezTo>
                  <a:lnTo>
                    <a:pt x="56621" y="275925"/>
                  </a:lnTo>
                  <a:cubicBezTo>
                    <a:pt x="25350" y="275925"/>
                    <a:pt x="0" y="250575"/>
                    <a:pt x="0" y="219304"/>
                  </a:cubicBezTo>
                  <a:lnTo>
                    <a:pt x="0" y="56621"/>
                  </a:lnTo>
                  <a:cubicBezTo>
                    <a:pt x="0" y="41604"/>
                    <a:pt x="5965" y="27202"/>
                    <a:pt x="16584" y="16584"/>
                  </a:cubicBezTo>
                  <a:cubicBezTo>
                    <a:pt x="27202" y="5965"/>
                    <a:pt x="41604" y="0"/>
                    <a:pt x="56621" y="0"/>
                  </a:cubicBezTo>
                  <a:close/>
                </a:path>
              </a:pathLst>
            </a:custGeom>
            <a:solidFill>
              <a:srgbClr val="FFCF00"/>
            </a:solidFill>
          </p:spPr>
        </p:sp>
        <p:sp>
          <p:nvSpPr>
            <p:cNvPr id="13" name="TextBox 13"/>
            <p:cNvSpPr txBox="1"/>
            <p:nvPr/>
          </p:nvSpPr>
          <p:spPr>
            <a:xfrm>
              <a:off x="0" y="-152400"/>
              <a:ext cx="1836608" cy="428325"/>
            </a:xfrm>
            <a:prstGeom prst="rect">
              <a:avLst/>
            </a:prstGeom>
          </p:spPr>
          <p:txBody>
            <a:bodyPr lIns="33867" tIns="33867" rIns="33867" bIns="33867" rtlCol="0" anchor="ctr"/>
            <a:lstStyle/>
            <a:p>
              <a:pPr algn="ctr">
                <a:lnSpc>
                  <a:spcPts val="3222"/>
                </a:lnSpc>
              </a:pPr>
              <a:r>
                <a:rPr lang="en-US" sz="3600" b="1" dirty="0">
                  <a:solidFill>
                    <a:srgbClr val="000000"/>
                  </a:solidFill>
                  <a:latin typeface="Cambria" panose="02040503050406030204" pitchFamily="18" charset="0"/>
                  <a:ea typeface="Cambria" panose="02040503050406030204" pitchFamily="18" charset="0"/>
                </a:rPr>
                <a:t>(3 x 2) x 4 = 3 x (2 x 4)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aphicFrame>
        <p:nvGraphicFramePr>
          <p:cNvPr id="10" name="Table 10"/>
          <p:cNvGraphicFramePr>
            <a:graphicFrameLocks noGrp="1"/>
          </p:cNvGraphicFramePr>
          <p:nvPr/>
        </p:nvGraphicFramePr>
        <p:xfrm>
          <a:off x="755316" y="1587284"/>
          <a:ext cx="10965805" cy="4281252"/>
        </p:xfrm>
        <a:graphic>
          <a:graphicData uri="http://schemas.openxmlformats.org/drawingml/2006/table">
            <a:tbl>
              <a:tblPr/>
              <a:tblGrid>
                <a:gridCol w="1197357">
                  <a:extLst>
                    <a:ext uri="{9D8B030D-6E8A-4147-A177-3AD203B41FA5}">
                      <a16:colId xmlns:a16="http://schemas.microsoft.com/office/drawing/2014/main" val="20000"/>
                    </a:ext>
                  </a:extLst>
                </a:gridCol>
                <a:gridCol w="1197357">
                  <a:extLst>
                    <a:ext uri="{9D8B030D-6E8A-4147-A177-3AD203B41FA5}">
                      <a16:colId xmlns:a16="http://schemas.microsoft.com/office/drawing/2014/main" val="20001"/>
                    </a:ext>
                  </a:extLst>
                </a:gridCol>
                <a:gridCol w="1197357">
                  <a:extLst>
                    <a:ext uri="{9D8B030D-6E8A-4147-A177-3AD203B41FA5}">
                      <a16:colId xmlns:a16="http://schemas.microsoft.com/office/drawing/2014/main" val="20002"/>
                    </a:ext>
                  </a:extLst>
                </a:gridCol>
                <a:gridCol w="3706367">
                  <a:extLst>
                    <a:ext uri="{9D8B030D-6E8A-4147-A177-3AD203B41FA5}">
                      <a16:colId xmlns:a16="http://schemas.microsoft.com/office/drawing/2014/main" val="20003"/>
                    </a:ext>
                  </a:extLst>
                </a:gridCol>
                <a:gridCol w="3667367">
                  <a:extLst>
                    <a:ext uri="{9D8B030D-6E8A-4147-A177-3AD203B41FA5}">
                      <a16:colId xmlns:a16="http://schemas.microsoft.com/office/drawing/2014/main" val="20004"/>
                    </a:ext>
                  </a:extLst>
                </a:gridCol>
              </a:tblGrid>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11" name="Group 11"/>
          <p:cNvGrpSpPr/>
          <p:nvPr/>
        </p:nvGrpSpPr>
        <p:grpSpPr>
          <a:xfrm>
            <a:off x="1906018" y="289306"/>
            <a:ext cx="9312871" cy="959972"/>
            <a:chOff x="-159448" y="-771527"/>
            <a:chExt cx="15462003" cy="1919943"/>
          </a:xfrm>
        </p:grpSpPr>
        <p:grpSp>
          <p:nvGrpSpPr>
            <p:cNvPr id="12" name="Group 12"/>
            <p:cNvGrpSpPr/>
            <p:nvPr/>
          </p:nvGrpSpPr>
          <p:grpSpPr>
            <a:xfrm>
              <a:off x="-159448" y="-771527"/>
              <a:ext cx="15462003" cy="1919943"/>
              <a:chOff x="-31496" y="-152400"/>
              <a:chExt cx="3054223" cy="379247"/>
            </a:xfrm>
          </p:grpSpPr>
          <p:sp>
            <p:nvSpPr>
              <p:cNvPr id="13" name="Freeform 13"/>
              <p:cNvSpPr/>
              <p:nvPr/>
            </p:nvSpPr>
            <p:spPr>
              <a:xfrm>
                <a:off x="-31496" y="-18678"/>
                <a:ext cx="2897827" cy="245525"/>
              </a:xfrm>
              <a:custGeom>
                <a:avLst/>
                <a:gdLst/>
                <a:ahLst/>
                <a:cxnLst/>
                <a:rect l="l" t="t" r="r" b="b"/>
                <a:pathLst>
                  <a:path w="3022727" h="196850">
                    <a:moveTo>
                      <a:pt x="34403" y="0"/>
                    </a:moveTo>
                    <a:lnTo>
                      <a:pt x="2988324" y="0"/>
                    </a:lnTo>
                    <a:cubicBezTo>
                      <a:pt x="2997448" y="0"/>
                      <a:pt x="3006199" y="3625"/>
                      <a:pt x="3012651" y="10076"/>
                    </a:cubicBezTo>
                    <a:cubicBezTo>
                      <a:pt x="3019102" y="16528"/>
                      <a:pt x="3022727" y="25279"/>
                      <a:pt x="3022727" y="34403"/>
                    </a:cubicBezTo>
                    <a:lnTo>
                      <a:pt x="3022727" y="162448"/>
                    </a:lnTo>
                    <a:cubicBezTo>
                      <a:pt x="3022727" y="171572"/>
                      <a:pt x="3019102" y="180322"/>
                      <a:pt x="3012651" y="186774"/>
                    </a:cubicBezTo>
                    <a:cubicBezTo>
                      <a:pt x="3006199" y="193226"/>
                      <a:pt x="2997448" y="196850"/>
                      <a:pt x="2988324" y="196850"/>
                    </a:cubicBezTo>
                    <a:lnTo>
                      <a:pt x="34403" y="196850"/>
                    </a:lnTo>
                    <a:cubicBezTo>
                      <a:pt x="25279" y="196850"/>
                      <a:pt x="16528" y="193226"/>
                      <a:pt x="10076" y="186774"/>
                    </a:cubicBezTo>
                    <a:cubicBezTo>
                      <a:pt x="3625" y="180322"/>
                      <a:pt x="0" y="171572"/>
                      <a:pt x="0" y="162448"/>
                    </a:cubicBezTo>
                    <a:lnTo>
                      <a:pt x="0" y="34403"/>
                    </a:lnTo>
                    <a:cubicBezTo>
                      <a:pt x="0" y="25279"/>
                      <a:pt x="3625" y="16528"/>
                      <a:pt x="10076" y="10076"/>
                    </a:cubicBezTo>
                    <a:cubicBezTo>
                      <a:pt x="16528" y="3625"/>
                      <a:pt x="25279" y="0"/>
                      <a:pt x="34403" y="0"/>
                    </a:cubicBezTo>
                    <a:close/>
                  </a:path>
                </a:pathLst>
              </a:custGeom>
              <a:solidFill>
                <a:srgbClr val="FFCF00"/>
              </a:solidFill>
            </p:spPr>
          </p:sp>
          <p:sp>
            <p:nvSpPr>
              <p:cNvPr id="14" name="TextBox 14"/>
              <p:cNvSpPr txBox="1"/>
              <p:nvPr/>
            </p:nvSpPr>
            <p:spPr>
              <a:xfrm>
                <a:off x="0" y="-152400"/>
                <a:ext cx="3022727" cy="349250"/>
              </a:xfrm>
              <a:prstGeom prst="rect">
                <a:avLst/>
              </a:prstGeom>
            </p:spPr>
            <p:txBody>
              <a:bodyPr lIns="33867" tIns="33867" rIns="33867" bIns="33867" rtlCol="0" anchor="ctr"/>
              <a:lstStyle/>
              <a:p>
                <a:pPr algn="ctr">
                  <a:lnSpc>
                    <a:spcPts val="3222"/>
                  </a:lnSpc>
                </a:pPr>
                <a:endParaRPr sz="1200"/>
              </a:p>
            </p:txBody>
          </p:sp>
        </p:grpSp>
        <p:sp>
          <p:nvSpPr>
            <p:cNvPr id="15" name="TextBox 15"/>
            <p:cNvSpPr txBox="1"/>
            <p:nvPr/>
          </p:nvSpPr>
          <p:spPr>
            <a:xfrm>
              <a:off x="0" y="79602"/>
              <a:ext cx="14448258" cy="820738"/>
            </a:xfrm>
            <a:prstGeom prst="rect">
              <a:avLst/>
            </a:prstGeom>
          </p:spPr>
          <p:txBody>
            <a:bodyPr wrap="square" lIns="0" tIns="0" rIns="0" bIns="0" rtlCol="0" anchor="t">
              <a:spAutoFit/>
            </a:bodyPr>
            <a:lstStyle/>
            <a:p>
              <a:pPr algn="ctr">
                <a:lnSpc>
                  <a:spcPts val="3173"/>
                </a:lnSpc>
              </a:pPr>
              <a:r>
                <a:rPr lang="en-US" sz="2800" dirty="0" err="1">
                  <a:solidFill>
                    <a:srgbClr val="000000"/>
                  </a:solidFill>
                  <a:latin typeface="Cambria Bold"/>
                </a:rPr>
                <a:t>Tính</a:t>
              </a:r>
              <a:r>
                <a:rPr lang="en-US" sz="2800" dirty="0">
                  <a:solidFill>
                    <a:srgbClr val="000000"/>
                  </a:solidFill>
                  <a:latin typeface="Cambria Bold"/>
                </a:rPr>
                <a:t> </a:t>
              </a:r>
              <a:r>
                <a:rPr lang="en-US" sz="2800" dirty="0" err="1">
                  <a:solidFill>
                    <a:srgbClr val="000000"/>
                  </a:solidFill>
                  <a:latin typeface="Cambria Bold"/>
                </a:rPr>
                <a:t>giá</a:t>
              </a:r>
              <a:r>
                <a:rPr lang="en-US" sz="2800" dirty="0">
                  <a:solidFill>
                    <a:srgbClr val="000000"/>
                  </a:solidFill>
                  <a:latin typeface="Cambria Bold"/>
                </a:rPr>
                <a:t> </a:t>
              </a:r>
              <a:r>
                <a:rPr lang="en-US" sz="2800" dirty="0" err="1">
                  <a:solidFill>
                    <a:srgbClr val="000000"/>
                  </a:solidFill>
                  <a:latin typeface="Cambria Bold"/>
                </a:rPr>
                <a:t>trị</a:t>
              </a:r>
              <a:r>
                <a:rPr lang="en-US" sz="2800" dirty="0">
                  <a:solidFill>
                    <a:srgbClr val="000000"/>
                  </a:solidFill>
                  <a:latin typeface="Cambria Bold"/>
                </a:rPr>
                <a:t> </a:t>
              </a:r>
              <a:r>
                <a:rPr lang="en-US" sz="2800" dirty="0" err="1">
                  <a:solidFill>
                    <a:srgbClr val="000000"/>
                  </a:solidFill>
                  <a:latin typeface="Cambria Bold"/>
                </a:rPr>
                <a:t>của</a:t>
              </a:r>
              <a:r>
                <a:rPr lang="en-US" sz="2800" dirty="0">
                  <a:solidFill>
                    <a:srgbClr val="000000"/>
                  </a:solidFill>
                  <a:latin typeface="Cambria Bold"/>
                </a:rPr>
                <a:t> </a:t>
              </a:r>
              <a:r>
                <a:rPr lang="en-US" sz="2800" dirty="0" err="1">
                  <a:solidFill>
                    <a:srgbClr val="000000"/>
                  </a:solidFill>
                  <a:latin typeface="Cambria Bold"/>
                </a:rPr>
                <a:t>hai</a:t>
              </a:r>
              <a:r>
                <a:rPr lang="en-US" sz="2800" dirty="0">
                  <a:solidFill>
                    <a:srgbClr val="000000"/>
                  </a:solidFill>
                  <a:latin typeface="Cambria Bold"/>
                </a:rPr>
                <a:t> </a:t>
              </a:r>
              <a:r>
                <a:rPr lang="en-US" sz="2800" dirty="0" err="1">
                  <a:solidFill>
                    <a:srgbClr val="000000"/>
                  </a:solidFill>
                  <a:latin typeface="Cambria Bold"/>
                </a:rPr>
                <a:t>biểu</a:t>
              </a:r>
              <a:r>
                <a:rPr lang="en-US" sz="2800" dirty="0">
                  <a:solidFill>
                    <a:srgbClr val="000000"/>
                  </a:solidFill>
                  <a:latin typeface="Cambria Bold"/>
                </a:rPr>
                <a:t> </a:t>
              </a:r>
              <a:r>
                <a:rPr lang="en-US" sz="2800" dirty="0" err="1">
                  <a:solidFill>
                    <a:srgbClr val="000000"/>
                  </a:solidFill>
                  <a:latin typeface="Cambria Bold"/>
                </a:rPr>
                <a:t>thức</a:t>
              </a:r>
              <a:r>
                <a:rPr lang="en-US" sz="2800" dirty="0">
                  <a:solidFill>
                    <a:srgbClr val="000000"/>
                  </a:solidFill>
                  <a:latin typeface="Cambria Bold"/>
                </a:rPr>
                <a:t> (a x b) x c </a:t>
              </a:r>
              <a:r>
                <a:rPr lang="en-US" sz="2800" dirty="0" err="1">
                  <a:solidFill>
                    <a:srgbClr val="000000"/>
                  </a:solidFill>
                  <a:latin typeface="Cambria Bold"/>
                </a:rPr>
                <a:t>và</a:t>
              </a:r>
              <a:r>
                <a:rPr lang="en-US" sz="2800" dirty="0">
                  <a:solidFill>
                    <a:srgbClr val="000000"/>
                  </a:solidFill>
                  <a:latin typeface="Cambria Bold"/>
                </a:rPr>
                <a:t> a x (b x c)</a:t>
              </a:r>
            </a:p>
          </p:txBody>
        </p:sp>
      </p:grpSp>
      <p:sp>
        <p:nvSpPr>
          <p:cNvPr id="16" name="TextBox 16"/>
          <p:cNvSpPr txBox="1"/>
          <p:nvPr/>
        </p:nvSpPr>
        <p:spPr>
          <a:xfrm>
            <a:off x="1011230" y="1718886"/>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a</a:t>
            </a:r>
          </a:p>
        </p:txBody>
      </p:sp>
      <p:sp>
        <p:nvSpPr>
          <p:cNvPr id="17" name="TextBox 17"/>
          <p:cNvSpPr txBox="1"/>
          <p:nvPr/>
        </p:nvSpPr>
        <p:spPr>
          <a:xfrm>
            <a:off x="2334844" y="1841555"/>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b</a:t>
            </a:r>
          </a:p>
        </p:txBody>
      </p:sp>
      <p:sp>
        <p:nvSpPr>
          <p:cNvPr id="18" name="TextBox 18"/>
          <p:cNvSpPr txBox="1"/>
          <p:nvPr/>
        </p:nvSpPr>
        <p:spPr>
          <a:xfrm>
            <a:off x="3584717" y="1841555"/>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c</a:t>
            </a:r>
          </a:p>
        </p:txBody>
      </p:sp>
      <p:sp>
        <p:nvSpPr>
          <p:cNvPr id="19" name="TextBox 19"/>
          <p:cNvSpPr txBox="1"/>
          <p:nvPr/>
        </p:nvSpPr>
        <p:spPr>
          <a:xfrm>
            <a:off x="4708174" y="1855483"/>
            <a:ext cx="2472118" cy="550985"/>
          </a:xfrm>
          <a:prstGeom prst="rect">
            <a:avLst/>
          </a:prstGeom>
        </p:spPr>
        <p:txBody>
          <a:bodyPr lIns="0" tIns="0" rIns="0" bIns="0" rtlCol="0" anchor="t">
            <a:spAutoFit/>
          </a:bodyPr>
          <a:lstStyle/>
          <a:p>
            <a:pPr algn="ctr">
              <a:lnSpc>
                <a:spcPts val="4748"/>
              </a:lnSpc>
            </a:pPr>
            <a:r>
              <a:rPr lang="en-US" sz="3392">
                <a:solidFill>
                  <a:srgbClr val="000000"/>
                </a:solidFill>
                <a:latin typeface="Cambria Bold"/>
              </a:rPr>
              <a:t>(a x b) x c</a:t>
            </a:r>
          </a:p>
        </p:txBody>
      </p:sp>
      <p:sp>
        <p:nvSpPr>
          <p:cNvPr id="20" name="TextBox 20"/>
          <p:cNvSpPr txBox="1"/>
          <p:nvPr/>
        </p:nvSpPr>
        <p:spPr>
          <a:xfrm>
            <a:off x="8444214" y="1863061"/>
            <a:ext cx="2472118" cy="550985"/>
          </a:xfrm>
          <a:prstGeom prst="rect">
            <a:avLst/>
          </a:prstGeom>
        </p:spPr>
        <p:txBody>
          <a:bodyPr lIns="0" tIns="0" rIns="0" bIns="0" rtlCol="0" anchor="t">
            <a:spAutoFit/>
          </a:bodyPr>
          <a:lstStyle/>
          <a:p>
            <a:pPr algn="ctr">
              <a:lnSpc>
                <a:spcPts val="4748"/>
              </a:lnSpc>
            </a:pPr>
            <a:r>
              <a:rPr lang="en-US" sz="3392">
                <a:solidFill>
                  <a:srgbClr val="000000"/>
                </a:solidFill>
                <a:latin typeface="Cambria Bold"/>
              </a:rPr>
              <a:t>a x (b x c)</a:t>
            </a:r>
          </a:p>
        </p:txBody>
      </p:sp>
      <p:sp>
        <p:nvSpPr>
          <p:cNvPr id="21" name="TextBox 21"/>
          <p:cNvSpPr txBox="1"/>
          <p:nvPr/>
        </p:nvSpPr>
        <p:spPr>
          <a:xfrm>
            <a:off x="1011230" y="291608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5</a:t>
            </a:r>
          </a:p>
        </p:txBody>
      </p:sp>
      <p:sp>
        <p:nvSpPr>
          <p:cNvPr id="22" name="TextBox 22"/>
          <p:cNvSpPr txBox="1"/>
          <p:nvPr/>
        </p:nvSpPr>
        <p:spPr>
          <a:xfrm>
            <a:off x="1011230" y="4029008"/>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6</a:t>
            </a:r>
          </a:p>
        </p:txBody>
      </p:sp>
      <p:sp>
        <p:nvSpPr>
          <p:cNvPr id="23" name="TextBox 23"/>
          <p:cNvSpPr txBox="1"/>
          <p:nvPr/>
        </p:nvSpPr>
        <p:spPr>
          <a:xfrm>
            <a:off x="1011230" y="514046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3</a:t>
            </a:r>
          </a:p>
        </p:txBody>
      </p:sp>
      <p:sp>
        <p:nvSpPr>
          <p:cNvPr id="24" name="TextBox 24"/>
          <p:cNvSpPr txBox="1"/>
          <p:nvPr/>
        </p:nvSpPr>
        <p:spPr>
          <a:xfrm>
            <a:off x="2334844" y="291682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4</a:t>
            </a:r>
          </a:p>
        </p:txBody>
      </p:sp>
      <p:sp>
        <p:nvSpPr>
          <p:cNvPr id="25" name="TextBox 25"/>
          <p:cNvSpPr txBox="1"/>
          <p:nvPr/>
        </p:nvSpPr>
        <p:spPr>
          <a:xfrm>
            <a:off x="2334844" y="4029742"/>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6" name="TextBox 26"/>
          <p:cNvSpPr txBox="1"/>
          <p:nvPr/>
        </p:nvSpPr>
        <p:spPr>
          <a:xfrm>
            <a:off x="2334844" y="514119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7" name="TextBox 27"/>
          <p:cNvSpPr txBox="1"/>
          <p:nvPr/>
        </p:nvSpPr>
        <p:spPr>
          <a:xfrm>
            <a:off x="3584717" y="291608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8" name="TextBox 28"/>
          <p:cNvSpPr txBox="1"/>
          <p:nvPr/>
        </p:nvSpPr>
        <p:spPr>
          <a:xfrm>
            <a:off x="3584717" y="4029008"/>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3</a:t>
            </a:r>
          </a:p>
        </p:txBody>
      </p:sp>
      <p:sp>
        <p:nvSpPr>
          <p:cNvPr id="29" name="TextBox 29"/>
          <p:cNvSpPr txBox="1"/>
          <p:nvPr/>
        </p:nvSpPr>
        <p:spPr>
          <a:xfrm>
            <a:off x="3584717" y="514046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5</a:t>
            </a:r>
          </a:p>
        </p:txBody>
      </p:sp>
      <p:sp>
        <p:nvSpPr>
          <p:cNvPr id="30" name="TextBox 30"/>
          <p:cNvSpPr txBox="1"/>
          <p:nvPr/>
        </p:nvSpPr>
        <p:spPr>
          <a:xfrm>
            <a:off x="4708174" y="2916820"/>
            <a:ext cx="2566349" cy="573170"/>
          </a:xfrm>
          <a:prstGeom prst="rect">
            <a:avLst/>
          </a:prstGeom>
        </p:spPr>
        <p:txBody>
          <a:bodyPr lIns="0" tIns="0" rIns="0" bIns="0" rtlCol="0" anchor="t">
            <a:spAutoFit/>
          </a:bodyPr>
          <a:lstStyle/>
          <a:p>
            <a:pPr>
              <a:lnSpc>
                <a:spcPts val="4889"/>
              </a:lnSpc>
            </a:pPr>
            <a:r>
              <a:rPr lang="en-US" sz="3492" dirty="0">
                <a:solidFill>
                  <a:srgbClr val="5B4130"/>
                </a:solidFill>
                <a:latin typeface="Cambria Bold"/>
              </a:rPr>
              <a:t>(5 x 4) x 2 =</a:t>
            </a:r>
          </a:p>
        </p:txBody>
      </p:sp>
      <p:sp>
        <p:nvSpPr>
          <p:cNvPr id="31" name="TextBox 31"/>
          <p:cNvSpPr txBox="1"/>
          <p:nvPr/>
        </p:nvSpPr>
        <p:spPr>
          <a:xfrm>
            <a:off x="8339158" y="2825548"/>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5 x (4 x 2) =</a:t>
            </a:r>
          </a:p>
        </p:txBody>
      </p:sp>
      <p:sp>
        <p:nvSpPr>
          <p:cNvPr id="32" name="TextBox 32"/>
          <p:cNvSpPr txBox="1"/>
          <p:nvPr/>
        </p:nvSpPr>
        <p:spPr>
          <a:xfrm>
            <a:off x="4708174" y="3998894"/>
            <a:ext cx="2566349"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(6 x 2) x 3 =</a:t>
            </a:r>
          </a:p>
        </p:txBody>
      </p:sp>
      <p:sp>
        <p:nvSpPr>
          <p:cNvPr id="33" name="TextBox 33"/>
          <p:cNvSpPr txBox="1"/>
          <p:nvPr/>
        </p:nvSpPr>
        <p:spPr>
          <a:xfrm>
            <a:off x="8339158" y="3907622"/>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6 x (2 x 3) =</a:t>
            </a:r>
          </a:p>
        </p:txBody>
      </p:sp>
      <p:sp>
        <p:nvSpPr>
          <p:cNvPr id="34" name="TextBox 34"/>
          <p:cNvSpPr txBox="1"/>
          <p:nvPr/>
        </p:nvSpPr>
        <p:spPr>
          <a:xfrm>
            <a:off x="4708174" y="5074618"/>
            <a:ext cx="2566349"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(3 x 2) x 5 =</a:t>
            </a:r>
          </a:p>
        </p:txBody>
      </p:sp>
      <p:sp>
        <p:nvSpPr>
          <p:cNvPr id="35" name="TextBox 35"/>
          <p:cNvSpPr txBox="1"/>
          <p:nvPr/>
        </p:nvSpPr>
        <p:spPr>
          <a:xfrm>
            <a:off x="8339158" y="5074618"/>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3 x (2 x 5) =</a:t>
            </a:r>
          </a:p>
        </p:txBody>
      </p:sp>
      <p:grpSp>
        <p:nvGrpSpPr>
          <p:cNvPr id="36" name="Group 36"/>
          <p:cNvGrpSpPr/>
          <p:nvPr/>
        </p:nvGrpSpPr>
        <p:grpSpPr>
          <a:xfrm>
            <a:off x="7180292" y="2928754"/>
            <a:ext cx="715745" cy="655784"/>
            <a:chOff x="0" y="0"/>
            <a:chExt cx="1431490" cy="1311567"/>
          </a:xfrm>
        </p:grpSpPr>
        <p:grpSp>
          <p:nvGrpSpPr>
            <p:cNvPr id="37" name="Group 37"/>
            <p:cNvGrpSpPr/>
            <p:nvPr/>
          </p:nvGrpSpPr>
          <p:grpSpPr>
            <a:xfrm>
              <a:off x="0" y="0"/>
              <a:ext cx="1431490" cy="1311567"/>
              <a:chOff x="0" y="0"/>
              <a:chExt cx="330029" cy="302381"/>
            </a:xfrm>
          </p:grpSpPr>
          <p:sp>
            <p:nvSpPr>
              <p:cNvPr id="38" name="Freeform 3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39" name="TextBox 3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40" name="TextBox 4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dirty="0">
                  <a:solidFill>
                    <a:srgbClr val="000000"/>
                  </a:solidFill>
                  <a:latin typeface="Cambria Bold"/>
                </a:rPr>
                <a:t>40</a:t>
              </a:r>
            </a:p>
          </p:txBody>
        </p:sp>
      </p:grpSp>
      <p:grpSp>
        <p:nvGrpSpPr>
          <p:cNvPr id="41" name="Group 41"/>
          <p:cNvGrpSpPr/>
          <p:nvPr/>
        </p:nvGrpSpPr>
        <p:grpSpPr>
          <a:xfrm>
            <a:off x="10790455" y="2928019"/>
            <a:ext cx="715745" cy="655784"/>
            <a:chOff x="0" y="0"/>
            <a:chExt cx="1431490" cy="1311567"/>
          </a:xfrm>
        </p:grpSpPr>
        <p:grpSp>
          <p:nvGrpSpPr>
            <p:cNvPr id="42" name="Group 42"/>
            <p:cNvGrpSpPr/>
            <p:nvPr/>
          </p:nvGrpSpPr>
          <p:grpSpPr>
            <a:xfrm>
              <a:off x="0" y="0"/>
              <a:ext cx="1431490" cy="1311567"/>
              <a:chOff x="0" y="0"/>
              <a:chExt cx="330029" cy="302381"/>
            </a:xfrm>
          </p:grpSpPr>
          <p:sp>
            <p:nvSpPr>
              <p:cNvPr id="43" name="Freeform 4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44" name="TextBox 4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45" name="TextBox 4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40</a:t>
              </a:r>
            </a:p>
          </p:txBody>
        </p:sp>
      </p:grpSp>
      <p:grpSp>
        <p:nvGrpSpPr>
          <p:cNvPr id="46" name="Group 46"/>
          <p:cNvGrpSpPr/>
          <p:nvPr/>
        </p:nvGrpSpPr>
        <p:grpSpPr>
          <a:xfrm>
            <a:off x="7180292" y="3977411"/>
            <a:ext cx="715745" cy="655784"/>
            <a:chOff x="0" y="0"/>
            <a:chExt cx="1431490" cy="1311567"/>
          </a:xfrm>
        </p:grpSpPr>
        <p:grpSp>
          <p:nvGrpSpPr>
            <p:cNvPr id="47" name="Group 47"/>
            <p:cNvGrpSpPr/>
            <p:nvPr/>
          </p:nvGrpSpPr>
          <p:grpSpPr>
            <a:xfrm>
              <a:off x="0" y="0"/>
              <a:ext cx="1431490" cy="1311567"/>
              <a:chOff x="0" y="0"/>
              <a:chExt cx="330029" cy="302381"/>
            </a:xfrm>
          </p:grpSpPr>
          <p:sp>
            <p:nvSpPr>
              <p:cNvPr id="48" name="Freeform 4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49" name="TextBox 4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50" name="TextBox 5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36</a:t>
              </a:r>
            </a:p>
          </p:txBody>
        </p:sp>
      </p:grpSp>
      <p:grpSp>
        <p:nvGrpSpPr>
          <p:cNvPr id="51" name="Group 51"/>
          <p:cNvGrpSpPr/>
          <p:nvPr/>
        </p:nvGrpSpPr>
        <p:grpSpPr>
          <a:xfrm>
            <a:off x="10790455" y="3976675"/>
            <a:ext cx="715745" cy="655784"/>
            <a:chOff x="0" y="0"/>
            <a:chExt cx="1431490" cy="1311567"/>
          </a:xfrm>
        </p:grpSpPr>
        <p:grpSp>
          <p:nvGrpSpPr>
            <p:cNvPr id="52" name="Group 52"/>
            <p:cNvGrpSpPr/>
            <p:nvPr/>
          </p:nvGrpSpPr>
          <p:grpSpPr>
            <a:xfrm>
              <a:off x="0" y="0"/>
              <a:ext cx="1431490" cy="1311567"/>
              <a:chOff x="0" y="0"/>
              <a:chExt cx="330029" cy="302381"/>
            </a:xfrm>
          </p:grpSpPr>
          <p:sp>
            <p:nvSpPr>
              <p:cNvPr id="53" name="Freeform 5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54" name="TextBox 5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55" name="TextBox 5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36</a:t>
              </a:r>
            </a:p>
          </p:txBody>
        </p:sp>
      </p:grpSp>
      <p:grpSp>
        <p:nvGrpSpPr>
          <p:cNvPr id="56" name="Group 56"/>
          <p:cNvGrpSpPr/>
          <p:nvPr/>
        </p:nvGrpSpPr>
        <p:grpSpPr>
          <a:xfrm>
            <a:off x="7180292" y="5086920"/>
            <a:ext cx="715745" cy="655784"/>
            <a:chOff x="0" y="0"/>
            <a:chExt cx="1431490" cy="1311567"/>
          </a:xfrm>
        </p:grpSpPr>
        <p:grpSp>
          <p:nvGrpSpPr>
            <p:cNvPr id="57" name="Group 57"/>
            <p:cNvGrpSpPr/>
            <p:nvPr/>
          </p:nvGrpSpPr>
          <p:grpSpPr>
            <a:xfrm>
              <a:off x="0" y="0"/>
              <a:ext cx="1431490" cy="1311567"/>
              <a:chOff x="0" y="0"/>
              <a:chExt cx="330029" cy="302381"/>
            </a:xfrm>
          </p:grpSpPr>
          <p:sp>
            <p:nvSpPr>
              <p:cNvPr id="58" name="Freeform 5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59" name="TextBox 5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60" name="TextBox 6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30</a:t>
              </a:r>
            </a:p>
          </p:txBody>
        </p:sp>
      </p:grpSp>
      <p:grpSp>
        <p:nvGrpSpPr>
          <p:cNvPr id="61" name="Group 61"/>
          <p:cNvGrpSpPr/>
          <p:nvPr/>
        </p:nvGrpSpPr>
        <p:grpSpPr>
          <a:xfrm>
            <a:off x="10790455" y="5086185"/>
            <a:ext cx="715745" cy="655784"/>
            <a:chOff x="0" y="0"/>
            <a:chExt cx="1431490" cy="1311567"/>
          </a:xfrm>
        </p:grpSpPr>
        <p:grpSp>
          <p:nvGrpSpPr>
            <p:cNvPr id="62" name="Group 62"/>
            <p:cNvGrpSpPr/>
            <p:nvPr/>
          </p:nvGrpSpPr>
          <p:grpSpPr>
            <a:xfrm>
              <a:off x="0" y="0"/>
              <a:ext cx="1431490" cy="1311567"/>
              <a:chOff x="0" y="0"/>
              <a:chExt cx="330029" cy="302381"/>
            </a:xfrm>
          </p:grpSpPr>
          <p:sp>
            <p:nvSpPr>
              <p:cNvPr id="63" name="Freeform 6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64" name="TextBox 6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65" name="TextBox 6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30</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p:cTn id="35" dur="500" fill="hold"/>
                                        <p:tgtEl>
                                          <p:spTgt spid="56"/>
                                        </p:tgtEl>
                                        <p:attrNameLst>
                                          <p:attrName>ppt_w</p:attrName>
                                        </p:attrNameLst>
                                      </p:cBhvr>
                                      <p:tavLst>
                                        <p:tav tm="0">
                                          <p:val>
                                            <p:fltVal val="0"/>
                                          </p:val>
                                        </p:tav>
                                        <p:tav tm="100000">
                                          <p:val>
                                            <p:strVal val="#ppt_w"/>
                                          </p:val>
                                        </p:tav>
                                      </p:tavLst>
                                    </p:anim>
                                    <p:anim calcmode="lin" valueType="num">
                                      <p:cBhvr>
                                        <p:cTn id="36" dur="500" fill="hold"/>
                                        <p:tgtEl>
                                          <p:spTgt spid="56"/>
                                        </p:tgtEl>
                                        <p:attrNameLst>
                                          <p:attrName>ppt_h</p:attrName>
                                        </p:attrNameLst>
                                      </p:cBhvr>
                                      <p:tavLst>
                                        <p:tav tm="0">
                                          <p:val>
                                            <p:fltVal val="0"/>
                                          </p:val>
                                        </p:tav>
                                        <p:tav tm="100000">
                                          <p:val>
                                            <p:strVal val="#ppt_h"/>
                                          </p:val>
                                        </p:tav>
                                      </p:tavLst>
                                    </p:anim>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0" fill="hold"/>
                                        <p:tgtEl>
                                          <p:spTgt spid="61"/>
                                        </p:tgtEl>
                                        <p:attrNameLst>
                                          <p:attrName>ppt_w</p:attrName>
                                        </p:attrNameLst>
                                      </p:cBhvr>
                                      <p:tavLst>
                                        <p:tav tm="0">
                                          <p:val>
                                            <p:fltVal val="0"/>
                                          </p:val>
                                        </p:tav>
                                        <p:tav tm="100000">
                                          <p:val>
                                            <p:strVal val="#ppt_w"/>
                                          </p:val>
                                        </p:tav>
                                      </p:tavLst>
                                    </p:anim>
                                    <p:anim calcmode="lin" valueType="num">
                                      <p:cBhvr>
                                        <p:cTn id="43" dur="500" fill="hold"/>
                                        <p:tgtEl>
                                          <p:spTgt spid="61"/>
                                        </p:tgtEl>
                                        <p:attrNameLst>
                                          <p:attrName>ppt_h</p:attrName>
                                        </p:attrNameLst>
                                      </p:cBhvr>
                                      <p:tavLst>
                                        <p:tav tm="0">
                                          <p:val>
                                            <p:fltVal val="0"/>
                                          </p:val>
                                        </p:tav>
                                        <p:tav tm="100000">
                                          <p:val>
                                            <p:strVal val="#ppt_h"/>
                                          </p:val>
                                        </p:tav>
                                      </p:tavLst>
                                    </p:anim>
                                    <p:animEffect transition="in" filter="fade">
                                      <p:cBhvr>
                                        <p:cTn id="4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1904943" y="636582"/>
            <a:ext cx="8892646" cy="1088678"/>
            <a:chOff x="0" y="0"/>
            <a:chExt cx="17785293" cy="2177356"/>
          </a:xfrm>
        </p:grpSpPr>
        <p:grpSp>
          <p:nvGrpSpPr>
            <p:cNvPr id="11" name="Group 11"/>
            <p:cNvGrpSpPr/>
            <p:nvPr/>
          </p:nvGrpSpPr>
          <p:grpSpPr>
            <a:xfrm>
              <a:off x="0" y="0"/>
              <a:ext cx="17785293" cy="2177356"/>
              <a:chOff x="0" y="0"/>
              <a:chExt cx="3022727" cy="370056"/>
            </a:xfrm>
          </p:grpSpPr>
          <p:sp>
            <p:nvSpPr>
              <p:cNvPr id="12" name="Freeform 12"/>
              <p:cNvSpPr/>
              <p:nvPr/>
            </p:nvSpPr>
            <p:spPr>
              <a:xfrm>
                <a:off x="0" y="0"/>
                <a:ext cx="3022727" cy="370056"/>
              </a:xfrm>
              <a:custGeom>
                <a:avLst/>
                <a:gdLst/>
                <a:ahLst/>
                <a:cxnLst/>
                <a:rect l="l" t="t" r="r" b="b"/>
                <a:pathLst>
                  <a:path w="3022727" h="370056">
                    <a:moveTo>
                      <a:pt x="34403" y="0"/>
                    </a:moveTo>
                    <a:lnTo>
                      <a:pt x="2988324" y="0"/>
                    </a:lnTo>
                    <a:cubicBezTo>
                      <a:pt x="2997448" y="0"/>
                      <a:pt x="3006199" y="3625"/>
                      <a:pt x="3012651" y="10076"/>
                    </a:cubicBezTo>
                    <a:cubicBezTo>
                      <a:pt x="3019102" y="16528"/>
                      <a:pt x="3022727" y="25279"/>
                      <a:pt x="3022727" y="34403"/>
                    </a:cubicBezTo>
                    <a:lnTo>
                      <a:pt x="3022727" y="335653"/>
                    </a:lnTo>
                    <a:cubicBezTo>
                      <a:pt x="3022727" y="344777"/>
                      <a:pt x="3019102" y="353528"/>
                      <a:pt x="3012651" y="359980"/>
                    </a:cubicBezTo>
                    <a:cubicBezTo>
                      <a:pt x="3006199" y="366431"/>
                      <a:pt x="2997448" y="370056"/>
                      <a:pt x="2988324" y="370056"/>
                    </a:cubicBezTo>
                    <a:lnTo>
                      <a:pt x="34403" y="370056"/>
                    </a:lnTo>
                    <a:cubicBezTo>
                      <a:pt x="25279" y="370056"/>
                      <a:pt x="16528" y="366431"/>
                      <a:pt x="10076" y="359980"/>
                    </a:cubicBezTo>
                    <a:cubicBezTo>
                      <a:pt x="3625" y="353528"/>
                      <a:pt x="0" y="344777"/>
                      <a:pt x="0" y="335653"/>
                    </a:cubicBezTo>
                    <a:lnTo>
                      <a:pt x="0" y="34403"/>
                    </a:lnTo>
                    <a:cubicBezTo>
                      <a:pt x="0" y="25279"/>
                      <a:pt x="3625" y="16528"/>
                      <a:pt x="10076" y="10076"/>
                    </a:cubicBezTo>
                    <a:cubicBezTo>
                      <a:pt x="16528" y="3625"/>
                      <a:pt x="25279" y="0"/>
                      <a:pt x="34403" y="0"/>
                    </a:cubicBezTo>
                    <a:close/>
                  </a:path>
                </a:pathLst>
              </a:custGeom>
              <a:solidFill>
                <a:srgbClr val="FFCF00"/>
              </a:solidFill>
            </p:spPr>
          </p:sp>
          <p:sp>
            <p:nvSpPr>
              <p:cNvPr id="13" name="TextBox 13"/>
              <p:cNvSpPr txBox="1"/>
              <p:nvPr/>
            </p:nvSpPr>
            <p:spPr>
              <a:xfrm>
                <a:off x="0" y="-152400"/>
                <a:ext cx="3022727" cy="522456"/>
              </a:xfrm>
              <a:prstGeom prst="rect">
                <a:avLst/>
              </a:prstGeom>
            </p:spPr>
            <p:txBody>
              <a:bodyPr lIns="33867" tIns="33867" rIns="33867" bIns="33867" rtlCol="0" anchor="ctr"/>
              <a:lstStyle/>
              <a:p>
                <a:pPr algn="ctr">
                  <a:lnSpc>
                    <a:spcPts val="3222"/>
                  </a:lnSpc>
                </a:pPr>
                <a:endParaRPr sz="1200"/>
              </a:p>
            </p:txBody>
          </p:sp>
        </p:grpSp>
        <p:sp>
          <p:nvSpPr>
            <p:cNvPr id="14" name="TextBox 14"/>
            <p:cNvSpPr txBox="1"/>
            <p:nvPr/>
          </p:nvSpPr>
          <p:spPr>
            <a:xfrm>
              <a:off x="992900" y="95356"/>
              <a:ext cx="15799491" cy="1911806"/>
            </a:xfrm>
            <a:prstGeom prst="rect">
              <a:avLst/>
            </a:prstGeom>
          </p:spPr>
          <p:txBody>
            <a:bodyPr lIns="0" tIns="0" rIns="0" bIns="0" rtlCol="0" anchor="t">
              <a:spAutoFit/>
            </a:bodyPr>
            <a:lstStyle/>
            <a:p>
              <a:pPr algn="ctr">
                <a:lnSpc>
                  <a:spcPts val="3875"/>
                </a:lnSpc>
              </a:pPr>
              <a:r>
                <a:rPr lang="en-US" sz="2767" dirty="0" err="1">
                  <a:solidFill>
                    <a:srgbClr val="000000"/>
                  </a:solidFill>
                  <a:latin typeface="Cambria Bold"/>
                </a:rPr>
                <a:t>Nhận</a:t>
              </a:r>
              <a:r>
                <a:rPr lang="en-US" sz="2767" dirty="0">
                  <a:solidFill>
                    <a:srgbClr val="000000"/>
                  </a:solidFill>
                  <a:latin typeface="Cambria Bold"/>
                </a:rPr>
                <a:t> </a:t>
              </a:r>
              <a:r>
                <a:rPr lang="en-US" sz="2767" dirty="0" err="1">
                  <a:solidFill>
                    <a:srgbClr val="000000"/>
                  </a:solidFill>
                  <a:latin typeface="Cambria Bold"/>
                </a:rPr>
                <a:t>thấy</a:t>
              </a:r>
              <a:r>
                <a:rPr lang="en-US" sz="2767" dirty="0">
                  <a:solidFill>
                    <a:srgbClr val="000000"/>
                  </a:solidFill>
                  <a:latin typeface="Cambria Bold"/>
                </a:rPr>
                <a:t> </a:t>
              </a:r>
              <a:r>
                <a:rPr lang="en-US" sz="2767" dirty="0" err="1">
                  <a:solidFill>
                    <a:srgbClr val="000000"/>
                  </a:solidFill>
                  <a:latin typeface="Cambria Bold"/>
                </a:rPr>
                <a:t>giá</a:t>
              </a:r>
              <a:r>
                <a:rPr lang="en-US" sz="2767" dirty="0">
                  <a:solidFill>
                    <a:srgbClr val="000000"/>
                  </a:solidFill>
                  <a:latin typeface="Cambria Bold"/>
                </a:rPr>
                <a:t> </a:t>
              </a:r>
              <a:r>
                <a:rPr lang="en-US" sz="2767" dirty="0" err="1">
                  <a:solidFill>
                    <a:srgbClr val="000000"/>
                  </a:solidFill>
                  <a:latin typeface="Cambria Bold"/>
                </a:rPr>
                <a:t>trị</a:t>
              </a:r>
              <a:r>
                <a:rPr lang="en-US" sz="2767" dirty="0">
                  <a:solidFill>
                    <a:srgbClr val="000000"/>
                  </a:solidFill>
                  <a:latin typeface="Cambria Bold"/>
                </a:rPr>
                <a:t> </a:t>
              </a:r>
              <a:r>
                <a:rPr lang="en-US" sz="2767" dirty="0" err="1">
                  <a:solidFill>
                    <a:srgbClr val="000000"/>
                  </a:solidFill>
                  <a:latin typeface="Cambria Bold"/>
                </a:rPr>
                <a:t>của</a:t>
              </a:r>
              <a:r>
                <a:rPr lang="en-US" sz="2767" dirty="0">
                  <a:solidFill>
                    <a:srgbClr val="000000"/>
                  </a:solidFill>
                  <a:latin typeface="Cambria Bold"/>
                </a:rPr>
                <a:t> (a x b) x c </a:t>
              </a:r>
              <a:r>
                <a:rPr lang="en-US" sz="2767" dirty="0" err="1">
                  <a:solidFill>
                    <a:srgbClr val="000000"/>
                  </a:solidFill>
                  <a:latin typeface="Cambria Bold"/>
                </a:rPr>
                <a:t>và</a:t>
              </a:r>
              <a:r>
                <a:rPr lang="en-US" sz="2767" dirty="0">
                  <a:solidFill>
                    <a:srgbClr val="000000"/>
                  </a:solidFill>
                  <a:latin typeface="Cambria Bold"/>
                </a:rPr>
                <a:t> </a:t>
              </a:r>
              <a:r>
                <a:rPr lang="en-US" sz="2767" dirty="0" err="1">
                  <a:solidFill>
                    <a:srgbClr val="000000"/>
                  </a:solidFill>
                  <a:latin typeface="Cambria Bold"/>
                </a:rPr>
                <a:t>của</a:t>
              </a:r>
              <a:r>
                <a:rPr lang="en-US" sz="2767" dirty="0">
                  <a:solidFill>
                    <a:srgbClr val="000000"/>
                  </a:solidFill>
                  <a:latin typeface="Cambria Bold"/>
                </a:rPr>
                <a:t> a x (b x c) </a:t>
              </a:r>
              <a:r>
                <a:rPr lang="en-US" sz="2767" dirty="0" err="1">
                  <a:solidFill>
                    <a:srgbClr val="000000"/>
                  </a:solidFill>
                  <a:latin typeface="Cambria Bold"/>
                </a:rPr>
                <a:t>luôn</a:t>
              </a:r>
              <a:r>
                <a:rPr lang="en-US" sz="2767" dirty="0">
                  <a:solidFill>
                    <a:srgbClr val="000000"/>
                  </a:solidFill>
                  <a:latin typeface="Cambria Bold"/>
                </a:rPr>
                <a:t> </a:t>
              </a:r>
              <a:r>
                <a:rPr lang="en-US" sz="2767" dirty="0" err="1">
                  <a:solidFill>
                    <a:srgbClr val="000000"/>
                  </a:solidFill>
                  <a:latin typeface="Cambria Bold"/>
                </a:rPr>
                <a:t>bằng</a:t>
              </a:r>
              <a:r>
                <a:rPr lang="en-US" sz="2767" dirty="0">
                  <a:solidFill>
                    <a:srgbClr val="000000"/>
                  </a:solidFill>
                  <a:latin typeface="Cambria Bold"/>
                </a:rPr>
                <a:t> </a:t>
              </a:r>
              <a:r>
                <a:rPr lang="en-US" sz="2767" dirty="0" err="1">
                  <a:solidFill>
                    <a:srgbClr val="000000"/>
                  </a:solidFill>
                  <a:latin typeface="Cambria Bold"/>
                </a:rPr>
                <a:t>nhau</a:t>
              </a:r>
              <a:r>
                <a:rPr lang="en-US" sz="2767" dirty="0">
                  <a:solidFill>
                    <a:srgbClr val="000000"/>
                  </a:solidFill>
                  <a:latin typeface="Cambria Bold"/>
                </a:rPr>
                <a:t>, ta </a:t>
              </a:r>
              <a:r>
                <a:rPr lang="en-US" sz="2767" dirty="0" err="1">
                  <a:solidFill>
                    <a:srgbClr val="000000"/>
                  </a:solidFill>
                  <a:latin typeface="Cambria Bold"/>
                </a:rPr>
                <a:t>viết</a:t>
              </a:r>
              <a:r>
                <a:rPr lang="en-US" sz="2767" dirty="0">
                  <a:solidFill>
                    <a:srgbClr val="000000"/>
                  </a:solidFill>
                  <a:latin typeface="Cambria Bold"/>
                </a:rPr>
                <a:t>:</a:t>
              </a:r>
            </a:p>
          </p:txBody>
        </p:sp>
      </p:grpSp>
      <p:grpSp>
        <p:nvGrpSpPr>
          <p:cNvPr id="21" name="Group 20">
            <a:extLst>
              <a:ext uri="{FF2B5EF4-FFF2-40B4-BE49-F238E27FC236}">
                <a16:creationId xmlns:a16="http://schemas.microsoft.com/office/drawing/2014/main" id="{B4486DDF-AA00-EA75-EB4D-EE2DB8517BD5}"/>
              </a:ext>
            </a:extLst>
          </p:cNvPr>
          <p:cNvGrpSpPr/>
          <p:nvPr/>
        </p:nvGrpSpPr>
        <p:grpSpPr>
          <a:xfrm>
            <a:off x="3134018" y="2268904"/>
            <a:ext cx="6434497" cy="1240977"/>
            <a:chOff x="3134018" y="2268904"/>
            <a:chExt cx="6434497" cy="1240977"/>
          </a:xfrm>
        </p:grpSpPr>
        <p:sp>
          <p:nvSpPr>
            <p:cNvPr id="15" name="Freeform 15"/>
            <p:cNvSpPr/>
            <p:nvPr/>
          </p:nvSpPr>
          <p:spPr>
            <a:xfrm>
              <a:off x="3431321" y="2268904"/>
              <a:ext cx="5839892" cy="1240977"/>
            </a:xfrm>
            <a:custGeom>
              <a:avLst/>
              <a:gdLst/>
              <a:ahLst/>
              <a:cxnLst/>
              <a:rect l="l" t="t" r="r" b="b"/>
              <a:pathLst>
                <a:path w="8759838" h="1861466">
                  <a:moveTo>
                    <a:pt x="0" y="0"/>
                  </a:moveTo>
                  <a:lnTo>
                    <a:pt x="8759839" y="0"/>
                  </a:lnTo>
                  <a:lnTo>
                    <a:pt x="8759839" y="1861466"/>
                  </a:lnTo>
                  <a:lnTo>
                    <a:pt x="0" y="18614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7"/>
            <p:cNvSpPr txBox="1"/>
            <p:nvPr/>
          </p:nvSpPr>
          <p:spPr>
            <a:xfrm>
              <a:off x="3134018" y="2516846"/>
              <a:ext cx="6434497" cy="666914"/>
            </a:xfrm>
            <a:prstGeom prst="rect">
              <a:avLst/>
            </a:prstGeom>
          </p:spPr>
          <p:txBody>
            <a:bodyPr lIns="0" tIns="0" rIns="0" bIns="0" rtlCol="0" anchor="t">
              <a:spAutoFit/>
            </a:bodyPr>
            <a:lstStyle/>
            <a:p>
              <a:pPr algn="ctr">
                <a:lnSpc>
                  <a:spcPts val="5619"/>
                </a:lnSpc>
              </a:pPr>
              <a:r>
                <a:rPr lang="en-US" sz="4400" dirty="0">
                  <a:solidFill>
                    <a:srgbClr val="000000"/>
                  </a:solidFill>
                  <a:latin typeface="Cambria Bold"/>
                </a:rPr>
                <a:t> (a x b) x c =  a x (b x c)</a:t>
              </a:r>
            </a:p>
          </p:txBody>
        </p:sp>
      </p:grpSp>
      <p:grpSp>
        <p:nvGrpSpPr>
          <p:cNvPr id="20" name="Group 19">
            <a:extLst>
              <a:ext uri="{FF2B5EF4-FFF2-40B4-BE49-F238E27FC236}">
                <a16:creationId xmlns:a16="http://schemas.microsoft.com/office/drawing/2014/main" id="{DBAE58E0-975F-4C5F-6362-0C6D6446444D}"/>
              </a:ext>
            </a:extLst>
          </p:cNvPr>
          <p:cNvGrpSpPr/>
          <p:nvPr/>
        </p:nvGrpSpPr>
        <p:grpSpPr>
          <a:xfrm>
            <a:off x="875058" y="3666286"/>
            <a:ext cx="11127165" cy="2338944"/>
            <a:chOff x="875058" y="3666286"/>
            <a:chExt cx="11127165" cy="2338944"/>
          </a:xfrm>
        </p:grpSpPr>
        <p:sp>
          <p:nvSpPr>
            <p:cNvPr id="16" name="Freeform 16"/>
            <p:cNvSpPr/>
            <p:nvPr/>
          </p:nvSpPr>
          <p:spPr>
            <a:xfrm>
              <a:off x="875058" y="3666286"/>
              <a:ext cx="11127165" cy="2338944"/>
            </a:xfrm>
            <a:custGeom>
              <a:avLst/>
              <a:gdLst/>
              <a:ahLst/>
              <a:cxnLst/>
              <a:rect l="l" t="t" r="r" b="b"/>
              <a:pathLst>
                <a:path w="12364463" h="3508416">
                  <a:moveTo>
                    <a:pt x="0" y="0"/>
                  </a:moveTo>
                  <a:lnTo>
                    <a:pt x="12364463" y="0"/>
                  </a:lnTo>
                  <a:lnTo>
                    <a:pt x="12364463" y="3508416"/>
                  </a:lnTo>
                  <a:lnTo>
                    <a:pt x="0" y="350841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TextBox 18"/>
            <p:cNvSpPr txBox="1"/>
            <p:nvPr/>
          </p:nvSpPr>
          <p:spPr>
            <a:xfrm>
              <a:off x="1525860" y="4100431"/>
              <a:ext cx="9492353" cy="1654299"/>
            </a:xfrm>
            <a:prstGeom prst="rect">
              <a:avLst/>
            </a:prstGeom>
          </p:spPr>
          <p:txBody>
            <a:bodyPr lIns="0" tIns="0" rIns="0" bIns="0" rtlCol="0" anchor="t">
              <a:spAutoFit/>
            </a:bodyPr>
            <a:lstStyle/>
            <a:p>
              <a:pPr algn="ctr">
                <a:lnSpc>
                  <a:spcPts val="4284"/>
                </a:lnSpc>
              </a:pPr>
              <a:r>
                <a:rPr lang="en-US" sz="4400" dirty="0">
                  <a:solidFill>
                    <a:srgbClr val="000000"/>
                  </a:solidFill>
                  <a:latin typeface="Cambria Bold"/>
                </a:rPr>
                <a:t>Khi </a:t>
              </a:r>
              <a:r>
                <a:rPr lang="en-US" sz="4400" dirty="0" err="1">
                  <a:solidFill>
                    <a:srgbClr val="000000"/>
                  </a:solidFill>
                  <a:latin typeface="Cambria Bold"/>
                </a:rPr>
                <a:t>nhân</a:t>
              </a:r>
              <a:r>
                <a:rPr lang="en-US" sz="4400" dirty="0">
                  <a:solidFill>
                    <a:srgbClr val="000000"/>
                  </a:solidFill>
                  <a:latin typeface="Cambria Bold"/>
                </a:rPr>
                <a:t> </a:t>
              </a:r>
              <a:r>
                <a:rPr lang="en-US" sz="4400" dirty="0" err="1">
                  <a:solidFill>
                    <a:srgbClr val="000000"/>
                  </a:solidFill>
                  <a:latin typeface="Cambria Bold"/>
                </a:rPr>
                <a:t>một</a:t>
              </a:r>
              <a:r>
                <a:rPr lang="en-US" sz="4400" dirty="0">
                  <a:solidFill>
                    <a:srgbClr val="000000"/>
                  </a:solidFill>
                  <a:latin typeface="Cambria Bold"/>
                </a:rPr>
                <a:t> </a:t>
              </a:r>
              <a:r>
                <a:rPr lang="en-US" sz="4400" dirty="0" err="1">
                  <a:solidFill>
                    <a:srgbClr val="000000"/>
                  </a:solidFill>
                  <a:latin typeface="Cambria Bold"/>
                </a:rPr>
                <a:t>tích</a:t>
              </a:r>
              <a:r>
                <a:rPr lang="en-US" sz="4400" dirty="0">
                  <a:solidFill>
                    <a:srgbClr val="000000"/>
                  </a:solidFill>
                  <a:latin typeface="Cambria Bold"/>
                </a:rPr>
                <a:t> </a:t>
              </a:r>
              <a:r>
                <a:rPr lang="en-US" sz="4400" dirty="0" err="1">
                  <a:solidFill>
                    <a:srgbClr val="000000"/>
                  </a:solidFill>
                  <a:latin typeface="Cambria Bold"/>
                </a:rPr>
                <a:t>hai</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với</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ba</a:t>
              </a:r>
              <a:r>
                <a:rPr lang="en-US" sz="4400" dirty="0">
                  <a:solidFill>
                    <a:srgbClr val="000000"/>
                  </a:solidFill>
                  <a:latin typeface="Cambria Bold"/>
                </a:rPr>
                <a:t>, ta </a:t>
              </a:r>
              <a:r>
                <a:rPr lang="en-US" sz="4400" dirty="0" err="1">
                  <a:solidFill>
                    <a:srgbClr val="000000"/>
                  </a:solidFill>
                  <a:latin typeface="Cambria Bold"/>
                </a:rPr>
                <a:t>có</a:t>
              </a:r>
              <a:r>
                <a:rPr lang="en-US" sz="4400" dirty="0">
                  <a:solidFill>
                    <a:srgbClr val="000000"/>
                  </a:solidFill>
                  <a:latin typeface="Cambria Bold"/>
                </a:rPr>
                <a:t> </a:t>
              </a:r>
              <a:r>
                <a:rPr lang="en-US" sz="4400" dirty="0" err="1">
                  <a:solidFill>
                    <a:srgbClr val="000000"/>
                  </a:solidFill>
                  <a:latin typeface="Cambria Bold"/>
                </a:rPr>
                <a:t>thể</a:t>
              </a:r>
              <a:r>
                <a:rPr lang="en-US" sz="4400" dirty="0">
                  <a:solidFill>
                    <a:srgbClr val="000000"/>
                  </a:solidFill>
                  <a:latin typeface="Cambria Bold"/>
                </a:rPr>
                <a:t> </a:t>
              </a:r>
              <a:r>
                <a:rPr lang="en-US" sz="4400" dirty="0" err="1">
                  <a:solidFill>
                    <a:srgbClr val="000000"/>
                  </a:solidFill>
                  <a:latin typeface="Cambria Bold"/>
                </a:rPr>
                <a:t>nhân</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nhất</a:t>
              </a:r>
              <a:r>
                <a:rPr lang="en-US" sz="4400" dirty="0">
                  <a:solidFill>
                    <a:srgbClr val="000000"/>
                  </a:solidFill>
                  <a:latin typeface="Cambria Bold"/>
                </a:rPr>
                <a:t> </a:t>
              </a:r>
              <a:r>
                <a:rPr lang="en-US" sz="4400" dirty="0" err="1">
                  <a:solidFill>
                    <a:srgbClr val="000000"/>
                  </a:solidFill>
                  <a:latin typeface="Cambria Bold"/>
                </a:rPr>
                <a:t>với</a:t>
              </a:r>
              <a:r>
                <a:rPr lang="en-US" sz="4400" dirty="0">
                  <a:solidFill>
                    <a:srgbClr val="000000"/>
                  </a:solidFill>
                  <a:latin typeface="Cambria Bold"/>
                </a:rPr>
                <a:t> </a:t>
              </a:r>
              <a:r>
                <a:rPr lang="en-US" sz="4400" dirty="0" err="1">
                  <a:solidFill>
                    <a:srgbClr val="000000"/>
                  </a:solidFill>
                  <a:latin typeface="Cambria Bold"/>
                </a:rPr>
                <a:t>tích</a:t>
              </a:r>
              <a:r>
                <a:rPr lang="en-US" sz="4400" dirty="0">
                  <a:solidFill>
                    <a:srgbClr val="000000"/>
                  </a:solidFill>
                  <a:latin typeface="Cambria Bold"/>
                </a:rPr>
                <a:t> </a:t>
              </a:r>
              <a:r>
                <a:rPr lang="en-US" sz="4400" dirty="0" err="1">
                  <a:solidFill>
                    <a:srgbClr val="000000"/>
                  </a:solidFill>
                  <a:latin typeface="Cambria Bold"/>
                </a:rPr>
                <a:t>của</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hai</a:t>
              </a:r>
              <a:r>
                <a:rPr lang="en-US" sz="4400" dirty="0">
                  <a:solidFill>
                    <a:srgbClr val="000000"/>
                  </a:solidFill>
                  <a:latin typeface="Cambria Bold"/>
                </a:rPr>
                <a:t> </a:t>
              </a:r>
              <a:r>
                <a:rPr lang="en-US" sz="4400" dirty="0" err="1">
                  <a:solidFill>
                    <a:srgbClr val="000000"/>
                  </a:solidFill>
                  <a:latin typeface="Cambria Bold"/>
                </a:rPr>
                <a:t>và</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ba</a:t>
              </a:r>
              <a:endParaRPr lang="en-US" sz="4400" dirty="0">
                <a:solidFill>
                  <a:srgbClr val="000000"/>
                </a:solidFill>
                <a:latin typeface="Cambria Bold"/>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sp>
        <p:nvSpPr>
          <p:cNvPr id="10" name="Freeform 10"/>
          <p:cNvSpPr/>
          <p:nvPr/>
        </p:nvSpPr>
        <p:spPr>
          <a:xfrm>
            <a:off x="2291540" y="1245627"/>
            <a:ext cx="7608921" cy="2000150"/>
          </a:xfrm>
          <a:custGeom>
            <a:avLst/>
            <a:gdLst/>
            <a:ahLst/>
            <a:cxnLst/>
            <a:rect l="l" t="t" r="r" b="b"/>
            <a:pathLst>
              <a:path w="11413381" h="3766416">
                <a:moveTo>
                  <a:pt x="0" y="0"/>
                </a:moveTo>
                <a:lnTo>
                  <a:pt x="11413380" y="0"/>
                </a:lnTo>
                <a:lnTo>
                  <a:pt x="11413380" y="3766415"/>
                </a:lnTo>
                <a:lnTo>
                  <a:pt x="0" y="37664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TextBox 11"/>
          <p:cNvSpPr txBox="1"/>
          <p:nvPr/>
        </p:nvSpPr>
        <p:spPr>
          <a:xfrm>
            <a:off x="1773105" y="635000"/>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12" name="Group 12"/>
          <p:cNvGrpSpPr/>
          <p:nvPr/>
        </p:nvGrpSpPr>
        <p:grpSpPr>
          <a:xfrm>
            <a:off x="838467" y="433649"/>
            <a:ext cx="934637" cy="919449"/>
            <a:chOff x="0" y="0"/>
            <a:chExt cx="1869275" cy="1838899"/>
          </a:xfrm>
        </p:grpSpPr>
        <p:sp>
          <p:nvSpPr>
            <p:cNvPr id="13" name="Freeform 13"/>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1</a:t>
              </a:r>
            </a:p>
          </p:txBody>
        </p:sp>
      </p:grpSp>
      <p:sp>
        <p:nvSpPr>
          <p:cNvPr id="15" name="TextBox 15"/>
          <p:cNvSpPr txBox="1"/>
          <p:nvPr/>
        </p:nvSpPr>
        <p:spPr>
          <a:xfrm>
            <a:off x="2380366" y="1463489"/>
            <a:ext cx="7110545" cy="1455527"/>
          </a:xfrm>
          <a:prstGeom prst="rect">
            <a:avLst/>
          </a:prstGeom>
        </p:spPr>
        <p:txBody>
          <a:bodyPr lIns="0" tIns="0" rIns="0" bIns="0" rtlCol="0" anchor="t">
            <a:spAutoFit/>
          </a:bodyPr>
          <a:lstStyle/>
          <a:p>
            <a:pPr algn="ctr">
              <a:lnSpc>
                <a:spcPts val="3850"/>
              </a:lnSpc>
            </a:pPr>
            <a:r>
              <a:rPr lang="en-US" sz="2749" dirty="0" err="1">
                <a:solidFill>
                  <a:srgbClr val="5B4130"/>
                </a:solidFill>
                <a:latin typeface="Cambria Bold"/>
              </a:rPr>
              <a:t>Mẫu</a:t>
            </a:r>
            <a:r>
              <a:rPr lang="en-US" sz="2749" dirty="0">
                <a:solidFill>
                  <a:srgbClr val="5B4130"/>
                </a:solidFill>
                <a:latin typeface="Cambria Bold"/>
              </a:rPr>
              <a:t>: 4 x 3 x 2 = ?</a:t>
            </a:r>
          </a:p>
          <a:p>
            <a:pPr algn="ctr">
              <a:lnSpc>
                <a:spcPts val="3850"/>
              </a:lnSpc>
            </a:pPr>
            <a:r>
              <a:rPr lang="en-US" sz="2749" dirty="0" err="1">
                <a:solidFill>
                  <a:srgbClr val="5B4130"/>
                </a:solidFill>
                <a:latin typeface="Cambria Bold"/>
              </a:rPr>
              <a:t>Cách</a:t>
            </a:r>
            <a:r>
              <a:rPr lang="en-US" sz="2749" dirty="0">
                <a:solidFill>
                  <a:srgbClr val="5B4130"/>
                </a:solidFill>
                <a:latin typeface="Cambria Bold"/>
              </a:rPr>
              <a:t> 1: 4 x 3 x 2 = (4 x 3) x 2 = 12 x 2 = 24</a:t>
            </a:r>
          </a:p>
          <a:p>
            <a:pPr algn="ctr">
              <a:lnSpc>
                <a:spcPts val="3850"/>
              </a:lnSpc>
              <a:spcBef>
                <a:spcPct val="0"/>
              </a:spcBef>
            </a:pPr>
            <a:r>
              <a:rPr lang="en-US" sz="2749" dirty="0" err="1">
                <a:solidFill>
                  <a:srgbClr val="5B4130"/>
                </a:solidFill>
                <a:latin typeface="Cambria Bold"/>
              </a:rPr>
              <a:t>Cách</a:t>
            </a:r>
            <a:r>
              <a:rPr lang="en-US" sz="2749" dirty="0">
                <a:solidFill>
                  <a:srgbClr val="5B4130"/>
                </a:solidFill>
                <a:latin typeface="Cambria Bold"/>
              </a:rPr>
              <a:t> 2: 4 x 3 x 2 = 4 x (3 x 2) = 4 x 6 = 24</a:t>
            </a:r>
          </a:p>
        </p:txBody>
      </p:sp>
      <p:grpSp>
        <p:nvGrpSpPr>
          <p:cNvPr id="16" name="Group 16"/>
          <p:cNvGrpSpPr/>
          <p:nvPr/>
        </p:nvGrpSpPr>
        <p:grpSpPr>
          <a:xfrm>
            <a:off x="2291540" y="3859961"/>
            <a:ext cx="3011219" cy="790051"/>
            <a:chOff x="0" y="0"/>
            <a:chExt cx="6022438" cy="1580103"/>
          </a:xfrm>
        </p:grpSpPr>
        <p:sp>
          <p:nvSpPr>
            <p:cNvPr id="17" name="Freeform 17"/>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TextBox 18"/>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4 x 2 x 5</a:t>
              </a:r>
            </a:p>
          </p:txBody>
        </p:sp>
      </p:grpSp>
      <p:grpSp>
        <p:nvGrpSpPr>
          <p:cNvPr id="19" name="Group 19"/>
          <p:cNvGrpSpPr/>
          <p:nvPr/>
        </p:nvGrpSpPr>
        <p:grpSpPr>
          <a:xfrm>
            <a:off x="2075989" y="5230963"/>
            <a:ext cx="3011219" cy="790051"/>
            <a:chOff x="0" y="0"/>
            <a:chExt cx="6022438" cy="1580103"/>
          </a:xfrm>
        </p:grpSpPr>
        <p:sp>
          <p:nvSpPr>
            <p:cNvPr id="20" name="Freeform 20"/>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TextBox 21"/>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7 x 2 x 3</a:t>
              </a:r>
            </a:p>
          </p:txBody>
        </p:sp>
      </p:grpSp>
      <p:grpSp>
        <p:nvGrpSpPr>
          <p:cNvPr id="22" name="Group 22"/>
          <p:cNvGrpSpPr/>
          <p:nvPr/>
        </p:nvGrpSpPr>
        <p:grpSpPr>
          <a:xfrm>
            <a:off x="6857907" y="3928201"/>
            <a:ext cx="3011219" cy="790051"/>
            <a:chOff x="0" y="0"/>
            <a:chExt cx="6022438" cy="1580103"/>
          </a:xfrm>
        </p:grpSpPr>
        <p:sp>
          <p:nvSpPr>
            <p:cNvPr id="23" name="Freeform 23"/>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4" name="TextBox 24"/>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3 x 3</a:t>
              </a:r>
            </a:p>
          </p:txBody>
        </p:sp>
      </p:grpSp>
      <p:grpSp>
        <p:nvGrpSpPr>
          <p:cNvPr id="25" name="Group 25"/>
          <p:cNvGrpSpPr/>
          <p:nvPr/>
        </p:nvGrpSpPr>
        <p:grpSpPr>
          <a:xfrm>
            <a:off x="6933953" y="5230963"/>
            <a:ext cx="3011219" cy="790051"/>
            <a:chOff x="0" y="0"/>
            <a:chExt cx="6022438" cy="1580103"/>
          </a:xfrm>
        </p:grpSpPr>
        <p:sp>
          <p:nvSpPr>
            <p:cNvPr id="26" name="Freeform 26"/>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7" name="TextBox 27"/>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2 x 4</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53" presetClass="entr" presetSubtype="1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par>
                                <p:cTn id="39" presetID="53" presetClass="entr" presetSubtype="16"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920307" y="1277274"/>
            <a:ext cx="3011219" cy="790051"/>
            <a:chOff x="0" y="0"/>
            <a:chExt cx="6022438" cy="1580103"/>
          </a:xfrm>
        </p:grpSpPr>
        <p:sp>
          <p:nvSpPr>
            <p:cNvPr id="11" name="Freeform 11"/>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4 x 2 x 5</a:t>
              </a:r>
            </a:p>
          </p:txBody>
        </p:sp>
      </p:grpSp>
      <p:grpSp>
        <p:nvGrpSpPr>
          <p:cNvPr id="13" name="Group 13"/>
          <p:cNvGrpSpPr/>
          <p:nvPr/>
        </p:nvGrpSpPr>
        <p:grpSpPr>
          <a:xfrm>
            <a:off x="685800" y="3892855"/>
            <a:ext cx="3011219" cy="790051"/>
            <a:chOff x="0" y="0"/>
            <a:chExt cx="6022438" cy="1580103"/>
          </a:xfrm>
        </p:grpSpPr>
        <p:sp>
          <p:nvSpPr>
            <p:cNvPr id="14" name="Freeform 14"/>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3 x 3</a:t>
              </a:r>
            </a:p>
          </p:txBody>
        </p:sp>
      </p:grpSp>
      <p:grpSp>
        <p:nvGrpSpPr>
          <p:cNvPr id="16" name="Group 16"/>
          <p:cNvGrpSpPr/>
          <p:nvPr/>
        </p:nvGrpSpPr>
        <p:grpSpPr>
          <a:xfrm>
            <a:off x="920307" y="2183205"/>
            <a:ext cx="8612152" cy="1495640"/>
            <a:chOff x="0" y="0"/>
            <a:chExt cx="17224304" cy="2991280"/>
          </a:xfrm>
        </p:grpSpPr>
        <p:grpSp>
          <p:nvGrpSpPr>
            <p:cNvPr id="17" name="Group 17"/>
            <p:cNvGrpSpPr/>
            <p:nvPr/>
          </p:nvGrpSpPr>
          <p:grpSpPr>
            <a:xfrm>
              <a:off x="0" y="0"/>
              <a:ext cx="17224304" cy="2991280"/>
              <a:chOff x="0" y="0"/>
              <a:chExt cx="3402332" cy="590870"/>
            </a:xfrm>
          </p:grpSpPr>
          <p:sp>
            <p:nvSpPr>
              <p:cNvPr id="18" name="Freeform 18"/>
              <p:cNvSpPr/>
              <p:nvPr/>
            </p:nvSpPr>
            <p:spPr>
              <a:xfrm>
                <a:off x="0" y="0"/>
                <a:ext cx="3402332"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9" name="TextBox 19"/>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sp>
          <p:nvSpPr>
            <p:cNvPr id="20" name="TextBox 20"/>
            <p:cNvSpPr txBox="1"/>
            <p:nvPr/>
          </p:nvSpPr>
          <p:spPr>
            <a:xfrm>
              <a:off x="212740" y="5916"/>
              <a:ext cx="16821944" cy="2762168"/>
            </a:xfrm>
            <a:prstGeom prst="rect">
              <a:avLst/>
            </a:prstGeom>
          </p:spPr>
          <p:txBody>
            <a:bodyPr lIns="0" tIns="0" rIns="0" bIns="0" rtlCol="0" anchor="t">
              <a:spAutoFit/>
            </a:bodyPr>
            <a:lstStyle/>
            <a:p>
              <a:pPr>
                <a:lnSpc>
                  <a:spcPts val="5692"/>
                </a:lnSpc>
              </a:pPr>
              <a:r>
                <a:rPr lang="en-US" sz="3492" dirty="0" err="1">
                  <a:solidFill>
                    <a:srgbClr val="000000"/>
                  </a:solidFill>
                  <a:latin typeface="Cambria Bold"/>
                </a:rPr>
                <a:t>Cách</a:t>
              </a:r>
              <a:r>
                <a:rPr lang="en-US" sz="3492" dirty="0">
                  <a:solidFill>
                    <a:srgbClr val="000000"/>
                  </a:solidFill>
                  <a:latin typeface="Cambria Bold"/>
                </a:rPr>
                <a:t> 1: 4 x 2 x 5 = (4 x 2) x 5 = 8 x 5 = 40</a:t>
              </a:r>
            </a:p>
            <a:p>
              <a:pPr>
                <a:lnSpc>
                  <a:spcPts val="5692"/>
                </a:lnSpc>
              </a:pPr>
              <a:r>
                <a:rPr lang="en-US" sz="3492" dirty="0" err="1">
                  <a:solidFill>
                    <a:srgbClr val="000000"/>
                  </a:solidFill>
                  <a:latin typeface="Cambria Bold"/>
                </a:rPr>
                <a:t>Cách</a:t>
              </a:r>
              <a:r>
                <a:rPr lang="en-US" sz="3492" dirty="0">
                  <a:solidFill>
                    <a:srgbClr val="000000"/>
                  </a:solidFill>
                  <a:latin typeface="Cambria Bold"/>
                </a:rPr>
                <a:t> 2: 4 x 2 x 5 = 4 x (2 x 5) = 4 x 10 = 40 </a:t>
              </a:r>
            </a:p>
          </p:txBody>
        </p:sp>
      </p:grpSp>
      <p:grpSp>
        <p:nvGrpSpPr>
          <p:cNvPr id="21" name="Group 21"/>
          <p:cNvGrpSpPr/>
          <p:nvPr/>
        </p:nvGrpSpPr>
        <p:grpSpPr>
          <a:xfrm>
            <a:off x="920307" y="4369474"/>
            <a:ext cx="9501650" cy="2249253"/>
            <a:chOff x="0" y="-626864"/>
            <a:chExt cx="17224304" cy="4498506"/>
          </a:xfrm>
        </p:grpSpPr>
        <p:sp>
          <p:nvSpPr>
            <p:cNvPr id="22" name="TextBox 22"/>
            <p:cNvSpPr txBox="1"/>
            <p:nvPr/>
          </p:nvSpPr>
          <p:spPr>
            <a:xfrm>
              <a:off x="310468" y="211792"/>
              <a:ext cx="16626484" cy="3659850"/>
            </a:xfrm>
            <a:prstGeom prst="rect">
              <a:avLst/>
            </a:prstGeom>
          </p:spPr>
          <p:txBody>
            <a:bodyPr lIns="0" tIns="0" rIns="0" bIns="0" rtlCol="0" anchor="t">
              <a:spAutoFit/>
            </a:bodyPr>
            <a:lstStyle/>
            <a:p>
              <a:pPr>
                <a:lnSpc>
                  <a:spcPts val="4889"/>
                </a:lnSpc>
                <a:spcBef>
                  <a:spcPct val="0"/>
                </a:spcBef>
              </a:pPr>
              <a:r>
                <a:rPr lang="en-US" sz="3492">
                  <a:solidFill>
                    <a:srgbClr val="000000"/>
                  </a:solidFill>
                  <a:latin typeface="Cambria Bold"/>
                </a:rPr>
                <a:t>Cách 1: 6 x 3 x 3 = (6 x 3) x 3 = 18 x 3 = 54</a:t>
              </a:r>
            </a:p>
            <a:p>
              <a:pPr>
                <a:lnSpc>
                  <a:spcPts val="4889"/>
                </a:lnSpc>
                <a:spcBef>
                  <a:spcPct val="0"/>
                </a:spcBef>
              </a:pPr>
              <a:r>
                <a:rPr lang="en-US" sz="3492">
                  <a:solidFill>
                    <a:srgbClr val="000000"/>
                  </a:solidFill>
                  <a:latin typeface="Cambria Bold"/>
                </a:rPr>
                <a:t>Cách 2: 6 x 3 x 3 = 6 x (3 x 3) = 6 x 9 = 54</a:t>
              </a:r>
            </a:p>
          </p:txBody>
        </p:sp>
        <p:grpSp>
          <p:nvGrpSpPr>
            <p:cNvPr id="23" name="Group 23"/>
            <p:cNvGrpSpPr/>
            <p:nvPr/>
          </p:nvGrpSpPr>
          <p:grpSpPr>
            <a:xfrm>
              <a:off x="0" y="-626864"/>
              <a:ext cx="17224304" cy="3618144"/>
              <a:chOff x="0" y="-123825"/>
              <a:chExt cx="3402332" cy="714695"/>
            </a:xfrm>
          </p:grpSpPr>
          <p:sp>
            <p:nvSpPr>
              <p:cNvPr id="24" name="Freeform 24"/>
              <p:cNvSpPr/>
              <p:nvPr/>
            </p:nvSpPr>
            <p:spPr>
              <a:xfrm>
                <a:off x="0" y="0"/>
                <a:ext cx="3094909"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25" name="TextBox 25"/>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grpSp>
      <p:sp>
        <p:nvSpPr>
          <p:cNvPr id="26" name="TextBox 26"/>
          <p:cNvSpPr txBox="1"/>
          <p:nvPr/>
        </p:nvSpPr>
        <p:spPr>
          <a:xfrm>
            <a:off x="1559926" y="559176"/>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27" name="Group 27"/>
          <p:cNvGrpSpPr/>
          <p:nvPr/>
        </p:nvGrpSpPr>
        <p:grpSpPr>
          <a:xfrm>
            <a:off x="625289" y="357824"/>
            <a:ext cx="934637" cy="919449"/>
            <a:chOff x="0" y="0"/>
            <a:chExt cx="1869275" cy="1838899"/>
          </a:xfrm>
        </p:grpSpPr>
        <p:sp>
          <p:nvSpPr>
            <p:cNvPr id="28" name="Freeform 28"/>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9" name="TextBox 29"/>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9787938" y="2284974"/>
            <a:ext cx="2328141" cy="610833"/>
            <a:chOff x="0" y="0"/>
            <a:chExt cx="4656281" cy="1221665"/>
          </a:xfrm>
        </p:grpSpPr>
        <p:sp>
          <p:nvSpPr>
            <p:cNvPr id="11" name="Freeform 11"/>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2</a:t>
              </a:r>
            </a:p>
          </p:txBody>
        </p:sp>
      </p:grpSp>
      <p:grpSp>
        <p:nvGrpSpPr>
          <p:cNvPr id="13" name="Group 13"/>
          <p:cNvGrpSpPr/>
          <p:nvPr/>
        </p:nvGrpSpPr>
        <p:grpSpPr>
          <a:xfrm>
            <a:off x="448687" y="333132"/>
            <a:ext cx="934637" cy="919449"/>
            <a:chOff x="0" y="0"/>
            <a:chExt cx="1869275" cy="1838899"/>
          </a:xfrm>
        </p:grpSpPr>
        <p:sp>
          <p:nvSpPr>
            <p:cNvPr id="14" name="Freeform 14"/>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5"/>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2</a:t>
              </a:r>
            </a:p>
          </p:txBody>
        </p:sp>
      </p:grpSp>
      <p:sp>
        <p:nvSpPr>
          <p:cNvPr id="16" name="Freeform 16"/>
          <p:cNvSpPr/>
          <p:nvPr/>
        </p:nvSpPr>
        <p:spPr>
          <a:xfrm>
            <a:off x="2051566" y="2348213"/>
            <a:ext cx="7736373" cy="3554407"/>
          </a:xfrm>
          <a:custGeom>
            <a:avLst/>
            <a:gdLst/>
            <a:ahLst/>
            <a:cxnLst/>
            <a:rect l="l" t="t" r="r" b="b"/>
            <a:pathLst>
              <a:path w="11604559" h="5331610">
                <a:moveTo>
                  <a:pt x="0" y="0"/>
                </a:moveTo>
                <a:lnTo>
                  <a:pt x="11604559" y="0"/>
                </a:lnTo>
                <a:lnTo>
                  <a:pt x="11604559" y="5331610"/>
                </a:lnTo>
                <a:lnTo>
                  <a:pt x="0" y="5331610"/>
                </a:lnTo>
                <a:lnTo>
                  <a:pt x="0" y="0"/>
                </a:lnTo>
                <a:close/>
              </a:path>
            </a:pathLst>
          </a:custGeom>
          <a:blipFill>
            <a:blip r:embed="rId12"/>
            <a:stretch>
              <a:fillRect/>
            </a:stretch>
          </a:blipFill>
        </p:spPr>
      </p:sp>
      <p:sp>
        <p:nvSpPr>
          <p:cNvPr id="17" name="TextBox 17"/>
          <p:cNvSpPr txBox="1"/>
          <p:nvPr/>
        </p:nvSpPr>
        <p:spPr>
          <a:xfrm>
            <a:off x="1457066" y="429137"/>
            <a:ext cx="10302532" cy="1455527"/>
          </a:xfrm>
          <a:prstGeom prst="rect">
            <a:avLst/>
          </a:prstGeom>
        </p:spPr>
        <p:txBody>
          <a:bodyPr lIns="0" tIns="0" rIns="0" bIns="0" rtlCol="0" anchor="t">
            <a:spAutoFit/>
          </a:bodyPr>
          <a:lstStyle/>
          <a:p>
            <a:pPr algn="just">
              <a:lnSpc>
                <a:spcPts val="3850"/>
              </a:lnSpc>
              <a:spcBef>
                <a:spcPct val="0"/>
              </a:spcBef>
            </a:pPr>
            <a:r>
              <a:rPr lang="en-US" sz="2749">
                <a:solidFill>
                  <a:srgbClr val="5B4130"/>
                </a:solidFill>
                <a:latin typeface="Cambria Bold"/>
              </a:rPr>
              <a:t>Các bạn chia thành hai đội để chơi trò chơi. Hãy xác định thành viên của mỗi đội, biết rằng các thành viên trong cùng một đội cầm miếng bìa ghi biểu thức có giá trị bằng nhau.</a:t>
            </a:r>
          </a:p>
        </p:txBody>
      </p:sp>
      <p:grpSp>
        <p:nvGrpSpPr>
          <p:cNvPr id="18" name="Group 18"/>
          <p:cNvGrpSpPr/>
          <p:nvPr/>
        </p:nvGrpSpPr>
        <p:grpSpPr>
          <a:xfrm>
            <a:off x="448687" y="2348213"/>
            <a:ext cx="2328141" cy="610833"/>
            <a:chOff x="0" y="0"/>
            <a:chExt cx="4656281" cy="1221665"/>
          </a:xfrm>
        </p:grpSpPr>
        <p:sp>
          <p:nvSpPr>
            <p:cNvPr id="19" name="Freeform 19"/>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TextBox 20"/>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3</a:t>
              </a:r>
            </a:p>
          </p:txBody>
        </p:sp>
      </p:grpSp>
      <p:grpSp>
        <p:nvGrpSpPr>
          <p:cNvPr id="13" name="Group 13"/>
          <p:cNvGrpSpPr/>
          <p:nvPr/>
        </p:nvGrpSpPr>
        <p:grpSpPr>
          <a:xfrm>
            <a:off x="3004582" y="3429000"/>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Tóm</a:t>
              </a:r>
              <a:r>
                <a:rPr lang="en-US" sz="2800" dirty="0">
                  <a:solidFill>
                    <a:srgbClr val="000000"/>
                  </a:solidFill>
                  <a:latin typeface="Cambria Bold"/>
                </a:rPr>
                <a:t> </a:t>
              </a:r>
              <a:r>
                <a:rPr lang="en-US" sz="2800" dirty="0" err="1">
                  <a:solidFill>
                    <a:srgbClr val="000000"/>
                  </a:solidFill>
                  <a:latin typeface="Cambria Bold"/>
                </a:rPr>
                <a:t>tắt</a:t>
              </a:r>
              <a:endParaRPr lang="en-US" sz="2800" dirty="0">
                <a:solidFill>
                  <a:srgbClr val="000000"/>
                </a:solidFill>
                <a:latin typeface="Cambria Bold"/>
              </a:endParaRPr>
            </a:p>
          </p:txBody>
        </p:sp>
      </p:grpSp>
      <p:sp>
        <p:nvSpPr>
          <p:cNvPr id="16" name="Freeform 16"/>
          <p:cNvSpPr/>
          <p:nvPr/>
        </p:nvSpPr>
        <p:spPr>
          <a:xfrm rot="-30000">
            <a:off x="6665179" y="517250"/>
            <a:ext cx="5266850" cy="3637855"/>
          </a:xfrm>
          <a:custGeom>
            <a:avLst/>
            <a:gdLst/>
            <a:ahLst/>
            <a:cxnLst/>
            <a:rect l="l" t="t" r="r" b="b"/>
            <a:pathLst>
              <a:path w="7900275" h="5456782">
                <a:moveTo>
                  <a:pt x="47022" y="0"/>
                </a:moveTo>
                <a:lnTo>
                  <a:pt x="7900275" y="68534"/>
                </a:lnTo>
                <a:lnTo>
                  <a:pt x="7853252" y="5456782"/>
                </a:lnTo>
                <a:lnTo>
                  <a:pt x="0" y="5388248"/>
                </a:lnTo>
                <a:lnTo>
                  <a:pt x="47022" y="0"/>
                </a:lnTo>
                <a:close/>
              </a:path>
            </a:pathLst>
          </a:custGeom>
          <a:blipFill>
            <a:blip r:embed="rId12"/>
            <a:stretch>
              <a:fillRect l="-528" t="-951" r="-12139" b="-100"/>
            </a:stretch>
          </a:blipFill>
        </p:spPr>
      </p:sp>
      <p:sp>
        <p:nvSpPr>
          <p:cNvPr id="17" name="TextBox 17"/>
          <p:cNvSpPr txBox="1"/>
          <p:nvPr/>
        </p:nvSpPr>
        <p:spPr>
          <a:xfrm>
            <a:off x="2161153" y="4056128"/>
            <a:ext cx="5298396" cy="2308004"/>
          </a:xfrm>
          <a:prstGeom prst="rect">
            <a:avLst/>
          </a:prstGeom>
        </p:spPr>
        <p:txBody>
          <a:bodyPr wrap="square" lIns="0" tIns="0" rIns="0" bIns="0" rtlCol="0" anchor="t">
            <a:spAutoFit/>
          </a:bodyPr>
          <a:lstStyle/>
          <a:p>
            <a:pPr>
              <a:lnSpc>
                <a:spcPts val="4602"/>
              </a:lnSpc>
            </a:pPr>
            <a:r>
              <a:rPr lang="en-US" sz="3287" dirty="0" err="1">
                <a:solidFill>
                  <a:srgbClr val="5B4130"/>
                </a:solidFill>
                <a:latin typeface="Cambria Bold"/>
              </a:rPr>
              <a:t>Có</a:t>
            </a:r>
            <a:r>
              <a:rPr lang="en-US" sz="3287" dirty="0">
                <a:solidFill>
                  <a:srgbClr val="5B4130"/>
                </a:solidFill>
                <a:latin typeface="Cambria Bold"/>
              </a:rPr>
              <a:t>: 3 </a:t>
            </a:r>
            <a:r>
              <a:rPr lang="en-US" sz="3287" dirty="0" err="1">
                <a:solidFill>
                  <a:srgbClr val="5B4130"/>
                </a:solidFill>
                <a:latin typeface="Cambria Bold"/>
              </a:rPr>
              <a:t>chiếc</a:t>
            </a:r>
            <a:r>
              <a:rPr lang="en-US" sz="3287" dirty="0">
                <a:solidFill>
                  <a:srgbClr val="5B4130"/>
                </a:solidFill>
                <a:latin typeface="Cambria Bold"/>
              </a:rPr>
              <a:t> bánh</a:t>
            </a:r>
          </a:p>
          <a:p>
            <a:pPr>
              <a:lnSpc>
                <a:spcPts val="4602"/>
              </a:lnSpc>
            </a:pPr>
            <a:r>
              <a:rPr lang="en-US" sz="3287" dirty="0" err="1">
                <a:solidFill>
                  <a:srgbClr val="5B4130"/>
                </a:solidFill>
                <a:latin typeface="Cambria Bold"/>
              </a:rPr>
              <a:t>Mỗi</a:t>
            </a:r>
            <a:r>
              <a:rPr lang="en-US" sz="3287" dirty="0">
                <a:solidFill>
                  <a:srgbClr val="5B4130"/>
                </a:solidFill>
                <a:latin typeface="Cambria Bold"/>
              </a:rPr>
              <a:t> </a:t>
            </a:r>
            <a:r>
              <a:rPr lang="en-US" sz="3287" dirty="0" err="1">
                <a:solidFill>
                  <a:srgbClr val="5B4130"/>
                </a:solidFill>
                <a:latin typeface="Cambria Bold"/>
              </a:rPr>
              <a:t>chiếc</a:t>
            </a:r>
            <a:r>
              <a:rPr lang="en-US" sz="3287" dirty="0">
                <a:solidFill>
                  <a:srgbClr val="5B4130"/>
                </a:solidFill>
                <a:latin typeface="Cambria Bold"/>
              </a:rPr>
              <a:t> bánh: 5 </a:t>
            </a:r>
            <a:r>
              <a:rPr lang="en-US" sz="3287" dirty="0" err="1">
                <a:solidFill>
                  <a:srgbClr val="5B4130"/>
                </a:solidFill>
                <a:latin typeface="Cambria Bold"/>
              </a:rPr>
              <a:t>phần</a:t>
            </a:r>
            <a:endParaRPr lang="en-US" sz="3287" dirty="0">
              <a:solidFill>
                <a:srgbClr val="5B4130"/>
              </a:solidFill>
              <a:latin typeface="Cambria Bold"/>
            </a:endParaRPr>
          </a:p>
          <a:p>
            <a:pPr>
              <a:lnSpc>
                <a:spcPts val="4602"/>
              </a:lnSpc>
            </a:pPr>
            <a:r>
              <a:rPr lang="en-US" sz="3287" dirty="0" err="1">
                <a:solidFill>
                  <a:srgbClr val="5B4130"/>
                </a:solidFill>
                <a:latin typeface="Cambria Bold"/>
              </a:rPr>
              <a:t>Mỗi</a:t>
            </a:r>
            <a:r>
              <a:rPr lang="en-US" sz="3287" dirty="0">
                <a:solidFill>
                  <a:srgbClr val="5B4130"/>
                </a:solidFill>
                <a:latin typeface="Cambria Bold"/>
              </a:rPr>
              <a:t> </a:t>
            </a:r>
            <a:r>
              <a:rPr lang="en-US" sz="3287" dirty="0" err="1">
                <a:solidFill>
                  <a:srgbClr val="5B4130"/>
                </a:solidFill>
                <a:latin typeface="Cambria Bold"/>
              </a:rPr>
              <a:t>phần</a:t>
            </a:r>
            <a:r>
              <a:rPr lang="en-US" sz="3287" dirty="0">
                <a:solidFill>
                  <a:srgbClr val="5B4130"/>
                </a:solidFill>
                <a:latin typeface="Cambria Bold"/>
              </a:rPr>
              <a:t>: 2 </a:t>
            </a:r>
            <a:r>
              <a:rPr lang="en-US" sz="3287" dirty="0" err="1">
                <a:solidFill>
                  <a:srgbClr val="5B4130"/>
                </a:solidFill>
                <a:latin typeface="Cambria Bold"/>
              </a:rPr>
              <a:t>quả</a:t>
            </a:r>
            <a:endParaRPr lang="en-US" sz="3287" dirty="0">
              <a:solidFill>
                <a:srgbClr val="5B4130"/>
              </a:solidFill>
              <a:latin typeface="Cambria Bold"/>
            </a:endParaRPr>
          </a:p>
          <a:p>
            <a:pPr>
              <a:lnSpc>
                <a:spcPts val="4602"/>
              </a:lnSpc>
              <a:spcBef>
                <a:spcPct val="0"/>
              </a:spcBef>
            </a:pPr>
            <a:r>
              <a:rPr lang="en-US" sz="3287" dirty="0" err="1">
                <a:solidFill>
                  <a:srgbClr val="5B4130"/>
                </a:solidFill>
                <a:latin typeface="Cambria Bold"/>
              </a:rPr>
              <a:t>Tất</a:t>
            </a:r>
            <a:r>
              <a:rPr lang="en-US" sz="3287" dirty="0">
                <a:solidFill>
                  <a:srgbClr val="5B4130"/>
                </a:solidFill>
                <a:latin typeface="Cambria Bold"/>
              </a:rPr>
              <a:t> </a:t>
            </a:r>
            <a:r>
              <a:rPr lang="en-US" sz="3287" dirty="0" err="1">
                <a:solidFill>
                  <a:srgbClr val="5B4130"/>
                </a:solidFill>
                <a:latin typeface="Cambria Bold"/>
              </a:rPr>
              <a:t>cả</a:t>
            </a:r>
            <a:r>
              <a:rPr lang="en-US" sz="3287" dirty="0">
                <a:solidFill>
                  <a:srgbClr val="5B4130"/>
                </a:solidFill>
                <a:latin typeface="Cambria Bold"/>
              </a:rPr>
              <a:t>: ... </a:t>
            </a:r>
            <a:r>
              <a:rPr lang="en-US" sz="3287" dirty="0" err="1">
                <a:solidFill>
                  <a:srgbClr val="5B4130"/>
                </a:solidFill>
                <a:latin typeface="Cambria Bold"/>
              </a:rPr>
              <a:t>quả</a:t>
            </a:r>
            <a:r>
              <a:rPr lang="en-US" sz="3287" dirty="0">
                <a:solidFill>
                  <a:srgbClr val="5B4130"/>
                </a:solidFill>
                <a:latin typeface="Cambria Bold"/>
              </a:rPr>
              <a:t>?</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dirty="0" err="1">
                <a:solidFill>
                  <a:srgbClr val="000000"/>
                </a:solidFill>
                <a:latin typeface="Cambria Bold"/>
              </a:rPr>
              <a:t>Rô-bốt</a:t>
            </a:r>
            <a:r>
              <a:rPr lang="en-US" sz="2971" dirty="0">
                <a:solidFill>
                  <a:srgbClr val="000000"/>
                </a:solidFill>
                <a:latin typeface="Cambria Bold"/>
              </a:rPr>
              <a:t> </a:t>
            </a:r>
            <a:r>
              <a:rPr lang="en-US" sz="2971" dirty="0" err="1">
                <a:solidFill>
                  <a:srgbClr val="000000"/>
                </a:solidFill>
                <a:latin typeface="Cambria Bold"/>
              </a:rPr>
              <a:t>làm</a:t>
            </a:r>
            <a:r>
              <a:rPr lang="en-US" sz="2971" dirty="0">
                <a:solidFill>
                  <a:srgbClr val="000000"/>
                </a:solidFill>
                <a:latin typeface="Cambria Bold"/>
              </a:rPr>
              <a:t> 3 </a:t>
            </a:r>
            <a:r>
              <a:rPr lang="en-US" sz="2971" dirty="0" err="1">
                <a:solidFill>
                  <a:srgbClr val="000000"/>
                </a:solidFill>
                <a:latin typeface="Cambria Bold"/>
              </a:rPr>
              <a:t>chiếc</a:t>
            </a:r>
            <a:r>
              <a:rPr lang="en-US" sz="2971" dirty="0">
                <a:solidFill>
                  <a:srgbClr val="000000"/>
                </a:solidFill>
                <a:latin typeface="Cambria Bold"/>
              </a:rPr>
              <a:t> bánh </a:t>
            </a:r>
            <a:r>
              <a:rPr lang="en-US" sz="2971" dirty="0" err="1">
                <a:solidFill>
                  <a:srgbClr val="000000"/>
                </a:solidFill>
                <a:latin typeface="Cambria Bold"/>
              </a:rPr>
              <a:t>kem</a:t>
            </a:r>
            <a:r>
              <a:rPr lang="en-US" sz="2971" dirty="0">
                <a:solidFill>
                  <a:srgbClr val="000000"/>
                </a:solidFill>
                <a:latin typeface="Cambria Bold"/>
              </a:rPr>
              <a:t>. </a:t>
            </a:r>
            <a:r>
              <a:rPr lang="en-US" sz="2971" dirty="0" err="1">
                <a:solidFill>
                  <a:srgbClr val="000000"/>
                </a:solidFill>
                <a:latin typeface="Cambria Bold"/>
              </a:rPr>
              <a:t>Mỗi</a:t>
            </a:r>
            <a:r>
              <a:rPr lang="en-US" sz="2971" dirty="0">
                <a:solidFill>
                  <a:srgbClr val="000000"/>
                </a:solidFill>
                <a:latin typeface="Cambria Bold"/>
              </a:rPr>
              <a:t> </a:t>
            </a:r>
            <a:r>
              <a:rPr lang="en-US" sz="2971" dirty="0" err="1">
                <a:solidFill>
                  <a:srgbClr val="000000"/>
                </a:solidFill>
                <a:latin typeface="Cambria Bold"/>
              </a:rPr>
              <a:t>chiếc</a:t>
            </a:r>
            <a:r>
              <a:rPr lang="en-US" sz="2971" dirty="0">
                <a:solidFill>
                  <a:srgbClr val="000000"/>
                </a:solidFill>
                <a:latin typeface="Cambria Bold"/>
              </a:rPr>
              <a:t> bánh </a:t>
            </a:r>
            <a:r>
              <a:rPr lang="en-US" sz="2971" dirty="0" err="1">
                <a:solidFill>
                  <a:srgbClr val="000000"/>
                </a:solidFill>
                <a:latin typeface="Cambria Bold"/>
              </a:rPr>
              <a:t>kem</a:t>
            </a:r>
            <a:r>
              <a:rPr lang="en-US" sz="2971" dirty="0">
                <a:solidFill>
                  <a:srgbClr val="000000"/>
                </a:solidFill>
                <a:latin typeface="Cambria Bold"/>
              </a:rPr>
              <a:t> </a:t>
            </a:r>
            <a:r>
              <a:rPr lang="en-US" sz="2971" dirty="0" err="1">
                <a:solidFill>
                  <a:srgbClr val="000000"/>
                </a:solidFill>
                <a:latin typeface="Cambria Bold"/>
              </a:rPr>
              <a:t>được</a:t>
            </a:r>
            <a:r>
              <a:rPr lang="en-US" sz="2971" dirty="0">
                <a:solidFill>
                  <a:srgbClr val="000000"/>
                </a:solidFill>
                <a:latin typeface="Cambria Bold"/>
              </a:rPr>
              <a:t> </a:t>
            </a:r>
            <a:r>
              <a:rPr lang="en-US" sz="2971" dirty="0" err="1">
                <a:solidFill>
                  <a:srgbClr val="000000"/>
                </a:solidFill>
                <a:latin typeface="Cambria Bold"/>
              </a:rPr>
              <a:t>cắt</a:t>
            </a:r>
            <a:r>
              <a:rPr lang="en-US" sz="2971" dirty="0">
                <a:solidFill>
                  <a:srgbClr val="000000"/>
                </a:solidFill>
                <a:latin typeface="Cambria Bold"/>
              </a:rPr>
              <a:t> </a:t>
            </a:r>
            <a:r>
              <a:rPr lang="en-US" sz="2971" dirty="0" err="1">
                <a:solidFill>
                  <a:srgbClr val="000000"/>
                </a:solidFill>
                <a:latin typeface="Cambria Bold"/>
              </a:rPr>
              <a:t>thành</a:t>
            </a:r>
            <a:r>
              <a:rPr lang="en-US" sz="2971" dirty="0">
                <a:solidFill>
                  <a:srgbClr val="000000"/>
                </a:solidFill>
                <a:latin typeface="Cambria Bold"/>
              </a:rPr>
              <a:t> 5 </a:t>
            </a:r>
            <a:r>
              <a:rPr lang="en-US" sz="2971" dirty="0" err="1">
                <a:solidFill>
                  <a:srgbClr val="000000"/>
                </a:solidFill>
                <a:latin typeface="Cambria Bold"/>
              </a:rPr>
              <a:t>phần</a:t>
            </a:r>
            <a:r>
              <a:rPr lang="en-US" sz="2971" dirty="0">
                <a:solidFill>
                  <a:srgbClr val="000000"/>
                </a:solidFill>
                <a:latin typeface="Cambria Bold"/>
              </a:rPr>
              <a:t>, </a:t>
            </a:r>
            <a:r>
              <a:rPr lang="en-US" sz="2971" dirty="0" err="1">
                <a:solidFill>
                  <a:srgbClr val="000000"/>
                </a:solidFill>
                <a:latin typeface="Cambria Bold"/>
              </a:rPr>
              <a:t>mỗi</a:t>
            </a:r>
            <a:r>
              <a:rPr lang="en-US" sz="2971" dirty="0">
                <a:solidFill>
                  <a:srgbClr val="000000"/>
                </a:solidFill>
                <a:latin typeface="Cambria Bold"/>
              </a:rPr>
              <a:t> </a:t>
            </a:r>
            <a:r>
              <a:rPr lang="en-US" sz="2971" dirty="0" err="1">
                <a:solidFill>
                  <a:srgbClr val="000000"/>
                </a:solidFill>
                <a:latin typeface="Cambria Bold"/>
              </a:rPr>
              <a:t>phần</a:t>
            </a:r>
            <a:r>
              <a:rPr lang="en-US" sz="2971" dirty="0">
                <a:solidFill>
                  <a:srgbClr val="000000"/>
                </a:solidFill>
                <a:latin typeface="Cambria Bold"/>
              </a:rPr>
              <a:t> </a:t>
            </a:r>
            <a:r>
              <a:rPr lang="en-US" sz="2971" dirty="0" err="1">
                <a:solidFill>
                  <a:srgbClr val="000000"/>
                </a:solidFill>
                <a:latin typeface="Cambria Bold"/>
              </a:rPr>
              <a:t>có</a:t>
            </a:r>
            <a:r>
              <a:rPr lang="en-US" sz="2971" dirty="0">
                <a:solidFill>
                  <a:srgbClr val="000000"/>
                </a:solidFill>
                <a:latin typeface="Cambria Bold"/>
              </a:rPr>
              <a:t> 2 </a:t>
            </a:r>
            <a:r>
              <a:rPr lang="en-US" sz="2971" dirty="0" err="1">
                <a:solidFill>
                  <a:srgbClr val="000000"/>
                </a:solidFill>
                <a:latin typeface="Cambria Bold"/>
              </a:rPr>
              <a:t>quả</a:t>
            </a:r>
            <a:r>
              <a:rPr lang="en-US" sz="2971" dirty="0">
                <a:solidFill>
                  <a:srgbClr val="000000"/>
                </a:solidFill>
                <a:latin typeface="Cambria Bold"/>
              </a:rPr>
              <a:t> </a:t>
            </a:r>
            <a:r>
              <a:rPr lang="en-US" sz="2971" dirty="0" err="1">
                <a:solidFill>
                  <a:srgbClr val="000000"/>
                </a:solidFill>
                <a:latin typeface="Cambria Bold"/>
              </a:rPr>
              <a:t>dâu</a:t>
            </a:r>
            <a:r>
              <a:rPr lang="en-US" sz="2971" dirty="0">
                <a:solidFill>
                  <a:srgbClr val="000000"/>
                </a:solidFill>
                <a:latin typeface="Cambria Bold"/>
              </a:rPr>
              <a:t> </a:t>
            </a:r>
            <a:r>
              <a:rPr lang="en-US" sz="2971" dirty="0" err="1">
                <a:solidFill>
                  <a:srgbClr val="000000"/>
                </a:solidFill>
                <a:latin typeface="Cambria Bold"/>
              </a:rPr>
              <a:t>tây</a:t>
            </a:r>
            <a:r>
              <a:rPr lang="en-US" sz="2971" dirty="0">
                <a:solidFill>
                  <a:srgbClr val="000000"/>
                </a:solidFill>
                <a:latin typeface="Cambria Bold"/>
              </a:rPr>
              <a:t>. </a:t>
            </a:r>
            <a:r>
              <a:rPr lang="en-US" sz="2971" dirty="0" err="1">
                <a:solidFill>
                  <a:srgbClr val="000000"/>
                </a:solidFill>
                <a:latin typeface="Cambria Bold"/>
              </a:rPr>
              <a:t>Hỏi</a:t>
            </a:r>
            <a:r>
              <a:rPr lang="en-US" sz="2971" dirty="0">
                <a:solidFill>
                  <a:srgbClr val="000000"/>
                </a:solidFill>
                <a:latin typeface="Cambria Bold"/>
              </a:rPr>
              <a:t> </a:t>
            </a:r>
            <a:r>
              <a:rPr lang="en-US" sz="2971" dirty="0" err="1">
                <a:solidFill>
                  <a:srgbClr val="000000"/>
                </a:solidFill>
                <a:latin typeface="Cambria Bold"/>
              </a:rPr>
              <a:t>Rô-bốt</a:t>
            </a:r>
            <a:r>
              <a:rPr lang="en-US" sz="2971" dirty="0">
                <a:solidFill>
                  <a:srgbClr val="000000"/>
                </a:solidFill>
                <a:latin typeface="Cambria Bold"/>
              </a:rPr>
              <a:t> </a:t>
            </a:r>
            <a:r>
              <a:rPr lang="en-US" sz="2971" dirty="0" err="1">
                <a:solidFill>
                  <a:srgbClr val="000000"/>
                </a:solidFill>
                <a:latin typeface="Cambria Bold"/>
              </a:rPr>
              <a:t>đã</a:t>
            </a:r>
            <a:r>
              <a:rPr lang="en-US" sz="2971" dirty="0">
                <a:solidFill>
                  <a:srgbClr val="000000"/>
                </a:solidFill>
                <a:latin typeface="Cambria Bold"/>
              </a:rPr>
              <a:t> </a:t>
            </a:r>
            <a:r>
              <a:rPr lang="en-US" sz="2971" dirty="0" err="1">
                <a:solidFill>
                  <a:srgbClr val="000000"/>
                </a:solidFill>
                <a:latin typeface="Cambria Bold"/>
              </a:rPr>
              <a:t>dùng</a:t>
            </a:r>
            <a:r>
              <a:rPr lang="en-US" sz="2971" dirty="0">
                <a:solidFill>
                  <a:srgbClr val="000000"/>
                </a:solidFill>
                <a:latin typeface="Cambria Bold"/>
              </a:rPr>
              <a:t> </a:t>
            </a:r>
            <a:r>
              <a:rPr lang="en-US" sz="2971" dirty="0" err="1">
                <a:solidFill>
                  <a:srgbClr val="000000"/>
                </a:solidFill>
                <a:latin typeface="Cambria Bold"/>
              </a:rPr>
              <a:t>tất</a:t>
            </a:r>
            <a:r>
              <a:rPr lang="en-US" sz="2971" dirty="0">
                <a:solidFill>
                  <a:srgbClr val="000000"/>
                </a:solidFill>
                <a:latin typeface="Cambria Bold"/>
              </a:rPr>
              <a:t> </a:t>
            </a:r>
            <a:r>
              <a:rPr lang="en-US" sz="2971" dirty="0" err="1">
                <a:solidFill>
                  <a:srgbClr val="000000"/>
                </a:solidFill>
                <a:latin typeface="Cambria Bold"/>
              </a:rPr>
              <a:t>cả</a:t>
            </a:r>
            <a:r>
              <a:rPr lang="en-US" sz="2971" dirty="0">
                <a:solidFill>
                  <a:srgbClr val="000000"/>
                </a:solidFill>
                <a:latin typeface="Cambria Bold"/>
              </a:rPr>
              <a:t> bao </a:t>
            </a:r>
            <a:r>
              <a:rPr lang="en-US" sz="2971" dirty="0" err="1">
                <a:solidFill>
                  <a:srgbClr val="000000"/>
                </a:solidFill>
                <a:latin typeface="Cambria Bold"/>
              </a:rPr>
              <a:t>nhiêu</a:t>
            </a:r>
            <a:r>
              <a:rPr lang="en-US" sz="2971" dirty="0">
                <a:solidFill>
                  <a:srgbClr val="000000"/>
                </a:solidFill>
                <a:latin typeface="Cambria Bold"/>
              </a:rPr>
              <a:t> </a:t>
            </a:r>
            <a:r>
              <a:rPr lang="en-US" sz="2971" dirty="0" err="1">
                <a:solidFill>
                  <a:srgbClr val="000000"/>
                </a:solidFill>
                <a:latin typeface="Cambria Bold"/>
              </a:rPr>
              <a:t>quả</a:t>
            </a:r>
            <a:r>
              <a:rPr lang="en-US" sz="2971" dirty="0">
                <a:solidFill>
                  <a:srgbClr val="000000"/>
                </a:solidFill>
                <a:latin typeface="Cambria Bold"/>
              </a:rPr>
              <a:t> </a:t>
            </a:r>
            <a:r>
              <a:rPr lang="en-US" sz="2971" dirty="0" err="1">
                <a:solidFill>
                  <a:srgbClr val="000000"/>
                </a:solidFill>
                <a:latin typeface="Cambria Bold"/>
              </a:rPr>
              <a:t>dâu</a:t>
            </a:r>
            <a:r>
              <a:rPr lang="en-US" sz="2971" dirty="0">
                <a:solidFill>
                  <a:srgbClr val="000000"/>
                </a:solidFill>
                <a:latin typeface="Cambria Bold"/>
              </a:rPr>
              <a:t> </a:t>
            </a:r>
            <a:r>
              <a:rPr lang="en-US" sz="2971" dirty="0" err="1">
                <a:solidFill>
                  <a:srgbClr val="000000"/>
                </a:solidFill>
                <a:latin typeface="Cambria Bold"/>
              </a:rPr>
              <a:t>tây</a:t>
            </a:r>
            <a:r>
              <a:rPr lang="en-US" sz="2971" dirty="0">
                <a:solidFill>
                  <a:srgbClr val="000000"/>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3</a:t>
              </a:r>
            </a:p>
          </p:txBody>
        </p:sp>
      </p:grpSp>
      <p:grpSp>
        <p:nvGrpSpPr>
          <p:cNvPr id="13" name="Group 13"/>
          <p:cNvGrpSpPr/>
          <p:nvPr/>
        </p:nvGrpSpPr>
        <p:grpSpPr>
          <a:xfrm>
            <a:off x="4475012" y="2945059"/>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Bài</a:t>
              </a:r>
              <a:r>
                <a:rPr lang="en-US" sz="2800" dirty="0">
                  <a:solidFill>
                    <a:srgbClr val="000000"/>
                  </a:solidFill>
                  <a:latin typeface="Cambria Bold"/>
                </a:rPr>
                <a:t> </a:t>
              </a:r>
              <a:r>
                <a:rPr lang="en-US" sz="2800" dirty="0" err="1">
                  <a:solidFill>
                    <a:srgbClr val="000000"/>
                  </a:solidFill>
                  <a:latin typeface="Cambria Bold"/>
                </a:rPr>
                <a:t>giải</a:t>
              </a:r>
              <a:endParaRPr lang="en-US" sz="2800" dirty="0">
                <a:solidFill>
                  <a:srgbClr val="000000"/>
                </a:solidFill>
                <a:latin typeface="Cambria Bold"/>
              </a:endParaRPr>
            </a:p>
          </p:txBody>
        </p:sp>
      </p:grpSp>
      <p:sp>
        <p:nvSpPr>
          <p:cNvPr id="16" name="Freeform 16"/>
          <p:cNvSpPr/>
          <p:nvPr/>
        </p:nvSpPr>
        <p:spPr>
          <a:xfrm rot="-30000">
            <a:off x="7316142" y="380502"/>
            <a:ext cx="4592825" cy="3172300"/>
          </a:xfrm>
          <a:custGeom>
            <a:avLst/>
            <a:gdLst/>
            <a:ahLst/>
            <a:cxnLst/>
            <a:rect l="l" t="t" r="r" b="b"/>
            <a:pathLst>
              <a:path w="6889237" h="4758450">
                <a:moveTo>
                  <a:pt x="41005" y="0"/>
                </a:moveTo>
                <a:lnTo>
                  <a:pt x="6889237" y="59763"/>
                </a:lnTo>
                <a:lnTo>
                  <a:pt x="6848233" y="4758450"/>
                </a:lnTo>
                <a:lnTo>
                  <a:pt x="0" y="4698687"/>
                </a:lnTo>
                <a:lnTo>
                  <a:pt x="41005" y="0"/>
                </a:lnTo>
                <a:close/>
              </a:path>
            </a:pathLst>
          </a:custGeom>
          <a:blipFill>
            <a:blip r:embed="rId12"/>
            <a:stretch>
              <a:fillRect l="-528" t="-951" r="-12139" b="-100"/>
            </a:stretch>
          </a:blipFill>
        </p:spPr>
      </p:sp>
      <p:sp>
        <p:nvSpPr>
          <p:cNvPr id="17" name="TextBox 17"/>
          <p:cNvSpPr txBox="1"/>
          <p:nvPr/>
        </p:nvSpPr>
        <p:spPr>
          <a:xfrm>
            <a:off x="2004866" y="3601202"/>
            <a:ext cx="7763083" cy="2708818"/>
          </a:xfrm>
          <a:prstGeom prst="rect">
            <a:avLst/>
          </a:prstGeom>
        </p:spPr>
        <p:txBody>
          <a:bodyPr lIns="0" tIns="0" rIns="0" bIns="0" rtlCol="0" anchor="t">
            <a:spAutoFit/>
          </a:bodyPr>
          <a:lstStyle/>
          <a:p>
            <a:pPr algn="ctr">
              <a:lnSpc>
                <a:spcPts val="4296"/>
              </a:lnSpc>
            </a:pPr>
            <a:r>
              <a:rPr lang="en-US" sz="3069">
                <a:solidFill>
                  <a:srgbClr val="5B4130"/>
                </a:solidFill>
                <a:latin typeface="Cambria Bold"/>
              </a:rPr>
              <a:t>Ba chiếc bánh kem được cắt làm số phần là:</a:t>
            </a:r>
          </a:p>
          <a:p>
            <a:pPr algn="ctr">
              <a:lnSpc>
                <a:spcPts val="4296"/>
              </a:lnSpc>
            </a:pPr>
            <a:r>
              <a:rPr lang="en-US" sz="3069">
                <a:solidFill>
                  <a:srgbClr val="5B4130"/>
                </a:solidFill>
                <a:latin typeface="Cambria Bold"/>
              </a:rPr>
              <a:t>5 x 3 = 15 (phần)</a:t>
            </a:r>
          </a:p>
          <a:p>
            <a:pPr algn="ctr">
              <a:lnSpc>
                <a:spcPts val="4296"/>
              </a:lnSpc>
            </a:pPr>
            <a:r>
              <a:rPr lang="en-US" sz="3069">
                <a:solidFill>
                  <a:srgbClr val="5B4130"/>
                </a:solidFill>
                <a:latin typeface="Cambria Bold"/>
              </a:rPr>
              <a:t>Rô-bốt đã dùng số quả dâu tây là:</a:t>
            </a:r>
          </a:p>
          <a:p>
            <a:pPr algn="ctr">
              <a:lnSpc>
                <a:spcPts val="4296"/>
              </a:lnSpc>
            </a:pPr>
            <a:r>
              <a:rPr lang="en-US" sz="3069">
                <a:solidFill>
                  <a:srgbClr val="5B4130"/>
                </a:solidFill>
                <a:latin typeface="Cambria Bold"/>
              </a:rPr>
              <a:t>2 x 15 = 30 (quả)</a:t>
            </a:r>
          </a:p>
          <a:p>
            <a:pPr algn="ctr">
              <a:lnSpc>
                <a:spcPts val="4296"/>
              </a:lnSpc>
              <a:spcBef>
                <a:spcPct val="0"/>
              </a:spcBef>
            </a:pPr>
            <a:r>
              <a:rPr lang="en-US" sz="3069">
                <a:solidFill>
                  <a:srgbClr val="5B4130"/>
                </a:solidFill>
                <a:latin typeface="Cambria Bold"/>
              </a:rPr>
              <a:t>Đáp số: 30 quả dâu tây</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a:solidFill>
                  <a:srgbClr val="000000"/>
                </a:solidFill>
                <a:latin typeface="Cambria Bold"/>
              </a:rPr>
              <a:t>Rô-bốt làm 3 chiếc bánh kem. Mỗi chiếc bánh kem được cắt thành 5 phần, mỗi phần có 2 quả dâu tây. Hỏi Rô-bốt đã dùng tất cả bao nhiêu quả dâu tây?</a:t>
            </a:r>
          </a:p>
        </p:txBody>
      </p:sp>
      <p:grpSp>
        <p:nvGrpSpPr>
          <p:cNvPr id="21" name="Group 20">
            <a:extLst>
              <a:ext uri="{FF2B5EF4-FFF2-40B4-BE49-F238E27FC236}">
                <a16:creationId xmlns:a16="http://schemas.microsoft.com/office/drawing/2014/main" id="{E7BC43AB-C478-FCFB-8775-F7AC4A69CA51}"/>
              </a:ext>
            </a:extLst>
          </p:cNvPr>
          <p:cNvGrpSpPr/>
          <p:nvPr/>
        </p:nvGrpSpPr>
        <p:grpSpPr>
          <a:xfrm>
            <a:off x="673136" y="4348593"/>
            <a:ext cx="2109369" cy="919450"/>
            <a:chOff x="203531" y="4348593"/>
            <a:chExt cx="2109369" cy="919450"/>
          </a:xfrm>
        </p:grpSpPr>
        <p:sp>
          <p:nvSpPr>
            <p:cNvPr id="19" name="Freeform 19"/>
            <p:cNvSpPr/>
            <p:nvPr/>
          </p:nvSpPr>
          <p:spPr>
            <a:xfrm flipH="1">
              <a:off x="203531" y="4348593"/>
              <a:ext cx="2109369" cy="919450"/>
            </a:xfrm>
            <a:custGeom>
              <a:avLst/>
              <a:gdLst/>
              <a:ahLst/>
              <a:cxnLst/>
              <a:rect l="l" t="t" r="r" b="b"/>
              <a:pathLst>
                <a:path w="1851501" h="1844558">
                  <a:moveTo>
                    <a:pt x="1851501" y="0"/>
                  </a:moveTo>
                  <a:lnTo>
                    <a:pt x="0" y="0"/>
                  </a:lnTo>
                  <a:lnTo>
                    <a:pt x="0" y="1844558"/>
                  </a:lnTo>
                  <a:lnTo>
                    <a:pt x="1851501" y="1844558"/>
                  </a:lnTo>
                  <a:lnTo>
                    <a:pt x="1851501"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0" name="TextBox 20"/>
            <p:cNvSpPr txBox="1"/>
            <p:nvPr/>
          </p:nvSpPr>
          <p:spPr>
            <a:xfrm>
              <a:off x="644570" y="4556775"/>
              <a:ext cx="1163836" cy="503086"/>
            </a:xfrm>
            <a:prstGeom prst="rect">
              <a:avLst/>
            </a:prstGeom>
          </p:spPr>
          <p:txBody>
            <a:bodyPr lIns="0" tIns="0" rIns="0" bIns="0" rtlCol="0" anchor="t">
              <a:spAutoFit/>
            </a:bodyPr>
            <a:lstStyle/>
            <a:p>
              <a:pPr algn="ctr">
                <a:lnSpc>
                  <a:spcPts val="4296"/>
                </a:lnSpc>
                <a:spcBef>
                  <a:spcPct val="0"/>
                </a:spcBef>
              </a:pPr>
              <a:r>
                <a:rPr lang="en-US" sz="3069" dirty="0" err="1">
                  <a:solidFill>
                    <a:srgbClr val="FFFFFF"/>
                  </a:solidFill>
                  <a:latin typeface="Cambria Bold"/>
                </a:rPr>
                <a:t>Cách</a:t>
              </a:r>
              <a:r>
                <a:rPr lang="en-US" sz="3069" dirty="0">
                  <a:solidFill>
                    <a:srgbClr val="FFFFFF"/>
                  </a:solidFill>
                  <a:latin typeface="Cambria Bold"/>
                </a:rPr>
                <a:t>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655</Words>
  <Application>Microsoft Office PowerPoint</Application>
  <PresentationFormat>Widescreen</PresentationFormat>
  <Paragraphs>77</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#9Slide07 HoneyCream</vt:lpstr>
      <vt:lpstr>Arial</vt:lpstr>
      <vt:lpstr>Calibri</vt:lpstr>
      <vt:lpstr>Calibri Light</vt:lpstr>
      <vt:lpstr>Cambria</vt:lpstr>
      <vt:lpstr>Cambria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 NON</dc:creator>
  <cp:keywords>MANG NON;MangNon</cp:keywords>
  <cp:lastModifiedBy>Admin</cp:lastModifiedBy>
  <cp:revision>9</cp:revision>
  <dcterms:created xsi:type="dcterms:W3CDTF">2023-11-12T04:29:54Z</dcterms:created>
  <dcterms:modified xsi:type="dcterms:W3CDTF">2025-01-16T17:40:11Z</dcterms:modified>
</cp:coreProperties>
</file>