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1" r:id="rId3"/>
    <p:sldId id="262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4249"/>
    <a:srgbClr val="FC6476"/>
    <a:srgbClr val="FDA1AC"/>
    <a:srgbClr val="ED7C6C"/>
    <a:srgbClr val="377D82"/>
    <a:srgbClr val="FFCC66"/>
    <a:srgbClr val="C1D9D6"/>
    <a:srgbClr val="80A569"/>
    <a:srgbClr val="F9EDA2"/>
    <a:srgbClr val="825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84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465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52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449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692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295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923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270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738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709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041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620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E737CC0-9222-D531-B0A0-713C3EFD86B4}"/>
              </a:ext>
            </a:extLst>
          </p:cNvPr>
          <p:cNvSpPr txBox="1"/>
          <p:nvPr userDrawn="1"/>
        </p:nvSpPr>
        <p:spPr>
          <a:xfrm>
            <a:off x="5921394" y="7490418"/>
            <a:ext cx="1884026" cy="4278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5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54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54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5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5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54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881D44-0DD0-3CB3-99D6-35393627A927}"/>
              </a:ext>
            </a:extLst>
          </p:cNvPr>
          <p:cNvSpPr txBox="1">
            <a:spLocks/>
          </p:cNvSpPr>
          <p:nvPr userDrawn="1"/>
        </p:nvSpPr>
        <p:spPr>
          <a:xfrm>
            <a:off x="11726148" y="0"/>
            <a:ext cx="465852" cy="98290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0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225580-1202-F722-B263-9C2FBB23AB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F1C3BC-627A-064A-258F-3CF3A12F252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21B61F-7DB2-7A7D-A9C5-F1BE202069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E37C54-8DB0-AE97-1865-BB2E1AA85BD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42CD07C-AAF9-4FA3-28E6-9268F4B79A4A}"/>
              </a:ext>
            </a:extLst>
          </p:cNvPr>
          <p:cNvSpPr txBox="1">
            <a:spLocks/>
          </p:cNvSpPr>
          <p:nvPr userDrawn="1"/>
        </p:nvSpPr>
        <p:spPr>
          <a:xfrm>
            <a:off x="11652727" y="-378744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4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484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484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84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484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607FFC-8896-5786-C85F-BEBE4BAE9A92}"/>
              </a:ext>
            </a:extLst>
          </p:cNvPr>
          <p:cNvSpPr txBox="1">
            <a:spLocks/>
          </p:cNvSpPr>
          <p:nvPr userDrawn="1"/>
        </p:nvSpPr>
        <p:spPr>
          <a:xfrm>
            <a:off x="-97971" y="657037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54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D202AF-B406-7F32-20BE-C735C09374E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157583" y="7128850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4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9.svg"/><Relationship Id="rId3" Type="http://schemas.openxmlformats.org/officeDocument/2006/relationships/image" Target="../media/image4.svg"/><Relationship Id="rId21" Type="http://schemas.openxmlformats.org/officeDocument/2006/relationships/image" Target="../media/image14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6.svg"/><Relationship Id="rId15" Type="http://schemas.openxmlformats.org/officeDocument/2006/relationships/image" Target="../media/image10.png"/><Relationship Id="rId23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Relationship Id="rId22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5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93.svg"/><Relationship Id="rId17" Type="http://schemas.openxmlformats.org/officeDocument/2006/relationships/image" Target="../media/image46.png"/><Relationship Id="rId2" Type="http://schemas.openxmlformats.org/officeDocument/2006/relationships/image" Target="../media/image3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44.png"/><Relationship Id="rId5" Type="http://schemas.openxmlformats.org/officeDocument/2006/relationships/image" Target="../media/image26.svg"/><Relationship Id="rId15" Type="http://schemas.openxmlformats.org/officeDocument/2006/relationships/image" Target="../media/image53.svg"/><Relationship Id="rId10" Type="http://schemas.openxmlformats.org/officeDocument/2006/relationships/image" Target="../media/image43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63.svg"/><Relationship Id="rId3" Type="http://schemas.openxmlformats.org/officeDocument/2006/relationships/image" Target="../media/image4.svg"/><Relationship Id="rId7" Type="http://schemas.openxmlformats.org/officeDocument/2006/relationships/image" Target="../media/image57.svg"/><Relationship Id="rId12" Type="http://schemas.openxmlformats.org/officeDocument/2006/relationships/image" Target="../media/image29.png"/><Relationship Id="rId2" Type="http://schemas.openxmlformats.org/officeDocument/2006/relationships/image" Target="../media/image3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59.sv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7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93.svg"/><Relationship Id="rId5" Type="http://schemas.openxmlformats.org/officeDocument/2006/relationships/image" Target="../media/image26.svg"/><Relationship Id="rId10" Type="http://schemas.openxmlformats.org/officeDocument/2006/relationships/image" Target="../media/image44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Relationship Id="rId14" Type="http://schemas.openxmlformats.org/officeDocument/2006/relationships/image" Target="../media/image9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97.sv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93.svg"/><Relationship Id="rId5" Type="http://schemas.openxmlformats.org/officeDocument/2006/relationships/image" Target="../media/image26.svg"/><Relationship Id="rId10" Type="http://schemas.openxmlformats.org/officeDocument/2006/relationships/image" Target="../media/image44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97.sv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93.svg"/><Relationship Id="rId5" Type="http://schemas.openxmlformats.org/officeDocument/2006/relationships/image" Target="../media/image26.svg"/><Relationship Id="rId10" Type="http://schemas.openxmlformats.org/officeDocument/2006/relationships/image" Target="../media/image44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Relationship Id="rId1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1.png"/><Relationship Id="rId3" Type="http://schemas.openxmlformats.org/officeDocument/2006/relationships/image" Target="../media/image4.svg"/><Relationship Id="rId7" Type="http://schemas.openxmlformats.org/officeDocument/2006/relationships/image" Target="../media/image57.sv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17.svg"/><Relationship Id="rId5" Type="http://schemas.openxmlformats.org/officeDocument/2006/relationships/image" Target="../media/image113.svg"/><Relationship Id="rId10" Type="http://schemas.openxmlformats.org/officeDocument/2006/relationships/image" Target="../media/image50.png"/><Relationship Id="rId4" Type="http://schemas.openxmlformats.org/officeDocument/2006/relationships/image" Target="../media/image48.png"/><Relationship Id="rId9" Type="http://schemas.openxmlformats.org/officeDocument/2006/relationships/image" Target="../media/image11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21.png"/><Relationship Id="rId2" Type="http://schemas.openxmlformats.org/officeDocument/2006/relationships/image" Target="../media/image3.png"/><Relationship Id="rId16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48.svg"/><Relationship Id="rId5" Type="http://schemas.openxmlformats.org/officeDocument/2006/relationships/image" Target="../media/image26.sv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63.svg"/><Relationship Id="rId3" Type="http://schemas.openxmlformats.org/officeDocument/2006/relationships/image" Target="../media/image4.svg"/><Relationship Id="rId7" Type="http://schemas.openxmlformats.org/officeDocument/2006/relationships/image" Target="../media/image57.svg"/><Relationship Id="rId12" Type="http://schemas.openxmlformats.org/officeDocument/2006/relationships/image" Target="../media/image29.png"/><Relationship Id="rId2" Type="http://schemas.openxmlformats.org/officeDocument/2006/relationships/image" Target="../media/image3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59.sv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63.svg"/><Relationship Id="rId18" Type="http://schemas.openxmlformats.org/officeDocument/2006/relationships/image" Target="../media/image34.png"/><Relationship Id="rId3" Type="http://schemas.openxmlformats.org/officeDocument/2006/relationships/image" Target="../media/image4.svg"/><Relationship Id="rId7" Type="http://schemas.openxmlformats.org/officeDocument/2006/relationships/image" Target="../media/image57.svg"/><Relationship Id="rId12" Type="http://schemas.openxmlformats.org/officeDocument/2006/relationships/image" Target="../media/image29.png"/><Relationship Id="rId17" Type="http://schemas.openxmlformats.org/officeDocument/2006/relationships/image" Target="../media/image87.svg"/><Relationship Id="rId2" Type="http://schemas.openxmlformats.org/officeDocument/2006/relationships/image" Target="../media/image3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85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59.sv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8.svg"/><Relationship Id="rId18" Type="http://schemas.openxmlformats.org/officeDocument/2006/relationships/image" Target="../media/image32.png"/><Relationship Id="rId3" Type="http://schemas.openxmlformats.org/officeDocument/2006/relationships/audio" Target="../media/audio2.wav"/><Relationship Id="rId21" Type="http://schemas.openxmlformats.org/officeDocument/2006/relationships/image" Target="../media/image87.svg"/><Relationship Id="rId7" Type="http://schemas.openxmlformats.org/officeDocument/2006/relationships/image" Target="../media/image26.svg"/><Relationship Id="rId12" Type="http://schemas.openxmlformats.org/officeDocument/2006/relationships/image" Target="../media/image35.png"/><Relationship Id="rId17" Type="http://schemas.openxmlformats.org/officeDocument/2006/relationships/image" Target="../media/image90.svg"/><Relationship Id="rId2" Type="http://schemas.openxmlformats.org/officeDocument/2006/relationships/audio" Target="../media/audio1.wav"/><Relationship Id="rId16" Type="http://schemas.openxmlformats.org/officeDocument/2006/relationships/image" Target="../media/image38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5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85.svg"/><Relationship Id="rId4" Type="http://schemas.openxmlformats.org/officeDocument/2006/relationships/image" Target="../media/image3.png"/><Relationship Id="rId9" Type="http://schemas.openxmlformats.org/officeDocument/2006/relationships/image" Target="../media/image28.sv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8.svg"/><Relationship Id="rId18" Type="http://schemas.openxmlformats.org/officeDocument/2006/relationships/image" Target="../media/image32.png"/><Relationship Id="rId3" Type="http://schemas.openxmlformats.org/officeDocument/2006/relationships/audio" Target="../media/audio1.wav"/><Relationship Id="rId21" Type="http://schemas.openxmlformats.org/officeDocument/2006/relationships/image" Target="../media/image87.svg"/><Relationship Id="rId7" Type="http://schemas.openxmlformats.org/officeDocument/2006/relationships/image" Target="../media/image26.sv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audio" Target="../media/audio2.wav"/><Relationship Id="rId16" Type="http://schemas.openxmlformats.org/officeDocument/2006/relationships/image" Target="../media/image90.sv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5" Type="http://schemas.openxmlformats.org/officeDocument/2006/relationships/image" Target="../media/image38.png"/><Relationship Id="rId10" Type="http://schemas.openxmlformats.org/officeDocument/2006/relationships/image" Target="../media/image19.png"/><Relationship Id="rId19" Type="http://schemas.openxmlformats.org/officeDocument/2006/relationships/image" Target="../media/image85.svg"/><Relationship Id="rId4" Type="http://schemas.openxmlformats.org/officeDocument/2006/relationships/image" Target="../media/image3.png"/><Relationship Id="rId9" Type="http://schemas.openxmlformats.org/officeDocument/2006/relationships/image" Target="../media/image28.sv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12" Type="http://schemas.openxmlformats.org/officeDocument/2006/relationships/image" Target="../media/image78.svg"/><Relationship Id="rId17" Type="http://schemas.openxmlformats.org/officeDocument/2006/relationships/image" Target="../media/image87.svg"/><Relationship Id="rId2" Type="http://schemas.openxmlformats.org/officeDocument/2006/relationships/audio" Target="../media/audio1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5.png"/><Relationship Id="rId5" Type="http://schemas.openxmlformats.org/officeDocument/2006/relationships/image" Target="../media/image17.png"/><Relationship Id="rId15" Type="http://schemas.openxmlformats.org/officeDocument/2006/relationships/image" Target="../media/image90.svg"/><Relationship Id="rId10" Type="http://schemas.openxmlformats.org/officeDocument/2006/relationships/image" Target="../media/image30.svg"/><Relationship Id="rId4" Type="http://schemas.openxmlformats.org/officeDocument/2006/relationships/image" Target="../media/image4.svg"/><Relationship Id="rId9" Type="http://schemas.openxmlformats.org/officeDocument/2006/relationships/image" Target="../media/image19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39.png"/><Relationship Id="rId17" Type="http://schemas.openxmlformats.org/officeDocument/2006/relationships/image" Target="../media/image72.svg"/><Relationship Id="rId2" Type="http://schemas.openxmlformats.org/officeDocument/2006/relationships/image" Target="../media/image3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78.svg"/><Relationship Id="rId5" Type="http://schemas.openxmlformats.org/officeDocument/2006/relationships/image" Target="../media/image26.svg"/><Relationship Id="rId15" Type="http://schemas.openxmlformats.org/officeDocument/2006/relationships/image" Target="../media/image37.png"/><Relationship Id="rId10" Type="http://schemas.openxmlformats.org/officeDocument/2006/relationships/image" Target="../media/image35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Relationship Id="rId14" Type="http://schemas.openxmlformats.org/officeDocument/2006/relationships/image" Target="../media/image8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3.png"/><Relationship Id="rId18" Type="http://schemas.openxmlformats.org/officeDocument/2006/relationships/image" Target="../media/image72.sv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41.png"/><Relationship Id="rId17" Type="http://schemas.openxmlformats.org/officeDocument/2006/relationships/image" Target="../media/image42.png"/><Relationship Id="rId2" Type="http://schemas.openxmlformats.org/officeDocument/2006/relationships/image" Target="../media/image3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78.svg"/><Relationship Id="rId5" Type="http://schemas.openxmlformats.org/officeDocument/2006/relationships/image" Target="../media/image26.svg"/><Relationship Id="rId15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openxmlformats.org/officeDocument/2006/relationships/image" Target="../media/image17.png"/><Relationship Id="rId9" Type="http://schemas.openxmlformats.org/officeDocument/2006/relationships/image" Target="../media/image30.svg"/><Relationship Id="rId14" Type="http://schemas.openxmlformats.org/officeDocument/2006/relationships/image" Target="../media/image8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561" y="2060613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579179" y="1417605"/>
            <a:ext cx="4412348" cy="4412348"/>
          </a:xfrm>
          <a:custGeom>
            <a:avLst/>
            <a:gdLst/>
            <a:ahLst/>
            <a:cxnLst/>
            <a:rect l="l" t="t" r="r" b="b"/>
            <a:pathLst>
              <a:path w="6618522" h="6618522">
                <a:moveTo>
                  <a:pt x="0" y="0"/>
                </a:moveTo>
                <a:lnTo>
                  <a:pt x="6618523" y="0"/>
                </a:lnTo>
                <a:lnTo>
                  <a:pt x="6618523" y="6618523"/>
                </a:lnTo>
                <a:lnTo>
                  <a:pt x="0" y="6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17018" y="1408336"/>
            <a:ext cx="11378489" cy="3811794"/>
          </a:xfrm>
          <a:custGeom>
            <a:avLst/>
            <a:gdLst/>
            <a:ahLst/>
            <a:cxnLst/>
            <a:rect l="l" t="t" r="r" b="b"/>
            <a:pathLst>
              <a:path w="17067733" h="5717691">
                <a:moveTo>
                  <a:pt x="0" y="0"/>
                </a:moveTo>
                <a:lnTo>
                  <a:pt x="17067733" y="0"/>
                </a:lnTo>
                <a:lnTo>
                  <a:pt x="17067733" y="5717691"/>
                </a:lnTo>
                <a:lnTo>
                  <a:pt x="0" y="571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5800" y="1107142"/>
            <a:ext cx="3963961" cy="771171"/>
          </a:xfrm>
          <a:custGeom>
            <a:avLst/>
            <a:gdLst/>
            <a:ahLst/>
            <a:cxnLst/>
            <a:rect l="l" t="t" r="r" b="b"/>
            <a:pathLst>
              <a:path w="5945942" h="1156756">
                <a:moveTo>
                  <a:pt x="0" y="0"/>
                </a:moveTo>
                <a:lnTo>
                  <a:pt x="5945942" y="0"/>
                </a:lnTo>
                <a:lnTo>
                  <a:pt x="5945942" y="1156756"/>
                </a:lnTo>
                <a:lnTo>
                  <a:pt x="0" y="115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87584">
            <a:off x="4540077" y="4752195"/>
            <a:ext cx="1371419" cy="446335"/>
          </a:xfrm>
          <a:custGeom>
            <a:avLst/>
            <a:gdLst/>
            <a:ahLst/>
            <a:cxnLst/>
            <a:rect l="l" t="t" r="r" b="b"/>
            <a:pathLst>
              <a:path w="2057129" h="669502">
                <a:moveTo>
                  <a:pt x="0" y="0"/>
                </a:moveTo>
                <a:lnTo>
                  <a:pt x="2057129" y="0"/>
                </a:lnTo>
                <a:lnTo>
                  <a:pt x="2057129" y="669502"/>
                </a:lnTo>
                <a:lnTo>
                  <a:pt x="0" y="6695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786213" y="4234322"/>
            <a:ext cx="2879145" cy="1957819"/>
          </a:xfrm>
          <a:custGeom>
            <a:avLst/>
            <a:gdLst/>
            <a:ahLst/>
            <a:cxnLst/>
            <a:rect l="l" t="t" r="r" b="b"/>
            <a:pathLst>
              <a:path w="4318718" h="2936729">
                <a:moveTo>
                  <a:pt x="0" y="0"/>
                </a:moveTo>
                <a:lnTo>
                  <a:pt x="4318719" y="0"/>
                </a:lnTo>
                <a:lnTo>
                  <a:pt x="4318719" y="2936728"/>
                </a:lnTo>
                <a:lnTo>
                  <a:pt x="0" y="29367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2700000">
            <a:off x="948449" y="2909199"/>
            <a:ext cx="1739952" cy="3403329"/>
          </a:xfrm>
          <a:custGeom>
            <a:avLst/>
            <a:gdLst/>
            <a:ahLst/>
            <a:cxnLst/>
            <a:rect l="l" t="t" r="r" b="b"/>
            <a:pathLst>
              <a:path w="2609928" h="5104994">
                <a:moveTo>
                  <a:pt x="0" y="0"/>
                </a:moveTo>
                <a:lnTo>
                  <a:pt x="2609928" y="0"/>
                </a:lnTo>
                <a:lnTo>
                  <a:pt x="2609928" y="5104994"/>
                </a:lnTo>
                <a:lnTo>
                  <a:pt x="0" y="51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3960770">
            <a:off x="11511188" y="-585229"/>
            <a:ext cx="1361625" cy="2743200"/>
          </a:xfrm>
          <a:custGeom>
            <a:avLst/>
            <a:gdLst/>
            <a:ahLst/>
            <a:cxnLst/>
            <a:rect l="l" t="t" r="r" b="b"/>
            <a:pathLst>
              <a:path w="2042437" h="4114800">
                <a:moveTo>
                  <a:pt x="0" y="0"/>
                </a:moveTo>
                <a:lnTo>
                  <a:pt x="2042438" y="0"/>
                </a:lnTo>
                <a:lnTo>
                  <a:pt x="20424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6326491">
            <a:off x="-244176" y="-1371600"/>
            <a:ext cx="2783690" cy="27432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428204">
            <a:off x="9436766" y="6208502"/>
            <a:ext cx="3340885" cy="753218"/>
          </a:xfrm>
          <a:custGeom>
            <a:avLst/>
            <a:gdLst/>
            <a:ahLst/>
            <a:cxnLst/>
            <a:rect l="l" t="t" r="r" b="b"/>
            <a:pathLst>
              <a:path w="5011327" h="1129827">
                <a:moveTo>
                  <a:pt x="0" y="0"/>
                </a:moveTo>
                <a:lnTo>
                  <a:pt x="5011327" y="0"/>
                </a:lnTo>
                <a:lnTo>
                  <a:pt x="5011327" y="1129826"/>
                </a:lnTo>
                <a:lnTo>
                  <a:pt x="0" y="11298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305927" y="1417606"/>
            <a:ext cx="4763645" cy="3840689"/>
          </a:xfrm>
          <a:custGeom>
            <a:avLst/>
            <a:gdLst/>
            <a:ahLst/>
            <a:cxnLst/>
            <a:rect l="l" t="t" r="r" b="b"/>
            <a:pathLst>
              <a:path w="7145468" h="5761034">
                <a:moveTo>
                  <a:pt x="0" y="0"/>
                </a:moveTo>
                <a:lnTo>
                  <a:pt x="7145468" y="0"/>
                </a:lnTo>
                <a:lnTo>
                  <a:pt x="7145468" y="5761034"/>
                </a:lnTo>
                <a:lnTo>
                  <a:pt x="0" y="576103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AC3FB5-F10E-CED7-1E75-102A11E085B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574" y="5177505"/>
            <a:ext cx="1479799" cy="15257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996ECD-9553-59A5-4929-68CBFB0C580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56163" y="1756912"/>
            <a:ext cx="6675699" cy="29019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A1F507-C1D0-8F72-83EA-DDA2DC3B2AF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39734" y="994138"/>
            <a:ext cx="2481060" cy="10138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F18978-4B4E-D60E-F657-8C8EA2FF33F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09607" y="4189622"/>
            <a:ext cx="2597121" cy="74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685800" y="1114148"/>
            <a:ext cx="6290581" cy="1895043"/>
          </a:xfrm>
          <a:custGeom>
            <a:avLst/>
            <a:gdLst/>
            <a:ahLst/>
            <a:cxnLst/>
            <a:rect l="l" t="t" r="r" b="b"/>
            <a:pathLst>
              <a:path w="9435871" h="2842565">
                <a:moveTo>
                  <a:pt x="0" y="0"/>
                </a:moveTo>
                <a:lnTo>
                  <a:pt x="9435871" y="0"/>
                </a:lnTo>
                <a:lnTo>
                  <a:pt x="9435871" y="2842565"/>
                </a:lnTo>
                <a:lnTo>
                  <a:pt x="0" y="28425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1982" y="2914380"/>
            <a:ext cx="6404399" cy="2031453"/>
          </a:xfrm>
          <a:custGeom>
            <a:avLst/>
            <a:gdLst/>
            <a:ahLst/>
            <a:cxnLst/>
            <a:rect l="l" t="t" r="r" b="b"/>
            <a:pathLst>
              <a:path w="9606599" h="3047180">
                <a:moveTo>
                  <a:pt x="0" y="0"/>
                </a:moveTo>
                <a:lnTo>
                  <a:pt x="9606599" y="0"/>
                </a:lnTo>
                <a:lnTo>
                  <a:pt x="9606599" y="3047180"/>
                </a:lnTo>
                <a:lnTo>
                  <a:pt x="0" y="3047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7235462" y="777066"/>
            <a:ext cx="3079102" cy="2720425"/>
            <a:chOff x="0" y="0"/>
            <a:chExt cx="6158204" cy="54408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58204" cy="5440850"/>
            </a:xfrm>
            <a:custGeom>
              <a:avLst/>
              <a:gdLst/>
              <a:ahLst/>
              <a:cxnLst/>
              <a:rect l="l" t="t" r="r" b="b"/>
              <a:pathLst>
                <a:path w="6158204" h="5440850">
                  <a:moveTo>
                    <a:pt x="0" y="0"/>
                  </a:moveTo>
                  <a:lnTo>
                    <a:pt x="6158204" y="0"/>
                  </a:lnTo>
                  <a:lnTo>
                    <a:pt x="6158204" y="5440850"/>
                  </a:lnTo>
                  <a:lnTo>
                    <a:pt x="0" y="5440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 b="-83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68404" y="1023162"/>
              <a:ext cx="4421400" cy="2397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159"/>
                </a:lnSpc>
                <a:spcBef>
                  <a:spcPct val="0"/>
                </a:spcBef>
              </a:pPr>
              <a:r>
                <a:rPr lang="en-US" sz="2411">
                  <a:solidFill>
                    <a:srgbClr val="000001"/>
                  </a:solidFill>
                  <a:latin typeface="Cambria"/>
                </a:rPr>
                <a:t>Bạn sẽ làm gì trong những tình huống này?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8980958" y="30933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7"/>
                </a:lnTo>
                <a:lnTo>
                  <a:pt x="0" y="55573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46608" y="4861633"/>
            <a:ext cx="7484136" cy="1849583"/>
          </a:xfrm>
          <a:custGeom>
            <a:avLst/>
            <a:gdLst/>
            <a:ahLst/>
            <a:cxnLst/>
            <a:rect l="l" t="t" r="r" b="b"/>
            <a:pathLst>
              <a:path w="11226204" h="2774374">
                <a:moveTo>
                  <a:pt x="0" y="0"/>
                </a:moveTo>
                <a:lnTo>
                  <a:pt x="11226204" y="0"/>
                </a:lnTo>
                <a:lnTo>
                  <a:pt x="11226204" y="2774374"/>
                </a:lnTo>
                <a:lnTo>
                  <a:pt x="0" y="27743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7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Thảo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luận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để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đóng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vai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xử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huống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5135BC-69D5-D7A0-DAB7-37E2958703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99717" y="814796"/>
            <a:ext cx="7273158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844124" y="1373561"/>
            <a:ext cx="8503753" cy="2561763"/>
          </a:xfrm>
          <a:custGeom>
            <a:avLst/>
            <a:gdLst/>
            <a:ahLst/>
            <a:cxnLst/>
            <a:rect l="l" t="t" r="r" b="b"/>
            <a:pathLst>
              <a:path w="12755629" h="3842644">
                <a:moveTo>
                  <a:pt x="0" y="0"/>
                </a:moveTo>
                <a:lnTo>
                  <a:pt x="12755628" y="0"/>
                </a:lnTo>
                <a:lnTo>
                  <a:pt x="12755628" y="3842644"/>
                </a:lnTo>
                <a:lnTo>
                  <a:pt x="0" y="38426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Xử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lí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huống</a:t>
            </a:r>
            <a:endParaRPr lang="en-US" sz="3432" dirty="0">
              <a:solidFill>
                <a:srgbClr val="EB4586"/>
              </a:solidFill>
              <a:latin typeface="Cambria Bold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979B6D-B5F5-F8E1-187A-A654E91C0C72}"/>
              </a:ext>
            </a:extLst>
          </p:cNvPr>
          <p:cNvGrpSpPr/>
          <p:nvPr/>
        </p:nvGrpSpPr>
        <p:grpSpPr>
          <a:xfrm>
            <a:off x="1117320" y="4271873"/>
            <a:ext cx="9957945" cy="1742640"/>
            <a:chOff x="1117320" y="4271873"/>
            <a:chExt cx="9957945" cy="1742640"/>
          </a:xfrm>
        </p:grpSpPr>
        <p:sp>
          <p:nvSpPr>
            <p:cNvPr id="11" name="Freeform 11"/>
            <p:cNvSpPr/>
            <p:nvPr/>
          </p:nvSpPr>
          <p:spPr>
            <a:xfrm>
              <a:off x="1117320" y="4271873"/>
              <a:ext cx="9957945" cy="1742640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38390" y="4407388"/>
              <a:ext cx="9311461" cy="146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Hiền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mặc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quạt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vẫn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thức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sử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dụng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cẩn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thận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tiết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kiệm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điện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lâu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17320" y="4271873"/>
            <a:ext cx="9957945" cy="1742640"/>
            <a:chOff x="0" y="0"/>
            <a:chExt cx="19915889" cy="34852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915889" cy="3485281"/>
            </a:xfrm>
            <a:custGeom>
              <a:avLst/>
              <a:gdLst/>
              <a:ahLst/>
              <a:cxnLst/>
              <a:rect l="l" t="t" r="r" b="b"/>
              <a:pathLst>
                <a:path w="19915889" h="3485281">
                  <a:moveTo>
                    <a:pt x="0" y="0"/>
                  </a:moveTo>
                  <a:lnTo>
                    <a:pt x="19915889" y="0"/>
                  </a:lnTo>
                  <a:lnTo>
                    <a:pt x="19915889" y="3485281"/>
                  </a:lnTo>
                  <a:lnTo>
                    <a:pt x="0" y="348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42140" y="290078"/>
              <a:ext cx="18622921" cy="1925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Hậu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Long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xoài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ở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văn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hoá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thôn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tự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quả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riêng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177830" y="1312515"/>
            <a:ext cx="9033437" cy="2865375"/>
          </a:xfrm>
          <a:custGeom>
            <a:avLst/>
            <a:gdLst/>
            <a:ahLst/>
            <a:cxnLst/>
            <a:rect l="l" t="t" r="r" b="b"/>
            <a:pathLst>
              <a:path w="13550155" h="4298062">
                <a:moveTo>
                  <a:pt x="0" y="0"/>
                </a:moveTo>
                <a:lnTo>
                  <a:pt x="13550155" y="0"/>
                </a:lnTo>
                <a:lnTo>
                  <a:pt x="13550155" y="4298062"/>
                </a:lnTo>
                <a:lnTo>
                  <a:pt x="0" y="42980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94608" y="335599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CABAC5-2AB7-66CF-85AB-FBE91748903C}"/>
              </a:ext>
            </a:extLst>
          </p:cNvPr>
          <p:cNvGrpSpPr/>
          <p:nvPr/>
        </p:nvGrpSpPr>
        <p:grpSpPr>
          <a:xfrm>
            <a:off x="762446" y="3998218"/>
            <a:ext cx="10072789" cy="2292426"/>
            <a:chOff x="1002476" y="4271873"/>
            <a:chExt cx="10072789" cy="2292426"/>
          </a:xfrm>
        </p:grpSpPr>
        <p:sp>
          <p:nvSpPr>
            <p:cNvPr id="10" name="Freeform 10"/>
            <p:cNvSpPr/>
            <p:nvPr/>
          </p:nvSpPr>
          <p:spPr>
            <a:xfrm>
              <a:off x="1002476" y="4271873"/>
              <a:ext cx="10072789" cy="2292426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38390" y="4407388"/>
              <a:ext cx="9311461" cy="1963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em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góp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phần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tạo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cảnh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để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mọi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ngắm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nhìn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đến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tham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Hồ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Gươm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ai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phép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vì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vậy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sẽ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còn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nữa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9606" y="1500540"/>
            <a:ext cx="10072789" cy="2489326"/>
          </a:xfrm>
          <a:custGeom>
            <a:avLst/>
            <a:gdLst/>
            <a:ahLst/>
            <a:cxnLst/>
            <a:rect l="l" t="t" r="r" b="b"/>
            <a:pathLst>
              <a:path w="15109183" h="3733989">
                <a:moveTo>
                  <a:pt x="0" y="0"/>
                </a:moveTo>
                <a:lnTo>
                  <a:pt x="15109184" y="0"/>
                </a:lnTo>
                <a:lnTo>
                  <a:pt x="15109184" y="3733989"/>
                </a:lnTo>
                <a:lnTo>
                  <a:pt x="0" y="37339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332" y="2931599"/>
            <a:ext cx="3240601" cy="3240601"/>
          </a:xfrm>
          <a:custGeom>
            <a:avLst/>
            <a:gdLst/>
            <a:ahLst/>
            <a:cxnLst/>
            <a:rect l="l" t="t" r="r" b="b"/>
            <a:pathLst>
              <a:path w="4860902" h="4860902">
                <a:moveTo>
                  <a:pt x="0" y="0"/>
                </a:moveTo>
                <a:lnTo>
                  <a:pt x="4860902" y="0"/>
                </a:lnTo>
                <a:lnTo>
                  <a:pt x="4860902" y="4860902"/>
                </a:lnTo>
                <a:lnTo>
                  <a:pt x="0" y="4860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911875" y="1680702"/>
            <a:ext cx="2876017" cy="2876017"/>
          </a:xfrm>
          <a:custGeom>
            <a:avLst/>
            <a:gdLst/>
            <a:ahLst/>
            <a:cxnLst/>
            <a:rect l="l" t="t" r="r" b="b"/>
            <a:pathLst>
              <a:path w="4314025" h="4314025">
                <a:moveTo>
                  <a:pt x="0" y="0"/>
                </a:moveTo>
                <a:lnTo>
                  <a:pt x="4314025" y="0"/>
                </a:lnTo>
                <a:lnTo>
                  <a:pt x="4314025" y="4314025"/>
                </a:lnTo>
                <a:lnTo>
                  <a:pt x="0" y="4314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4798131">
            <a:off x="10513661" y="-323329"/>
            <a:ext cx="1985079" cy="2743200"/>
          </a:xfrm>
          <a:custGeom>
            <a:avLst/>
            <a:gdLst/>
            <a:ahLst/>
            <a:cxnLst/>
            <a:rect l="l" t="t" r="r" b="b"/>
            <a:pathLst>
              <a:path w="2977619" h="4114800">
                <a:moveTo>
                  <a:pt x="0" y="0"/>
                </a:moveTo>
                <a:lnTo>
                  <a:pt x="2977618" y="0"/>
                </a:lnTo>
                <a:lnTo>
                  <a:pt x="2977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62705" y="926407"/>
            <a:ext cx="9666591" cy="5401208"/>
          </a:xfrm>
          <a:custGeom>
            <a:avLst/>
            <a:gdLst/>
            <a:ahLst/>
            <a:cxnLst/>
            <a:rect l="l" t="t" r="r" b="b"/>
            <a:pathLst>
              <a:path w="14499887" h="8101812">
                <a:moveTo>
                  <a:pt x="0" y="0"/>
                </a:moveTo>
                <a:lnTo>
                  <a:pt x="14499886" y="0"/>
                </a:lnTo>
                <a:lnTo>
                  <a:pt x="14499886" y="8101812"/>
                </a:lnTo>
                <a:lnTo>
                  <a:pt x="0" y="8101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130915" y="685801"/>
            <a:ext cx="4012476" cy="1344179"/>
          </a:xfrm>
          <a:custGeom>
            <a:avLst/>
            <a:gdLst/>
            <a:ahLst/>
            <a:cxnLst/>
            <a:rect l="l" t="t" r="r" b="b"/>
            <a:pathLst>
              <a:path w="6018714" h="2016269">
                <a:moveTo>
                  <a:pt x="0" y="0"/>
                </a:moveTo>
                <a:lnTo>
                  <a:pt x="6018714" y="0"/>
                </a:lnTo>
                <a:lnTo>
                  <a:pt x="6018714" y="2016269"/>
                </a:lnTo>
                <a:lnTo>
                  <a:pt x="0" y="2016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85800" y="621352"/>
            <a:ext cx="2691665" cy="1473075"/>
          </a:xfrm>
          <a:custGeom>
            <a:avLst/>
            <a:gdLst/>
            <a:ahLst/>
            <a:cxnLst/>
            <a:rect l="l" t="t" r="r" b="b"/>
            <a:pathLst>
              <a:path w="4037498" h="2209612">
                <a:moveTo>
                  <a:pt x="0" y="0"/>
                </a:moveTo>
                <a:lnTo>
                  <a:pt x="4037498" y="0"/>
                </a:lnTo>
                <a:lnTo>
                  <a:pt x="4037498" y="2209613"/>
                </a:lnTo>
                <a:lnTo>
                  <a:pt x="0" y="2209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09A4DD06-5B62-3C93-2C90-CF94FD6989D9}"/>
              </a:ext>
            </a:extLst>
          </p:cNvPr>
          <p:cNvSpPr/>
          <p:nvPr/>
        </p:nvSpPr>
        <p:spPr>
          <a:xfrm>
            <a:off x="7600860" y="3118355"/>
            <a:ext cx="4763645" cy="3840689"/>
          </a:xfrm>
          <a:custGeom>
            <a:avLst/>
            <a:gdLst/>
            <a:ahLst/>
            <a:cxnLst/>
            <a:rect l="l" t="t" r="r" b="b"/>
            <a:pathLst>
              <a:path w="7145468" h="5761034">
                <a:moveTo>
                  <a:pt x="0" y="0"/>
                </a:moveTo>
                <a:lnTo>
                  <a:pt x="7145468" y="0"/>
                </a:lnTo>
                <a:lnTo>
                  <a:pt x="7145468" y="5761034"/>
                </a:lnTo>
                <a:lnTo>
                  <a:pt x="0" y="57610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802E13-0B3F-37A6-AE19-591C2E943C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62704" y="2094427"/>
            <a:ext cx="7773074" cy="29080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70089" y="1465860"/>
            <a:ext cx="6584891" cy="2478402"/>
          </a:xfrm>
          <a:custGeom>
            <a:avLst/>
            <a:gdLst/>
            <a:ahLst/>
            <a:cxnLst/>
            <a:rect l="l" t="t" r="r" b="b"/>
            <a:pathLst>
              <a:path w="9877337" h="3717603">
                <a:moveTo>
                  <a:pt x="0" y="0"/>
                </a:moveTo>
                <a:lnTo>
                  <a:pt x="9877336" y="0"/>
                </a:lnTo>
                <a:lnTo>
                  <a:pt x="9877336" y="3717603"/>
                </a:lnTo>
                <a:lnTo>
                  <a:pt x="0" y="37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62762" y="3838375"/>
            <a:ext cx="6418306" cy="2875700"/>
          </a:xfrm>
          <a:custGeom>
            <a:avLst/>
            <a:gdLst/>
            <a:ahLst/>
            <a:cxnLst/>
            <a:rect l="l" t="t" r="r" b="b"/>
            <a:pathLst>
              <a:path w="9627459" h="4313550">
                <a:moveTo>
                  <a:pt x="0" y="0"/>
                </a:moveTo>
                <a:lnTo>
                  <a:pt x="9627459" y="0"/>
                </a:lnTo>
                <a:lnTo>
                  <a:pt x="9627459" y="4313550"/>
                </a:lnTo>
                <a:lnTo>
                  <a:pt x="0" y="4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59206" y="30091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6"/>
                </a:lnTo>
                <a:lnTo>
                  <a:pt x="0" y="55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81068" y="1201062"/>
            <a:ext cx="3079102" cy="2743200"/>
            <a:chOff x="0" y="0"/>
            <a:chExt cx="6158204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8204" cy="5486400"/>
            </a:xfrm>
            <a:custGeom>
              <a:avLst/>
              <a:gdLst/>
              <a:ahLst/>
              <a:cxnLst/>
              <a:rect l="l" t="t" r="r" b="b"/>
              <a:pathLst>
                <a:path w="6158204" h="5486400">
                  <a:moveTo>
                    <a:pt x="0" y="0"/>
                  </a:moveTo>
                  <a:lnTo>
                    <a:pt x="6158204" y="0"/>
                  </a:lnTo>
                  <a:lnTo>
                    <a:pt x="61582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8404" y="791556"/>
              <a:ext cx="4421400" cy="284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1"/>
                </a:lnSpc>
                <a:spcBef>
                  <a:spcPct val="0"/>
                </a:spcBef>
              </a:pP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hay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8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Hãy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nhau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chia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sẻ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về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quan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điểm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mình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trước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ý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kiến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2BAAA-7AFD-1CA1-4787-5DEB6A3C51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92752" y="880560"/>
            <a:ext cx="7273158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299718" y="2118224"/>
            <a:ext cx="7503021" cy="202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222"/>
              </a:lnSpc>
              <a:spcBef>
                <a:spcPct val="0"/>
              </a:spcBef>
            </a:pPr>
            <a:r>
              <a:rPr lang="en-US" sz="2459">
                <a:solidFill>
                  <a:srgbClr val="000001"/>
                </a:solidFill>
                <a:latin typeface="Cambria"/>
              </a:rPr>
              <a:t>Chia lớp thành các đội, mỗi đội cử ra 6 thành viên tham gia trò chơi các bạn còn lại sẽ là cổ động viên. 6 thành viên có thời gian 5 phút quan sát tranh và thống nhất ý kiến. Các đội sẽ lần lượt dán thẻ mặt cười và mặt buồn để thể hiện ý kiến của đội mình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D78C93-4704-9126-1528-D1B1FBCF1970}"/>
              </a:ext>
            </a:extLst>
          </p:cNvPr>
          <p:cNvGrpSpPr/>
          <p:nvPr/>
        </p:nvGrpSpPr>
        <p:grpSpPr>
          <a:xfrm>
            <a:off x="5003273" y="4393353"/>
            <a:ext cx="1751125" cy="2273138"/>
            <a:chOff x="5003273" y="4393353"/>
            <a:chExt cx="1751125" cy="2273138"/>
          </a:xfrm>
        </p:grpSpPr>
        <p:sp>
          <p:nvSpPr>
            <p:cNvPr id="8" name="Freeform 8"/>
            <p:cNvSpPr/>
            <p:nvPr/>
          </p:nvSpPr>
          <p:spPr>
            <a:xfrm>
              <a:off x="5170511" y="4393353"/>
              <a:ext cx="1535315" cy="1535315"/>
            </a:xfrm>
            <a:custGeom>
              <a:avLst/>
              <a:gdLst/>
              <a:ahLst/>
              <a:cxnLst/>
              <a:rect l="l" t="t" r="r" b="b"/>
              <a:pathLst>
                <a:path w="2302973" h="2302973">
                  <a:moveTo>
                    <a:pt x="0" y="0"/>
                  </a:moveTo>
                  <a:lnTo>
                    <a:pt x="2302972" y="0"/>
                  </a:lnTo>
                  <a:lnTo>
                    <a:pt x="2302972" y="2302973"/>
                  </a:lnTo>
                  <a:lnTo>
                    <a:pt x="0" y="2302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003273" y="6076586"/>
              <a:ext cx="17511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B703F2-2902-B600-071E-9A9915303FB7}"/>
              </a:ext>
            </a:extLst>
          </p:cNvPr>
          <p:cNvGrpSpPr/>
          <p:nvPr/>
        </p:nvGrpSpPr>
        <p:grpSpPr>
          <a:xfrm>
            <a:off x="7534989" y="4327803"/>
            <a:ext cx="2025025" cy="2338688"/>
            <a:chOff x="7534989" y="4327803"/>
            <a:chExt cx="2025025" cy="2338688"/>
          </a:xfrm>
        </p:grpSpPr>
        <p:sp>
          <p:nvSpPr>
            <p:cNvPr id="9" name="Freeform 9"/>
            <p:cNvSpPr/>
            <p:nvPr/>
          </p:nvSpPr>
          <p:spPr>
            <a:xfrm>
              <a:off x="7785325" y="4327803"/>
              <a:ext cx="1524352" cy="1524352"/>
            </a:xfrm>
            <a:custGeom>
              <a:avLst/>
              <a:gdLst/>
              <a:ahLst/>
              <a:cxnLst/>
              <a:rect l="l" t="t" r="r" b="b"/>
              <a:pathLst>
                <a:path w="2286528" h="2286528">
                  <a:moveTo>
                    <a:pt x="0" y="0"/>
                  </a:moveTo>
                  <a:lnTo>
                    <a:pt x="2286528" y="0"/>
                  </a:lnTo>
                  <a:lnTo>
                    <a:pt x="2286528" y="2286528"/>
                  </a:lnTo>
                  <a:lnTo>
                    <a:pt x="0" y="2286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534989" y="6076586"/>
              <a:ext cx="20250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Chưa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992A370-2F93-38C1-BB01-55CFA21163F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69877" y="923322"/>
            <a:ext cx="7242676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88434" y="20383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,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chưa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Vì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sao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40087" y="1551656"/>
            <a:ext cx="4510943" cy="3568197"/>
          </a:xfrm>
          <a:custGeom>
            <a:avLst/>
            <a:gdLst/>
            <a:ahLst/>
            <a:cxnLst/>
            <a:rect l="l" t="t" r="r" b="b"/>
            <a:pathLst>
              <a:path w="6766414" h="5352296">
                <a:moveTo>
                  <a:pt x="0" y="0"/>
                </a:moveTo>
                <a:lnTo>
                  <a:pt x="6766415" y="0"/>
                </a:lnTo>
                <a:lnTo>
                  <a:pt x="6766415" y="5352296"/>
                </a:lnTo>
                <a:lnTo>
                  <a:pt x="0" y="53522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847517" y="1651859"/>
            <a:ext cx="4178783" cy="3367791"/>
          </a:xfrm>
          <a:custGeom>
            <a:avLst/>
            <a:gdLst/>
            <a:ahLst/>
            <a:cxnLst/>
            <a:rect l="l" t="t" r="r" b="b"/>
            <a:pathLst>
              <a:path w="6268175" h="5051686">
                <a:moveTo>
                  <a:pt x="0" y="0"/>
                </a:moveTo>
                <a:lnTo>
                  <a:pt x="6268174" y="0"/>
                </a:lnTo>
                <a:lnTo>
                  <a:pt x="6268174" y="5051686"/>
                </a:lnTo>
                <a:lnTo>
                  <a:pt x="0" y="50516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36292" y="366820"/>
              <a:ext cx="6007281" cy="1077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tắt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nước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sau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sử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dụng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783628" y="5116398"/>
            <a:ext cx="4306559" cy="1099263"/>
            <a:chOff x="0" y="0"/>
            <a:chExt cx="8613117" cy="213022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23012" y="455770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khác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để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gặp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bạn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,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tránh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giẫm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lên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cỏ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ở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viên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30385" y="4063964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77912" y="4357678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7" y="0"/>
                </a:lnTo>
                <a:lnTo>
                  <a:pt x="2286527" y="2286527"/>
                </a:lnTo>
                <a:lnTo>
                  <a:pt x="0" y="228652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848001" y="1456195"/>
            <a:ext cx="3814162" cy="3492554"/>
          </a:xfrm>
          <a:custGeom>
            <a:avLst/>
            <a:gdLst/>
            <a:ahLst/>
            <a:cxnLst/>
            <a:rect l="l" t="t" r="r" b="b"/>
            <a:pathLst>
              <a:path w="5721243" h="5238831">
                <a:moveTo>
                  <a:pt x="0" y="0"/>
                </a:moveTo>
                <a:lnTo>
                  <a:pt x="5721243" y="0"/>
                </a:lnTo>
                <a:lnTo>
                  <a:pt x="5721243" y="5238830"/>
                </a:lnTo>
                <a:lnTo>
                  <a:pt x="0" y="52388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chắc em không vẽ lên bản tin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6761307" y="1522297"/>
            <a:ext cx="4295037" cy="3540187"/>
          </a:xfrm>
          <a:custGeom>
            <a:avLst/>
            <a:gdLst/>
            <a:ahLst/>
            <a:cxnLst/>
            <a:rect l="l" t="t" r="r" b="b"/>
            <a:pathLst>
              <a:path w="6442555" h="5310281">
                <a:moveTo>
                  <a:pt x="0" y="0"/>
                </a:moveTo>
                <a:lnTo>
                  <a:pt x="6442555" y="0"/>
                </a:lnTo>
                <a:lnTo>
                  <a:pt x="6442555" y="5310281"/>
                </a:lnTo>
                <a:lnTo>
                  <a:pt x="0" y="53102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565457" y="4104330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7003293" y="5240293"/>
            <a:ext cx="4306559" cy="1065111"/>
            <a:chOff x="0" y="0"/>
            <a:chExt cx="8613117" cy="213022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viết tên mình vào cuốn sách của thư viện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00487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5" y="0"/>
                </a:lnTo>
                <a:lnTo>
                  <a:pt x="7025325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434734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4" y="0"/>
                </a:lnTo>
                <a:lnTo>
                  <a:pt x="7025324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khắc chữ trên thân cây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003293" y="5240293"/>
            <a:ext cx="4306559" cy="1331811"/>
            <a:chOff x="0" y="0"/>
            <a:chExt cx="8613117" cy="266362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613117" cy="2663622"/>
            </a:xfrm>
            <a:custGeom>
              <a:avLst/>
              <a:gdLst/>
              <a:ahLst/>
              <a:cxnLst/>
              <a:rect l="l" t="t" r="r" b="b"/>
              <a:pathLst>
                <a:path w="8613117" h="2663622">
                  <a:moveTo>
                    <a:pt x="0" y="0"/>
                  </a:moveTo>
                  <a:lnTo>
                    <a:pt x="8613117" y="0"/>
                  </a:lnTo>
                  <a:lnTo>
                    <a:pt x="8613117" y="2663622"/>
                  </a:lnTo>
                  <a:lnTo>
                    <a:pt x="0" y="2663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 l="-12532" r="-1253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53116" y="299794"/>
              <a:ext cx="6967089" cy="1615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đu bám trên khung thành ở sân bóng đá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393131" y="4115293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70151" y="528777"/>
            <a:ext cx="5792901" cy="46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38"/>
              </a:lnSpc>
              <a:spcBef>
                <a:spcPct val="0"/>
              </a:spcBef>
            </a:pPr>
            <a:r>
              <a:rPr lang="en-US" sz="3006">
                <a:solidFill>
                  <a:srgbClr val="EB4586"/>
                </a:solidFill>
                <a:latin typeface="Cambria Bold"/>
              </a:rPr>
              <a:t>Các hành vi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352813" y="1544004"/>
            <a:ext cx="4247999" cy="3889810"/>
          </a:xfrm>
          <a:custGeom>
            <a:avLst/>
            <a:gdLst/>
            <a:ahLst/>
            <a:cxnLst/>
            <a:rect l="l" t="t" r="r" b="b"/>
            <a:pathLst>
              <a:path w="6371999" h="5834715">
                <a:moveTo>
                  <a:pt x="0" y="0"/>
                </a:moveTo>
                <a:lnTo>
                  <a:pt x="6371999" y="0"/>
                </a:lnTo>
                <a:lnTo>
                  <a:pt x="6371999" y="5834715"/>
                </a:lnTo>
                <a:lnTo>
                  <a:pt x="0" y="58347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297072" y="276754"/>
            <a:ext cx="924308" cy="924308"/>
          </a:xfrm>
          <a:custGeom>
            <a:avLst/>
            <a:gdLst/>
            <a:ahLst/>
            <a:cxnLst/>
            <a:rect l="l" t="t" r="r" b="b"/>
            <a:pathLst>
              <a:path w="1386462" h="1386462">
                <a:moveTo>
                  <a:pt x="0" y="0"/>
                </a:moveTo>
                <a:lnTo>
                  <a:pt x="1386462" y="0"/>
                </a:lnTo>
                <a:lnTo>
                  <a:pt x="1386462" y="1386462"/>
                </a:lnTo>
                <a:lnTo>
                  <a:pt x="0" y="13864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70151" y="1535888"/>
            <a:ext cx="4697981" cy="3786225"/>
          </a:xfrm>
          <a:custGeom>
            <a:avLst/>
            <a:gdLst/>
            <a:ahLst/>
            <a:cxnLst/>
            <a:rect l="l" t="t" r="r" b="b"/>
            <a:pathLst>
              <a:path w="7046971" h="5679338">
                <a:moveTo>
                  <a:pt x="0" y="0"/>
                </a:moveTo>
                <a:lnTo>
                  <a:pt x="7046971" y="0"/>
                </a:lnTo>
                <a:lnTo>
                  <a:pt x="7046971" y="5679338"/>
                </a:lnTo>
                <a:lnTo>
                  <a:pt x="0" y="567933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2988476" y="5271428"/>
            <a:ext cx="5349679" cy="1322829"/>
            <a:chOff x="3806842" y="941656"/>
            <a:chExt cx="10699357" cy="2645659"/>
          </a:xfrm>
        </p:grpSpPr>
        <p:sp>
          <p:nvSpPr>
            <p:cNvPr id="15" name="Freeform 15"/>
            <p:cNvSpPr/>
            <p:nvPr/>
          </p:nvSpPr>
          <p:spPr>
            <a:xfrm>
              <a:off x="3806842" y="941656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693708" y="1361446"/>
              <a:ext cx="9578941" cy="1723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Cùng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thực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hiện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theo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những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28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90063" y="23050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22824" y="518382"/>
            <a:ext cx="6860477" cy="484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60"/>
              </a:lnSpc>
              <a:spcBef>
                <a:spcPct val="0"/>
              </a:spcBef>
            </a:pPr>
            <a:r>
              <a:rPr lang="en-US" sz="3099">
                <a:solidFill>
                  <a:srgbClr val="EB4586"/>
                </a:solidFill>
                <a:latin typeface="Cambria Bold"/>
              </a:rPr>
              <a:t>Các hành vi chưa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50150" y="3990837"/>
            <a:ext cx="3105117" cy="2413176"/>
          </a:xfrm>
          <a:custGeom>
            <a:avLst/>
            <a:gdLst/>
            <a:ahLst/>
            <a:cxnLst/>
            <a:rect l="l" t="t" r="r" b="b"/>
            <a:pathLst>
              <a:path w="4657676" h="3619764">
                <a:moveTo>
                  <a:pt x="0" y="0"/>
                </a:moveTo>
                <a:lnTo>
                  <a:pt x="4657676" y="0"/>
                </a:lnTo>
                <a:lnTo>
                  <a:pt x="4657676" y="3619764"/>
                </a:lnTo>
                <a:lnTo>
                  <a:pt x="0" y="36197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300675" y="3990837"/>
            <a:ext cx="3284661" cy="2552711"/>
          </a:xfrm>
          <a:custGeom>
            <a:avLst/>
            <a:gdLst/>
            <a:ahLst/>
            <a:cxnLst/>
            <a:rect l="l" t="t" r="r" b="b"/>
            <a:pathLst>
              <a:path w="4926992" h="3829066">
                <a:moveTo>
                  <a:pt x="0" y="0"/>
                </a:moveTo>
                <a:lnTo>
                  <a:pt x="4926992" y="0"/>
                </a:lnTo>
                <a:lnTo>
                  <a:pt x="4926992" y="3829066"/>
                </a:lnTo>
                <a:lnTo>
                  <a:pt x="0" y="38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483301" y="409868"/>
            <a:ext cx="750058" cy="750058"/>
          </a:xfrm>
          <a:custGeom>
            <a:avLst/>
            <a:gdLst/>
            <a:ahLst/>
            <a:cxnLst/>
            <a:rect l="l" t="t" r="r" b="b"/>
            <a:pathLst>
              <a:path w="1125087" h="1125087">
                <a:moveTo>
                  <a:pt x="0" y="0"/>
                </a:moveTo>
                <a:lnTo>
                  <a:pt x="1125087" y="0"/>
                </a:lnTo>
                <a:lnTo>
                  <a:pt x="1125087" y="1125087"/>
                </a:lnTo>
                <a:lnTo>
                  <a:pt x="0" y="11250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47972" y="1201062"/>
            <a:ext cx="3164917" cy="2503479"/>
          </a:xfrm>
          <a:custGeom>
            <a:avLst/>
            <a:gdLst/>
            <a:ahLst/>
            <a:cxnLst/>
            <a:rect l="l" t="t" r="r" b="b"/>
            <a:pathLst>
              <a:path w="4747376" h="3755218">
                <a:moveTo>
                  <a:pt x="0" y="0"/>
                </a:moveTo>
                <a:lnTo>
                  <a:pt x="4747376" y="0"/>
                </a:lnTo>
                <a:lnTo>
                  <a:pt x="4747376" y="3755218"/>
                </a:lnTo>
                <a:lnTo>
                  <a:pt x="0" y="37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397971" y="1321406"/>
            <a:ext cx="3090068" cy="2546991"/>
          </a:xfrm>
          <a:custGeom>
            <a:avLst/>
            <a:gdLst/>
            <a:ahLst/>
            <a:cxnLst/>
            <a:rect l="l" t="t" r="r" b="b"/>
            <a:pathLst>
              <a:path w="4635102" h="3820486">
                <a:moveTo>
                  <a:pt x="0" y="0"/>
                </a:moveTo>
                <a:lnTo>
                  <a:pt x="4635102" y="0"/>
                </a:lnTo>
                <a:lnTo>
                  <a:pt x="4635102" y="3820486"/>
                </a:lnTo>
                <a:lnTo>
                  <a:pt x="0" y="38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7870418" y="2497882"/>
            <a:ext cx="3822767" cy="2387344"/>
            <a:chOff x="0" y="0"/>
            <a:chExt cx="10699357" cy="264565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22359" y="118939"/>
              <a:ext cx="8654634" cy="2182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Nhắc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nhở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các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khi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32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447</Words>
  <Application>Microsoft Office PowerPoint</Application>
  <PresentationFormat>Widescreen</PresentationFormat>
  <Paragraphs>28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#9Slide07 HoneyCream</vt:lpstr>
      <vt:lpstr>Arial</vt:lpstr>
      <vt:lpstr>Calibri</vt:lpstr>
      <vt:lpstr>Cambria</vt:lpstr>
      <vt:lpstr>Cambria Bold</vt:lpstr>
      <vt:lpstr>SVN-Newton</vt:lpstr>
      <vt:lpstr>SVN-Ready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</cp:revision>
  <dcterms:created xsi:type="dcterms:W3CDTF">2023-10-28T04:53:34Z</dcterms:created>
  <dcterms:modified xsi:type="dcterms:W3CDTF">2025-01-16T17:21:01Z</dcterms:modified>
</cp:coreProperties>
</file>