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7" r:id="rId2"/>
    <p:sldId id="271" r:id="rId3"/>
    <p:sldId id="281" r:id="rId4"/>
    <p:sldId id="283" r:id="rId5"/>
    <p:sldId id="282" r:id="rId6"/>
  </p:sldIdLst>
  <p:sldSz cx="12192000" cy="6858000"/>
  <p:notesSz cx="6858000" cy="9144000"/>
  <p:embeddedFontLst>
    <p:embeddedFont>
      <p:font typeface="#9Slide03 SVNNeutraface 2" panose="02000600040000020004" pitchFamily="2" charset="0"/>
      <p:bold r:id="rId8"/>
    </p:embeddedFont>
    <p:embeddedFont>
      <p:font typeface="#9Slide07 Altus" pitchFamily="2" charset="0"/>
      <p:regular r:id="rId9"/>
    </p:embeddedFon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等线" panose="020B0604020202020204" charset="-122"/>
      <p:regular r:id="rId16"/>
      <p:bold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等线 Light" panose="020B0604020202020204" charset="-122"/>
      <p:regular r:id="rId22"/>
    </p:embeddedFont>
    <p:embeddedFont>
      <p:font typeface="#9Slide07 HoneyCream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36A0"/>
    <a:srgbClr val="F9DB7F"/>
    <a:srgbClr val="FF8E68"/>
    <a:srgbClr val="FFC512"/>
    <a:srgbClr val="00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F0A7-BD5B-4240-A45E-1B77A5FC77E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D84B-F706-4B4C-92C4-E131D4FA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1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8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2017364" y="2115613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</a:t>
            </a:r>
            <a:r>
              <a:rPr lang="en-US" sz="5400" noProof="0" dirty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Neutraface 2" panose="02000600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9FE5E-ADBF-5401-C586-609552238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69" b="77505"/>
          <a:stretch/>
        </p:blipFill>
        <p:spPr>
          <a:xfrm>
            <a:off x="3042970" y="2246729"/>
            <a:ext cx="7111967" cy="31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6" name="矩形 44"/>
          <p:cNvSpPr/>
          <p:nvPr/>
        </p:nvSpPr>
        <p:spPr>
          <a:xfrm>
            <a:off x="264764" y="207594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8268718" y="1935111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17995" y="2779769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7483" y="280313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3802" y="4352830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Google Shape;117;p2"/>
          <p:cNvSpPr/>
          <p:nvPr/>
        </p:nvSpPr>
        <p:spPr>
          <a:xfrm>
            <a:off x="2408515" y="1935111"/>
            <a:ext cx="3540105" cy="6510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872" y="1906705"/>
            <a:ext cx="32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141" y="3636468"/>
            <a:ext cx="8156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 = 62 cm, b = 75 cm, c = 81 cm.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a = 50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dm.</a:t>
            </a:r>
            <a:endParaRPr lang="en-US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9449" y="2845500"/>
            <a:ext cx="3167400" cy="739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là biểu thức chứa mấy chữ?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26680" y="2845500"/>
            <a:ext cx="3167400" cy="739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là biểu thức  có chứa ba chữ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26680" y="5290125"/>
            <a:ext cx="4286825" cy="690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nêu ý tưởng thực hiện?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67874" y="5258074"/>
            <a:ext cx="4645631" cy="690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đó.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1" grpId="0"/>
      <p:bldP spid="23" grpId="0" animBg="1"/>
      <p:bldP spid="24" grpId="0"/>
      <p:bldP spid="25" grpId="0" animBg="1"/>
      <p:bldP spid="5" grpId="0"/>
      <p:bldP spid="6" grpId="0"/>
      <p:bldP spid="9" grpId="0" animBg="1"/>
      <p:bldP spid="9" grpId="1" animBg="1"/>
      <p:bldP spid="22" grpId="0" animBg="1"/>
      <p:bldP spid="26" grpId="0" animBg="1"/>
      <p:bldP spid="26" grpId="1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4"/>
          <p:cNvSpPr/>
          <p:nvPr/>
        </p:nvSpPr>
        <p:spPr>
          <a:xfrm>
            <a:off x="143185" y="261577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6625" y="4726786"/>
            <a:ext cx="7754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62 cm, b = 75 cm, c = 81 cm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 P = a + b + c = 62 + 75 + 81 = 218 (cm)</a:t>
            </a:r>
          </a:p>
        </p:txBody>
      </p:sp>
      <p:sp>
        <p:nvSpPr>
          <p:cNvPr id="5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117;p2"/>
          <p:cNvSpPr/>
          <p:nvPr/>
        </p:nvSpPr>
        <p:spPr>
          <a:xfrm>
            <a:off x="2324591" y="2086778"/>
            <a:ext cx="3540105" cy="6510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7103" y="2043321"/>
            <a:ext cx="326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8268718" y="1935111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17995" y="2779769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7483" y="280313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3802" y="4352830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2430" y="3370323"/>
            <a:ext cx="6335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 = 62 cm, b = 75 cm, c = 81 cm.</a:t>
            </a:r>
          </a:p>
        </p:txBody>
      </p:sp>
    </p:spTree>
    <p:extLst>
      <p:ext uri="{BB962C8B-B14F-4D97-AF65-F5344CB8AC3E}">
        <p14:creationId xmlns:p14="http://schemas.microsoft.com/office/powerpoint/2010/main" val="9832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4"/>
          <p:cNvSpPr/>
          <p:nvPr/>
        </p:nvSpPr>
        <p:spPr>
          <a:xfrm>
            <a:off x="143185" y="261577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8823515" y="1996755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792" y="284141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2280" y="2864777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599" y="4414474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Google Shape;117;p2"/>
          <p:cNvSpPr/>
          <p:nvPr/>
        </p:nvSpPr>
        <p:spPr>
          <a:xfrm>
            <a:off x="3881077" y="1996755"/>
            <a:ext cx="3740369" cy="7493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2010" y="1966043"/>
            <a:ext cx="3262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</a:t>
            </a:r>
            <a:endParaRPr lang="en-US" sz="4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ACC91AD3-3FAD-4551-9691-BA78C61F4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9" y="2134746"/>
            <a:ext cx="8329800" cy="46640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913" y="4244537"/>
            <a:ext cx="7848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50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  <a:p>
            <a:r>
              <a:rPr lang="vi-V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 = 50 + 61 + 72 = 183 (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9787" y="3387495"/>
            <a:ext cx="6635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dm.</a:t>
            </a:r>
          </a:p>
        </p:txBody>
      </p:sp>
    </p:spTree>
    <p:extLst>
      <p:ext uri="{BB962C8B-B14F-4D97-AF65-F5344CB8AC3E}">
        <p14:creationId xmlns:p14="http://schemas.microsoft.com/office/powerpoint/2010/main" val="18840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34"/>
          <p:cNvSpPr/>
          <p:nvPr/>
        </p:nvSpPr>
        <p:spPr>
          <a:xfrm>
            <a:off x="541472" y="226474"/>
            <a:ext cx="10748828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792" y="183219"/>
            <a:ext cx="99953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866322" y="1909706"/>
            <a:ext cx="4553856" cy="1238209"/>
          </a:xfrm>
          <a:prstGeom prst="rect">
            <a:avLst/>
          </a:prstGeom>
        </p:spPr>
      </p:pic>
      <p:pic>
        <p:nvPicPr>
          <p:cNvPr id="11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1003399" y="4099397"/>
            <a:ext cx="4553856" cy="1238209"/>
          </a:xfrm>
          <a:prstGeom prst="rect">
            <a:avLst/>
          </a:prstGeom>
        </p:spPr>
      </p:pic>
      <p:pic>
        <p:nvPicPr>
          <p:cNvPr id="12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399292" y="1886602"/>
            <a:ext cx="4553856" cy="1238209"/>
          </a:xfrm>
          <a:prstGeom prst="rect">
            <a:avLst/>
          </a:prstGeom>
        </p:spPr>
      </p:pic>
      <p:pic>
        <p:nvPicPr>
          <p:cNvPr id="13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493344" y="4082367"/>
            <a:ext cx="4553856" cy="1238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4009" y="2151764"/>
            <a:ext cx="307167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– (n – p)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1712" y="2062982"/>
            <a:ext cx="29594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– p)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8242" y="4256404"/>
            <a:ext cx="36840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– m x 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9426" y="4256404"/>
            <a:ext cx="27799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– n + 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7236" y="3010797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351" y="302184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3203" y="527898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351" y="535286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115" y="1871298"/>
            <a:ext cx="1289636" cy="1171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904" y="3876894"/>
            <a:ext cx="1362247" cy="123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6821" y="1852998"/>
            <a:ext cx="1236477" cy="112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778" y="3805925"/>
            <a:ext cx="1377242" cy="12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395</Words>
  <Application>Microsoft Office PowerPoint</Application>
  <PresentationFormat>Widescreen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#9Slide03 SVNNeutraface 2</vt:lpstr>
      <vt:lpstr>inpin heiti</vt:lpstr>
      <vt:lpstr>#9Slide07 Altus</vt:lpstr>
      <vt:lpstr>Times New Roman</vt:lpstr>
      <vt:lpstr>Tahoma</vt:lpstr>
      <vt:lpstr>Calibri</vt:lpstr>
      <vt:lpstr>等线</vt:lpstr>
      <vt:lpstr>Arial</vt:lpstr>
      <vt:lpstr>Cambria</vt:lpstr>
      <vt:lpstr>等线 Light</vt:lpstr>
      <vt:lpstr>SVN-Newton</vt:lpstr>
      <vt:lpstr>#9Slide07 HoneyCream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Admin</cp:lastModifiedBy>
  <cp:revision>44</cp:revision>
  <dcterms:created xsi:type="dcterms:W3CDTF">2022-01-22T16:59:33Z</dcterms:created>
  <dcterms:modified xsi:type="dcterms:W3CDTF">2025-09-16T08:20:02Z</dcterms:modified>
  <cp:version>MNT37</cp:version>
</cp:coreProperties>
</file>