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314" r:id="rId2"/>
    <p:sldId id="311" r:id="rId3"/>
    <p:sldId id="290" r:id="rId4"/>
    <p:sldId id="291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012"/>
    <a:srgbClr val="FF7E0A"/>
    <a:srgbClr val="6F3A7D"/>
    <a:srgbClr val="2FDE55"/>
    <a:srgbClr val="43861C"/>
    <a:srgbClr val="FBB1C7"/>
    <a:srgbClr val="F3F279"/>
    <a:srgbClr val="E55174"/>
    <a:srgbClr val="663300"/>
    <a:srgbClr val="7E4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B54B0D-DAE4-4F35-B177-1A4C2FB1EC3F}" type="datetimeFigureOut">
              <a:rPr lang="zh-CN" altLang="en-US" smtClean="0"/>
              <a:pPr/>
              <a:t>2025/9/16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25B5D281-D23C-4EEB-8748-C58E8FF0C2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0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57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7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685725F-5231-45AE-BC1A-D698F22F5593}" type="datetimeFigureOut">
              <a:rPr lang="zh-CN" altLang="en-US" smtClean="0"/>
              <a:pPr/>
              <a:t>2025/9/16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8CEB321A-15AF-44AC-8389-DF08CA25F6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841499" y="-933454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33768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" y="80056"/>
            <a:ext cx="11662718" cy="6409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2270950"/>
            <a:ext cx="11210826" cy="2316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21790-03D6-84B8-67A0-291F8D3B3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ABDDC-4247-90BE-4324-D73D27DD6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41284-F46F-EC5A-2653-846FF8C30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A1D8A-83C3-2F17-B8C8-74CDAEC5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31B938-9C3A-490E-50C1-1B1B52F7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  <p:sp>
        <p:nvSpPr>
          <p:cNvPr id="19" name="Rounded Rectangle 9"/>
          <p:cNvSpPr/>
          <p:nvPr/>
        </p:nvSpPr>
        <p:spPr>
          <a:xfrm>
            <a:off x="156118" y="289865"/>
            <a:ext cx="11751402" cy="6297887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1423" y="230662"/>
            <a:ext cx="2337548" cy="741400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67644" y="414700"/>
            <a:ext cx="2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7108" y="3752274"/>
            <a:ext cx="1115081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423" y="1191090"/>
            <a:ext cx="1075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116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119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48844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99086" y="453379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44461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48844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899086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4446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8" y="-176924"/>
            <a:ext cx="1143099" cy="13564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99086" y="4535027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44461" y="4526861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93541" y="4526443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43783" y="4535846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189158" y="452768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99086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44461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9354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43783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189158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AB139-AFA1-2F60-B47E-383384BDD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9374B-9E2E-9D7B-B981-9FD35FEA6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8E7EB-08C5-0AB5-6F71-CDD6554A7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601A7-16EB-8E9B-48FE-444D6351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" y="6627338"/>
            <a:ext cx="63251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4" grpId="0"/>
      <p:bldP spid="55" grpId="0"/>
      <p:bldP spid="56" grpId="0"/>
      <p:bldP spid="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481423" y="291529"/>
            <a:ext cx="11076754" cy="5947114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1423" y="230662"/>
            <a:ext cx="2337548" cy="741400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719" y="1605406"/>
            <a:ext cx="10756504" cy="1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nl-NL" sz="3600" dirty="0"/>
              <a:t>Để viết được số lẻ hoặc số chẵn liên tiếp, ta cần dựa vào đề bài và số đã cho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8" y="-176924"/>
            <a:ext cx="1143099" cy="1356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9D5C0-E372-746F-BBFD-3ACE4A3E609A}"/>
              </a:ext>
            </a:extLst>
          </p:cNvPr>
          <p:cNvSpPr txBox="1"/>
          <p:nvPr/>
        </p:nvSpPr>
        <p:spPr>
          <a:xfrm>
            <a:off x="633823" y="3592914"/>
            <a:ext cx="10756504" cy="1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nl-NL" sz="3600" dirty="0"/>
              <a:t>Để viết được số lẻ hoặc số chẵn liên tiếp, ta cần dựa vào đề bài và số đã cho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5AFBF-6DC4-6F3C-D4FC-D8811066E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3DFD-23D2-9E92-874D-3F984BA9C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C0DBF-142D-EA65-C418-396D0355B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963BE-1C4B-A40B-5F47-CD5AB8402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661" y="6367346"/>
            <a:ext cx="1143098" cy="5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5195" y="612963"/>
            <a:ext cx="11722325" cy="5894148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916118" y="457200"/>
            <a:ext cx="2337548" cy="939293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2119" y="1665511"/>
            <a:ext cx="1033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22381" y="1583019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03348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84315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6" b="100000" l="878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" y="26389"/>
            <a:ext cx="1486330" cy="1556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270" y="3608531"/>
            <a:ext cx="6211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2963" y="4429379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25713" y="4428697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2170" y="5462996"/>
            <a:ext cx="5335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97823" y="3244172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85511" y="3269109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7823" y="4403760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85511" y="4428697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BAD81-05DB-9C8E-39AE-46054A246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C9D39-2A9C-E91A-E696-B5B5FD878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32878" y="3433200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16B2C-E6AD-1F00-F0E0-DA3C40145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656B7-394B-C15D-2FC0-94B59A654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62" y="6516948"/>
            <a:ext cx="916118" cy="3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4" grpId="0"/>
      <p:bldP spid="58" grpId="0" animBg="1"/>
      <p:bldP spid="59" grpId="0" animBg="1"/>
      <p:bldP spid="60" grpId="0" animBg="1"/>
      <p:bldP spid="11" grpId="0"/>
      <p:bldP spid="25" grpId="0" animBg="1"/>
      <p:bldP spid="28" grpId="0" animBg="1"/>
      <p:bldP spid="29" grpId="1"/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45食品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#9Slide07 HoneyCream</vt:lpstr>
      <vt:lpstr>#9Slide07 IcielAltus Serif</vt:lpstr>
      <vt:lpstr>Arial</vt:lpstr>
      <vt:lpstr>Calibri</vt:lpstr>
      <vt:lpstr>Cambria</vt:lpstr>
      <vt:lpstr>inpin heiti</vt:lpstr>
      <vt:lpstr>SVN-Newton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ppt045食品安全</dc:title>
  <dc:creator/>
  <cp:lastModifiedBy/>
  <cp:revision>1</cp:revision>
  <dcterms:created xsi:type="dcterms:W3CDTF">2017-04-12T11:07:27Z</dcterms:created>
  <dcterms:modified xsi:type="dcterms:W3CDTF">2025-09-16T08:26:36Z</dcterms:modified>
  <cp:version>MNT37</cp:version>
</cp:coreProperties>
</file>