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428" r:id="rId3"/>
    <p:sldId id="263" r:id="rId4"/>
    <p:sldId id="265" r:id="rId5"/>
    <p:sldId id="303" r:id="rId6"/>
    <p:sldId id="430" r:id="rId7"/>
    <p:sldId id="441" r:id="rId8"/>
    <p:sldId id="421" r:id="rId9"/>
    <p:sldId id="442" r:id="rId10"/>
    <p:sldId id="443" r:id="rId11"/>
    <p:sldId id="444" r:id="rId12"/>
    <p:sldId id="289" r:id="rId13"/>
    <p:sldId id="291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278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16</cp:revision>
  <dcterms:created xsi:type="dcterms:W3CDTF">2024-02-07T09:56:32Z</dcterms:created>
  <dcterms:modified xsi:type="dcterms:W3CDTF">2025-05-20T00:55:00Z</dcterms:modified>
</cp:coreProperties>
</file>