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"/>
  </p:notesMasterIdLst>
  <p:sldIdLst>
    <p:sldId id="257" r:id="rId3"/>
    <p:sldId id="256" r:id="rId4"/>
    <p:sldId id="312" r:id="rId5"/>
    <p:sldId id="33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82A"/>
    <a:srgbClr val="953735"/>
    <a:srgbClr val="562905"/>
    <a:srgbClr val="48BCEB"/>
    <a:srgbClr val="6F3507"/>
    <a:srgbClr val="F44A6E"/>
    <a:srgbClr val="FFF1BB"/>
    <a:srgbClr val="D3FFBE"/>
    <a:srgbClr val="633006"/>
    <a:srgbClr val="83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4" autoAdjust="0"/>
    <p:restoredTop sz="88455" autoAdjust="0"/>
  </p:normalViewPr>
  <p:slideViewPr>
    <p:cSldViewPr snapToGrid="0">
      <p:cViewPr varScale="1">
        <p:scale>
          <a:sx n="58" d="100"/>
          <a:sy n="58" d="100"/>
        </p:scale>
        <p:origin x="62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7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8282"/>
            <a:ext cx="10175631" cy="8106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99" y="1701944"/>
            <a:ext cx="4353571" cy="30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35"/>
            <a:ext cx="2382744" cy="2382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5" y="5708541"/>
            <a:ext cx="932769" cy="957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100000">
                        <a14:foregroundMark x1="77538" y1="20462" x2="83769" y2="27308"/>
                        <a14:foregroundMark x1="79538" y1="17769" x2="65538" y2="1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882"/>
            <a:ext cx="5867173" cy="586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887" y="-457538"/>
            <a:ext cx="10912786" cy="78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362586" y="823517"/>
            <a:ext cx="10396372" cy="3291283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B6921-809C-184E-8926-2DAB8E2BD13D}"/>
              </a:ext>
            </a:extLst>
          </p:cNvPr>
          <p:cNvSpPr txBox="1"/>
          <p:nvPr/>
        </p:nvSpPr>
        <p:spPr>
          <a:xfrm>
            <a:off x="1723967" y="1056284"/>
            <a:ext cx="100349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bức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tranh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về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việc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em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trường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nhà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lao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động</a:t>
            </a:r>
            <a:endParaRPr lang="vi-VN" sz="54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08706-0659-2F4F-A419-C19628BBE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45" y="3212217"/>
            <a:ext cx="2942261" cy="35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68A35-49E6-D646-904E-EFF0A51DA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0" y="2057400"/>
            <a:ext cx="94742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24</Words>
  <Application>Microsoft Office PowerPoint</Application>
  <PresentationFormat>Widescreen</PresentationFormat>
  <Paragraphs>3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pc</cp:lastModifiedBy>
  <cp:revision>33</cp:revision>
  <dcterms:created xsi:type="dcterms:W3CDTF">2023-06-29T03:07:26Z</dcterms:created>
  <dcterms:modified xsi:type="dcterms:W3CDTF">2025-11-18T04:51:01Z</dcterms:modified>
</cp:coreProperties>
</file>