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9" r:id="rId2"/>
    <p:sldId id="270" r:id="rId3"/>
    <p:sldId id="272" r:id="rId4"/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AC855-F662-4FC9-A44B-4699BBA88070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3C654-4BD4-4F74-A5A3-E423E2C6A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2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32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9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15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F572E-8353-8057-4A7C-EB77ADD37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557" y="1031035"/>
            <a:ext cx="323725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DD7B1-6850-101B-5670-282D75394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509" y="2044754"/>
            <a:ext cx="9339881" cy="1682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55E406-4FDB-289D-5F57-700F32F0422C}"/>
              </a:ext>
            </a:extLst>
          </p:cNvPr>
          <p:cNvSpPr txBox="1"/>
          <p:nvPr/>
        </p:nvSpPr>
        <p:spPr>
          <a:xfrm>
            <a:off x="5495925" y="3362325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 err="1"/>
              <a:t>Tiết</a:t>
            </a:r>
            <a:r>
              <a:rPr lang="en-US" sz="4000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6168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38B723C-BAAF-4A65-B69A-D986AE335D18}"/>
              </a:ext>
            </a:extLst>
          </p:cNvPr>
          <p:cNvGrpSpPr/>
          <p:nvPr/>
        </p:nvGrpSpPr>
        <p:grpSpPr>
          <a:xfrm>
            <a:off x="5181494" y="943308"/>
            <a:ext cx="5132439" cy="5158534"/>
            <a:chOff x="1254803" y="1501448"/>
            <a:chExt cx="1008223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F8BAAF1-470E-4573-864F-2A57DD5A1A27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6A9BCA4E-19C3-4143-9EE3-3CCD3F4AF86E}"/>
                </a:ext>
              </a:extLst>
            </p:cNvPr>
            <p:cNvSpPr/>
            <p:nvPr/>
          </p:nvSpPr>
          <p:spPr>
            <a:xfrm>
              <a:off x="1610776" y="1613384"/>
              <a:ext cx="9449068" cy="2275542"/>
            </a:xfrm>
            <a:prstGeom prst="ellipse">
              <a:avLst/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0" y="1430317"/>
            <a:ext cx="5218117" cy="521811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3D3B1EC-9252-425A-8F91-6E22CD47E3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F0D4DE2-5741-4992-91F2-A6BD0AA0C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504839" y="1133245"/>
            <a:ext cx="1715729" cy="1234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199E18-C301-8F79-409A-91BCD6C8C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737" y="1939906"/>
            <a:ext cx="443217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30" y="1430023"/>
            <a:ext cx="6208986" cy="439124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2519BEE-CAB7-485B-B8F5-D45F223337F3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2980048" y="4891152"/>
            <a:ext cx="1715729" cy="12341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15F031-9671-4D56-A013-EC0B1D551A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897491" y="660891"/>
            <a:ext cx="1715729" cy="1234189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840B343C-C1C7-820D-B38E-1749B7B017B6}"/>
              </a:ext>
            </a:extLst>
          </p:cNvPr>
          <p:cNvSpPr txBox="1"/>
          <p:nvPr/>
        </p:nvSpPr>
        <p:spPr>
          <a:xfrm>
            <a:off x="4533900" y="2660416"/>
            <a:ext cx="6610350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lvl="0" defTabSz="457200">
              <a:lnSpc>
                <a:spcPct val="100000"/>
              </a:lnSpc>
            </a:pP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zh-C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80DF78-912C-5608-E4FF-1EFA29BD73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06202" y="1625581"/>
            <a:ext cx="799864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</Words>
  <Application>Microsoft Office PowerPoint</Application>
  <PresentationFormat>Widescreen</PresentationFormat>
  <Paragraphs>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微软雅黑</vt:lpstr>
      <vt:lpstr>Arial</vt:lpstr>
      <vt:lpstr>Calibri</vt:lpstr>
      <vt:lpstr>Cambria</vt:lpstr>
      <vt:lpstr>等线</vt:lpstr>
      <vt:lpstr>小单纯体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36</cp:revision>
  <dcterms:created xsi:type="dcterms:W3CDTF">2023-08-08T13:13:23Z</dcterms:created>
  <dcterms:modified xsi:type="dcterms:W3CDTF">2025-11-18T04:48:39Z</dcterms:modified>
</cp:coreProperties>
</file>