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37021-1468-4EC7-AD79-2231F431F34B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8A5BF-ECB5-4059-8FE6-7AE943E32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99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463959-F275-4DE4-907D-E3ACDEB7E43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4467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38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3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67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04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8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00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5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9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61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0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8CC95-4A0E-423E-BF16-B60A427876D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44836-53DC-4E69-9339-CD3C8B58E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57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卡通人物&#10;&#10;低可信度描述已自动生成">
            <a:extLst>
              <a:ext uri="{FF2B5EF4-FFF2-40B4-BE49-F238E27FC236}">
                <a16:creationId xmlns:a16="http://schemas.microsoft.com/office/drawing/2014/main" id="{3AA599EB-EB1A-4D40-BB1E-FA3B70875E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87" r="13212"/>
          <a:stretch/>
        </p:blipFill>
        <p:spPr>
          <a:xfrm>
            <a:off x="2244090" y="364981"/>
            <a:ext cx="7703820" cy="6128038"/>
          </a:xfrm>
          <a:prstGeom prst="rect">
            <a:avLst/>
          </a:prstGeom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F64261-74BA-4443-BC41-DC254E5927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990324"/>
            <a:ext cx="8305800" cy="45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70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等线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HN31072024</dc:creator>
  <cp:lastModifiedBy>HN31072024</cp:lastModifiedBy>
  <cp:revision>1</cp:revision>
  <dcterms:created xsi:type="dcterms:W3CDTF">2025-04-14T07:10:56Z</dcterms:created>
  <dcterms:modified xsi:type="dcterms:W3CDTF">2025-04-14T07:11:48Z</dcterms:modified>
</cp:coreProperties>
</file>