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63" r:id="rId2"/>
  </p:sldIdLst>
  <p:sldSz cx="12192000" cy="6858000"/>
  <p:notesSz cx="6858000" cy="9144000"/>
  <p:embeddedFontLst>
    <p:embeddedFont>
      <p:font typeface="#9Slide07 HoneyCream" panose="020B0604020202020204" charset="0"/>
      <p:regular r:id="rId5"/>
    </p:embeddedFont>
    <p:embeddedFont>
      <p:font typeface="DengXian" panose="020B0604020202020204" charset="0"/>
      <p:regular r:id="rId6"/>
      <p:bold r:id="rId7"/>
    </p:embeddedFont>
    <p:embeddedFont>
      <p:font typeface="#9Slide05 SVNUT Triumph" panose="00000500000000000000" charset="0"/>
      <p:italic r:id="rId8"/>
    </p:embeddedFont>
    <p:embeddedFont>
      <p:font typeface="#9Slide07 Altus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0A7"/>
    <a:srgbClr val="D690BD"/>
    <a:srgbClr val="578F3D"/>
    <a:srgbClr val="401F02"/>
    <a:srgbClr val="85604C"/>
    <a:srgbClr val="86A966"/>
    <a:srgbClr val="2B170D"/>
    <a:srgbClr val="4A352A"/>
    <a:srgbClr val="FCE6D1"/>
    <a:srgbClr val="2B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82"/>
  </p:normalViewPr>
  <p:slideViewPr>
    <p:cSldViewPr snapToGrid="0" snapToObjects="1">
      <p:cViewPr varScale="1">
        <p:scale>
          <a:sx n="71" d="100"/>
          <a:sy n="71" d="100"/>
        </p:scale>
        <p:origin x="6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2025/3/20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2025/3/20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5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B170D"/>
                </a:solidFill>
                <a:cs typeface="+mn-ea"/>
                <a:sym typeface="+mn-lt"/>
              </a:rPr>
              <a:t>YOUR</a:t>
            </a:r>
            <a:r>
              <a:rPr lang="en-US" altLang="zh-CN" sz="3600" b="1" dirty="0">
                <a:solidFill>
                  <a:srgbClr val="85604C"/>
                </a:solidFill>
                <a:cs typeface="+mn-ea"/>
                <a:sym typeface="+mn-lt"/>
              </a:rPr>
              <a:t> TITLE</a:t>
            </a:r>
            <a:endParaRPr lang="zh-CN" altLang="en-US" sz="3600" b="1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85604C"/>
                </a:solidFill>
                <a:cs typeface="+mn-ea"/>
                <a:sym typeface="+mn-lt"/>
              </a:rPr>
              <a:t>Please enter the English Title here.</a:t>
            </a:r>
            <a:endParaRPr kumimoji="1" lang="zh-CN" altLang="en-US" sz="1400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2025/3/20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2025/3/20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u="sng" dirty="0" err="1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Bài</a:t>
            </a:r>
            <a:r>
              <a:rPr lang="en-US" sz="7200" b="1" u="sng" dirty="0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学校防拐骗安全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37</Words>
  <Application>Microsoft Office PowerPoint</Application>
  <PresentationFormat>Widescreen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#9Slide07 HoneyCream</vt:lpstr>
      <vt:lpstr>DengXian</vt:lpstr>
      <vt:lpstr>#9Slide05 SVNUT Triumph</vt:lpstr>
      <vt:lpstr>Times New Roman</vt:lpstr>
      <vt:lpstr>#9Slide07 Altus</vt:lpstr>
      <vt:lpstr>Arial</vt:lpstr>
      <vt:lpstr>字魂27号-布丁体</vt:lpstr>
      <vt:lpstr>SVN-Newton</vt:lpstr>
      <vt:lpstr>Calibri</vt:lpstr>
      <vt:lpstr>Office 主题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卡通儿童学校防拐骗安全教育PPT模板</dc:title>
  <dc:creator>MANG NON</dc:creator>
  <cp:keywords>Măng;MĂNG NON TEAM</cp:keywords>
  <cp:lastModifiedBy>HN31072024</cp:lastModifiedBy>
  <cp:revision>459</cp:revision>
  <dcterms:created xsi:type="dcterms:W3CDTF">2018-06-17T04:53:58Z</dcterms:created>
  <dcterms:modified xsi:type="dcterms:W3CDTF">2025-03-20T13:48:21Z</dcterms:modified>
</cp:coreProperties>
</file>