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34C46-EC19-4E99-ADCF-E9F0615F90AD}" type="datetimeFigureOut">
              <a:rPr lang="en-US" smtClean="0"/>
              <a:t>20/03/2025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5943-4286-4217-82CF-3C26CB9BD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884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34C46-EC19-4E99-ADCF-E9F0615F90AD}" type="datetimeFigureOut">
              <a:rPr lang="en-US" smtClean="0"/>
              <a:t>20/03/2025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5943-4286-4217-82CF-3C26CB9BD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940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34C46-EC19-4E99-ADCF-E9F0615F90AD}" type="datetimeFigureOut">
              <a:rPr lang="en-US" smtClean="0"/>
              <a:t>20/03/2025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5943-4286-4217-82CF-3C26CB9BD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066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34C46-EC19-4E99-ADCF-E9F0615F90AD}" type="datetimeFigureOut">
              <a:rPr lang="en-US" smtClean="0"/>
              <a:t>20/03/2025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5943-4286-4217-82CF-3C26CB9BD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258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34C46-EC19-4E99-ADCF-E9F0615F90AD}" type="datetimeFigureOut">
              <a:rPr lang="en-US" smtClean="0"/>
              <a:t>20/03/2025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5943-4286-4217-82CF-3C26CB9BD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832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34C46-EC19-4E99-ADCF-E9F0615F90AD}" type="datetimeFigureOut">
              <a:rPr lang="en-US" smtClean="0"/>
              <a:t>20/03/2025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5943-4286-4217-82CF-3C26CB9BD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285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34C46-EC19-4E99-ADCF-E9F0615F90AD}" type="datetimeFigureOut">
              <a:rPr lang="en-US" smtClean="0"/>
              <a:t>20/03/2025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5943-4286-4217-82CF-3C26CB9BD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994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34C46-EC19-4E99-ADCF-E9F0615F90AD}" type="datetimeFigureOut">
              <a:rPr lang="en-US" smtClean="0"/>
              <a:t>20/03/2025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5943-4286-4217-82CF-3C26CB9BD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206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34C46-EC19-4E99-ADCF-E9F0615F90AD}" type="datetimeFigureOut">
              <a:rPr lang="en-US" smtClean="0"/>
              <a:t>20/03/2025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5943-4286-4217-82CF-3C26CB9BD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861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34C46-EC19-4E99-ADCF-E9F0615F90AD}" type="datetimeFigureOut">
              <a:rPr lang="en-US" smtClean="0"/>
              <a:t>20/03/2025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5943-4286-4217-82CF-3C26CB9BD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08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34C46-EC19-4E99-ADCF-E9F0615F90AD}" type="datetimeFigureOut">
              <a:rPr lang="en-US" smtClean="0"/>
              <a:t>20/03/2025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5943-4286-4217-82CF-3C26CB9BD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180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F34C46-EC19-4E99-ADCF-E9F0615F90AD}" type="datetimeFigureOut">
              <a:rPr lang="en-US" smtClean="0"/>
              <a:t>20/03/2025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C5943-4286-4217-82CF-3C26CB9BD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344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038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HN31072024</dc:creator>
  <cp:lastModifiedBy>HN31072024</cp:lastModifiedBy>
  <cp:revision>1</cp:revision>
  <dcterms:created xsi:type="dcterms:W3CDTF">2025-03-20T13:53:27Z</dcterms:created>
  <dcterms:modified xsi:type="dcterms:W3CDTF">2025-03-20T13:53:48Z</dcterms:modified>
</cp:coreProperties>
</file>