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"/>
  </p:notesMasterIdLst>
  <p:sldIdLst>
    <p:sldId id="260" r:id="rId2"/>
    <p:sldId id="363" r:id="rId3"/>
    <p:sldId id="364" r:id="rId4"/>
    <p:sldId id="357" r:id="rId5"/>
    <p:sldId id="356" r:id="rId6"/>
  </p:sldIdLst>
  <p:sldSz cx="12192000" cy="6858000"/>
  <p:notesSz cx="6858000" cy="9144000"/>
  <p:embeddedFontLst>
    <p:embeddedFont>
      <p:font typeface="#9Slide07 HoneyCream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DFBA-AA39-448B-A7CC-172E77DE03AD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8534-717A-49AF-909E-EF8C5822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20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871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17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62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952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7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520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5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910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CF391-2B7B-51CA-4323-C8B2450DF12F}"/>
              </a:ext>
            </a:extLst>
          </p:cNvPr>
          <p:cNvGrpSpPr/>
          <p:nvPr/>
        </p:nvGrpSpPr>
        <p:grpSpPr>
          <a:xfrm>
            <a:off x="-17364403" y="-4009865"/>
            <a:ext cx="15627669" cy="4729196"/>
            <a:chOff x="-6365766" y="548507"/>
            <a:chExt cx="17184564" cy="13938950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7ADE5FAF-9D17-FCE1-8EF7-177159A76FBA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vuông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tròn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tam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giác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chữ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5D94FF3-C5EE-9C3F-D70C-047C24FBBCFA}"/>
                </a:ext>
              </a:extLst>
            </p:cNvPr>
            <p:cNvSpPr txBox="1"/>
            <p:nvPr/>
          </p:nvSpPr>
          <p:spPr>
            <a:xfrm>
              <a:off x="-6096052" y="548507"/>
              <a:ext cx="16628192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vuông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tròn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tam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giác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 VẬT VÀ THỰC VẬT</a:t>
              </a:r>
              <a:endParaRPr kumimoji="0" lang="en-US" altLang="zh-CN" sz="8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67BF58"/>
                    </a:gs>
                    <a:gs pos="56000">
                      <a:srgbClr val="FFCE45"/>
                    </a:gs>
                    <a:gs pos="78000">
                      <a:srgbClr val="67BF58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DF231-E041-2F2B-F57D-2919DB2B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15" y="942108"/>
            <a:ext cx="8841911" cy="543852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3359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1A568-9B6A-B325-36F2-FD25B4D5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41" y="453180"/>
            <a:ext cx="9515318" cy="619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6984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243359-3DF2-5C84-BFD4-C93C6CE18784}"/>
              </a:ext>
            </a:extLst>
          </p:cNvPr>
          <p:cNvGrpSpPr/>
          <p:nvPr/>
        </p:nvGrpSpPr>
        <p:grpSpPr>
          <a:xfrm>
            <a:off x="1264924" y="1065477"/>
            <a:ext cx="4119876" cy="1323439"/>
            <a:chOff x="-1364356" y="250008"/>
            <a:chExt cx="8600680" cy="3199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A9CA68-0CF4-3F82-4E2E-EBF75F086B5D}"/>
                </a:ext>
              </a:extLst>
            </p:cNvPr>
            <p:cNvSpPr/>
            <p:nvPr/>
          </p:nvSpPr>
          <p:spPr>
            <a:xfrm>
              <a:off x="-1364356" y="461974"/>
              <a:ext cx="8600680" cy="2787769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687F4D-A980-047E-6EA1-39EC03248A65}"/>
                </a:ext>
              </a:extLst>
            </p:cNvPr>
            <p:cNvSpPr txBox="1"/>
            <p:nvPr/>
          </p:nvSpPr>
          <p:spPr>
            <a:xfrm>
              <a:off x="-1364356" y="250008"/>
              <a:ext cx="8600680" cy="319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B910C-2281-4119-5F2A-1EB27FA19241}"/>
              </a:ext>
            </a:extLst>
          </p:cNvPr>
          <p:cNvGrpSpPr/>
          <p:nvPr/>
        </p:nvGrpSpPr>
        <p:grpSpPr>
          <a:xfrm>
            <a:off x="6096000" y="982882"/>
            <a:ext cx="6004557" cy="1323439"/>
            <a:chOff x="-3555633" y="262296"/>
            <a:chExt cx="14025107" cy="31994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A13E9B-2DEB-9237-E4D6-6448C7714F91}"/>
                </a:ext>
              </a:extLst>
            </p:cNvPr>
            <p:cNvSpPr/>
            <p:nvPr/>
          </p:nvSpPr>
          <p:spPr>
            <a:xfrm>
              <a:off x="-2938618" y="461974"/>
              <a:ext cx="12691334" cy="28000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24EA2-8009-6F20-35C9-17221F7C20CD}"/>
                </a:ext>
              </a:extLst>
            </p:cNvPr>
            <p:cNvSpPr txBox="1"/>
            <p:nvPr/>
          </p:nvSpPr>
          <p:spPr>
            <a:xfrm>
              <a:off x="-3555633" y="262296"/>
              <a:ext cx="14025107" cy="3199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D9A96-1E7B-08B5-5C2A-9830530AB4DE}"/>
              </a:ext>
            </a:extLst>
          </p:cNvPr>
          <p:cNvCxnSpPr/>
          <p:nvPr/>
        </p:nvCxnSpPr>
        <p:spPr>
          <a:xfrm>
            <a:off x="5963920" y="1065477"/>
            <a:ext cx="0" cy="50813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04106E-DFF9-51C5-121B-65B62B7CEB8C}"/>
              </a:ext>
            </a:extLst>
          </p:cNvPr>
          <p:cNvSpPr txBox="1"/>
          <p:nvPr/>
        </p:nvSpPr>
        <p:spPr>
          <a:xfrm>
            <a:off x="434854" y="2658854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phủ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trống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ỏ,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quanh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chế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môi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trường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86C2F-5EB4-704D-6216-653555865BB3}"/>
              </a:ext>
            </a:extLst>
          </p:cNvPr>
          <p:cNvSpPr txBox="1"/>
          <p:nvPr/>
        </p:nvSpPr>
        <p:spPr>
          <a:xfrm>
            <a:off x="5963915" y="2648340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đốt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thủy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mìn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Sử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trừ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hóa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mức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Bức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bẻ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363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6E081-E5C7-9E62-6B9E-5C7BDA1E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03" y="413100"/>
            <a:ext cx="4775200" cy="621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511867" y="2631441"/>
            <a:ext cx="6463244" cy="4683560"/>
            <a:chOff x="380540" y="1267170"/>
            <a:chExt cx="8459921" cy="4980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380540" y="1267170"/>
              <a:ext cx="8228258" cy="407450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12203" y="1301423"/>
              <a:ext cx="8228258" cy="46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688447-02EC-B56E-CEC2-030E051C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846" y="1196239"/>
            <a:ext cx="1096765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96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176</Words>
  <Application>Microsoft Office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SVN-A Love Of Thunder</vt:lpstr>
      <vt:lpstr>UTM Wedding K&amp;T</vt:lpstr>
      <vt:lpstr>思源黑体 CN Bold</vt:lpstr>
      <vt:lpstr>#9Slide07 HoneyCream</vt:lpstr>
      <vt:lpstr>Times New Roman</vt:lpstr>
      <vt:lpstr>字魂131号-酷乐潮玩体</vt:lpstr>
      <vt:lpstr>思源黑体 CN</vt:lpstr>
      <vt:lpstr>Calibri</vt:lpstr>
      <vt:lpstr>Arial</vt:lpstr>
      <vt:lpstr>字魂105号-简雅黑</vt:lpstr>
      <vt:lpstr>SVN-Newton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HN31072024</cp:lastModifiedBy>
  <cp:revision>10</cp:revision>
  <dcterms:created xsi:type="dcterms:W3CDTF">2023-02-03T02:22:00Z</dcterms:created>
  <dcterms:modified xsi:type="dcterms:W3CDTF">2025-01-24T07:40:55Z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2023-02-03T06:39:15Z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5f71a1d6-c56b-455f-ae84-27e6705c1977</vt:lpwstr>
  </property>
  <property fmtid="{D5CDD505-2E9C-101B-9397-08002B2CF9AE}" pid="8" name="MSIP_Label_defa4170-0d19-0005-0004-bc88714345d2_ContentBits">
    <vt:lpwstr>0</vt:lpwstr>
  </property>
</Properties>
</file>