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2" r:id="rId3"/>
    <p:sldId id="264" r:id="rId4"/>
    <p:sldId id="259" r:id="rId5"/>
    <p:sldId id="319" r:id="rId6"/>
    <p:sldId id="269" r:id="rId7"/>
    <p:sldId id="260" r:id="rId8"/>
    <p:sldId id="32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4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990C8-945C-EB23-8B5C-8C9346351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3D2D1E-077A-DFC2-C116-C30C9B83E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C69FF-391A-4B99-CD35-F097AD65A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46C92-9392-DF81-177F-EE04B8A2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37406-1BC0-73B5-4C64-A745CCDF8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6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295CB-F012-2039-28A2-525A3FDF0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1E2748-7849-8633-9FAC-7A78D8D3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D5F09-32D5-A0AB-25F2-1A0E6CD14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BB7DD-F21C-0FD7-7D48-FAB34E4DD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7473-B82A-6129-2BD2-BD866810E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3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BF497D-5256-EBA1-A67E-03BB6AEE3F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C4617E-636E-C5F2-F73B-37ACBD4CC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9344D-BE98-B013-A49D-BC7368A2C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E10E0-6BBA-0D29-E98F-02432C42F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38EEE-CE37-57A4-F92B-976996245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13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499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159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BEE1C-14C6-492A-8FAF-24022EC3F99F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CA0D1C-0A45-49C3-8A26-6858D5C3427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61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26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091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BEE1C-14C6-492A-8FAF-24022EC3F99F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CA0D1C-0A45-49C3-8A26-6858D5C3427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158422" y="-332863"/>
            <a:ext cx="5033578" cy="51936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B66E918-B6BD-4A9D-9B88-DC80541FF285}"/>
              </a:ext>
            </a:extLst>
          </p:cNvPr>
          <p:cNvSpPr txBox="1">
            <a:spLocks/>
          </p:cNvSpPr>
          <p:nvPr userDrawn="1"/>
        </p:nvSpPr>
        <p:spPr>
          <a:xfrm>
            <a:off x="7940104" y="5285041"/>
            <a:ext cx="4378104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38A838"/>
                </a:solidFill>
                <a:latin typeface="#9Slide07 HoneyCream" pitchFamily="2" charset="0"/>
              </a:rPr>
              <a:t>Măng non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38A838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4462CE-C7A3-4832-85C5-6799F05DB6DA}"/>
              </a:ext>
            </a:extLst>
          </p:cNvPr>
          <p:cNvSpPr txBox="1"/>
          <p:nvPr userDrawn="1"/>
        </p:nvSpPr>
        <p:spPr>
          <a:xfrm>
            <a:off x="-179204" y="2427972"/>
            <a:ext cx="8771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 HỌC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8BA84BA-7715-4E91-81B0-249042A131BB}"/>
              </a:ext>
            </a:extLst>
          </p:cNvPr>
          <p:cNvSpPr txBox="1">
            <a:spLocks/>
          </p:cNvSpPr>
          <p:nvPr userDrawn="1"/>
        </p:nvSpPr>
        <p:spPr>
          <a:xfrm>
            <a:off x="452456" y="3615120"/>
            <a:ext cx="7883351" cy="442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GIÁO ÁN ĐIỆN TỬ LỚP 3 – BỘ SÁCH KẾT NỐI TRI THỨC VỚI CUỘC SỐNG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68FA995-F566-4FD9-9739-68ECC855989E}"/>
              </a:ext>
            </a:extLst>
          </p:cNvPr>
          <p:cNvSpPr txBox="1">
            <a:spLocks/>
          </p:cNvSpPr>
          <p:nvPr userDrawn="1"/>
        </p:nvSpPr>
        <p:spPr>
          <a:xfrm>
            <a:off x="449900" y="3236106"/>
            <a:ext cx="7883351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Nhận soạn bài giảng yêu cầu – Thiết kế bài giảng E – Learning</a:t>
            </a:r>
          </a:p>
        </p:txBody>
      </p:sp>
    </p:spTree>
    <p:extLst>
      <p:ext uri="{BB962C8B-B14F-4D97-AF65-F5344CB8AC3E}">
        <p14:creationId xmlns:p14="http://schemas.microsoft.com/office/powerpoint/2010/main" val="1308826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BEE1C-14C6-492A-8FAF-24022EC3F99F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CA0D1C-0A45-49C3-8A26-6858D5C34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25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31960-3511-FB42-2C8B-06F614F0B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8E33F-1486-9DE0-E9FF-510F17F17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DB6DF-BBFB-4317-D77A-5CFAB4CBA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B7B72-7E22-B8A2-DDE8-5B0C2559D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69B73-54E7-4D0F-BEFF-EA64DA4F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5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72D4-1FF9-60D9-ED36-9167F8CE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0F95-7BE4-1F3F-F5DC-15271943B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2C902-8BE7-4611-2935-4E7F1618C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F578E-DAAB-2328-C607-C5F2D0235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2217F-47E9-FF2D-4175-1AB3FCE9D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7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C40FA-C66D-DA66-B83D-AB440F0B1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63C00-EAA2-4BC2-37FE-8C51A4A1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B2BAF-ED39-5EC8-FA9D-84B5FB8D6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894B8-ECC2-021E-CE18-80370098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FD271-E624-7BDB-598C-0C5AEDCA8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63A04-8955-CAF2-F66A-6DED43792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96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16A89-1D35-8C29-7AD7-7C2F5B575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78878-845C-B768-AA44-BC05226C6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455C37-65E6-5EE6-6CFB-C20AC158D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6CC3F3-8316-4099-5721-8ACCB0280F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BFE99C-1752-E962-EE5E-E43CA03E4A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128792-7366-5A20-F2AB-F549FAE1F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B585A6-E1B0-49F9-7E7F-07E78F869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9B9A5-2FD8-FBA0-BD7E-40B8649CC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22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A9997-EEBA-F9F1-AB7B-82B00DF55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9739C3-2FA9-C531-8836-98D9C8787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BC77EF-298C-A6A4-9A39-9D6DC7DB4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A97F75-3816-45B1-D328-2DA564D2E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38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20A25-E6AB-D913-9C25-05B07635B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51A47-B608-8AA9-700C-936EB308A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245C2-C76F-3F3C-CAB1-5B532C1E9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07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51F11-7066-FD41-E94A-FA9ABD7E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17226-0CAE-E085-2C0E-BEB6E023D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AD93C-0B68-214D-CC6E-E7B728D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64C400-F4DB-7042-92FC-5A56A1E82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DE886-0034-19D3-8355-DE0F7F267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F9927-6D14-5B08-7104-35A8FC86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0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BCC87-5C64-2713-A285-2216A37D9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EE00C-AF88-43DE-4364-8A4BD3F2D1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4F0EA-7B85-54AF-EAEB-C13793DCA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E3F6B-CE58-AB1E-C20D-654116D6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96DE5-88B7-47B2-9B0D-313E724EAFB9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36BA4-941D-85E2-F23A-B8A85DD2D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D4CAE-EB0D-0B50-1073-2A5AE72E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5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5AA39A-0E69-4267-160D-715382E6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567A0F-8477-0CF3-0236-EDE8FA2BC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B415D-D695-4253-20C5-77BB002661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96DE5-88B7-47B2-9B0D-313E724EAFB9}" type="datetimeFigureOut">
              <a:rPr lang="en-US" smtClean="0"/>
              <a:t>24/01/2025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A7979-68FB-8DC2-ABF6-55F7A0172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3A724-6A85-594A-1CA3-A6FF7A8A8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5FC14-A184-4613-BBF5-9C23E6A2B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53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3" name="Google Shape;8;p1"/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2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1" y="-972425"/>
            <a:ext cx="2914996" cy="97242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By:Tư Bùi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730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89" y="132425"/>
            <a:ext cx="1076509" cy="106585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724753" y="961770"/>
            <a:ext cx="2811440" cy="1105510"/>
            <a:chOff x="-856881" y="1091821"/>
            <a:chExt cx="2811440" cy="1105510"/>
          </a:xfrm>
        </p:grpSpPr>
        <p:sp>
          <p:nvSpPr>
            <p:cNvPr id="7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60325">
                    <a:solidFill>
                      <a:prstClr val="white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  <p:sp>
          <p:nvSpPr>
            <p:cNvPr id="8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việt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 2</a:t>
              </a:r>
            </a:p>
          </p:txBody>
        </p:sp>
      </p:grpSp>
      <p:pic>
        <p:nvPicPr>
          <p:cNvPr id="17" name="Picture 16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E358E3FC-E69F-929B-2943-EDF1FDA77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5419" y="3661764"/>
            <a:ext cx="866279" cy="91917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929151" y="4433034"/>
            <a:ext cx="192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#9Slide05 SVNHeritage" panose="02000503000000020003" pitchFamily="2" charset="0"/>
                <a:ea typeface="+mn-ea"/>
                <a:cs typeface="+mn-cs"/>
              </a:rPr>
              <a:t>Măng non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772" y="-74147"/>
            <a:ext cx="2438198" cy="13897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35" y="-1671"/>
            <a:ext cx="2417680" cy="13780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02" y="1587704"/>
            <a:ext cx="12168671" cy="2188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345" y="106722"/>
            <a:ext cx="3392819" cy="253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93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65651" y="1096475"/>
            <a:ext cx="5460143" cy="4339650"/>
            <a:chOff x="5550192" y="1279262"/>
            <a:chExt cx="5460143" cy="4339650"/>
          </a:xfrm>
        </p:grpSpPr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A723C374-0BDC-4580-B12A-82EDDA88802D}"/>
                </a:ext>
              </a:extLst>
            </p:cNvPr>
            <p:cNvGrpSpPr/>
            <p:nvPr/>
          </p:nvGrpSpPr>
          <p:grpSpPr>
            <a:xfrm>
              <a:off x="5907655" y="1279262"/>
              <a:ext cx="5102680" cy="4339650"/>
              <a:chOff x="3022404" y="1083236"/>
              <a:chExt cx="5102680" cy="4339650"/>
            </a:xfrm>
          </p:grpSpPr>
          <p:sp>
            <p:nvSpPr>
              <p:cNvPr id="9" name="矩形 7">
                <a:extLst>
                  <a:ext uri="{FF2B5EF4-FFF2-40B4-BE49-F238E27FC236}">
                    <a16:creationId xmlns:a16="http://schemas.microsoft.com/office/drawing/2014/main" id="{19D864C1-3B30-4A69-9903-521CDB72BB7B}"/>
                  </a:ext>
                </a:extLst>
              </p:cNvPr>
              <p:cNvSpPr/>
              <p:nvPr/>
            </p:nvSpPr>
            <p:spPr>
              <a:xfrm>
                <a:off x="3022405" y="1083236"/>
                <a:ext cx="5102679" cy="4339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3800" b="0" i="0" u="none" strike="noStrike" kern="1200" cap="none" spc="0" normalizeH="0" baseline="0" noProof="0">
                    <a:ln w="2190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glow rad="228600">
                        <a:srgbClr val="FFC000">
                          <a:satMod val="175000"/>
                          <a:alpha val="40000"/>
                        </a:srgbClr>
                      </a:glow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+mn-cs"/>
                  </a:rPr>
                  <a:t>Khởi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3800" b="0" i="0" u="none" strike="noStrike" kern="1200" cap="none" spc="0" normalizeH="0" baseline="0" noProof="0">
                    <a:ln w="2190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glow rad="228600">
                        <a:srgbClr val="FFC000">
                          <a:satMod val="175000"/>
                          <a:alpha val="40000"/>
                        </a:srgbClr>
                      </a:glow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+mn-cs"/>
                  </a:rPr>
                  <a:t>động</a:t>
                </a:r>
                <a:endParaRPr kumimoji="0" lang="zh-CN" altLang="en-US" sz="13800" b="0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srgbClr val="FFC000">
                        <a:satMod val="175000"/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10" name="矩形 8">
                <a:extLst>
                  <a:ext uri="{FF2B5EF4-FFF2-40B4-BE49-F238E27FC236}">
                    <a16:creationId xmlns:a16="http://schemas.microsoft.com/office/drawing/2014/main" id="{FAF2B6DB-79A7-4319-A5DB-5FE4E3BE28E0}"/>
                  </a:ext>
                </a:extLst>
              </p:cNvPr>
              <p:cNvSpPr/>
              <p:nvPr/>
            </p:nvSpPr>
            <p:spPr>
              <a:xfrm>
                <a:off x="3022404" y="1083236"/>
                <a:ext cx="5102679" cy="4339650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CC00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+mn-cs"/>
                  </a:rPr>
                  <a:t>Khởi</a:t>
                </a:r>
                <a:r>
                  <a:rPr kumimoji="0" lang="en-US" altLang="zh-CN" sz="13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CC00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CC00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+mn-cs"/>
                  </a:rPr>
                  <a:t>động</a:t>
                </a:r>
                <a:endParaRPr kumimoji="0" lang="zh-CN" alt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</p:grpSp>
        <p:grpSp>
          <p:nvGrpSpPr>
            <p:cNvPr id="6" name="组合 9">
              <a:extLst>
                <a:ext uri="{FF2B5EF4-FFF2-40B4-BE49-F238E27FC236}">
                  <a16:creationId xmlns:a16="http://schemas.microsoft.com/office/drawing/2014/main" id="{4105D389-E5E5-4877-8DCE-BE66A1659C10}"/>
                </a:ext>
              </a:extLst>
            </p:cNvPr>
            <p:cNvGrpSpPr/>
            <p:nvPr/>
          </p:nvGrpSpPr>
          <p:grpSpPr>
            <a:xfrm>
              <a:off x="5550192" y="1503083"/>
              <a:ext cx="184731" cy="1583261"/>
              <a:chOff x="3771007" y="1083236"/>
              <a:chExt cx="184731" cy="1583261"/>
            </a:xfrm>
          </p:grpSpPr>
          <p:sp>
            <p:nvSpPr>
              <p:cNvPr id="7" name="矩形 10">
                <a:extLst>
                  <a:ext uri="{FF2B5EF4-FFF2-40B4-BE49-F238E27FC236}">
                    <a16:creationId xmlns:a16="http://schemas.microsoft.com/office/drawing/2014/main" id="{1857C8A1-AFA8-4E48-843E-AB1529A0BE18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1569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8" name="矩形 11">
                <a:extLst>
                  <a:ext uri="{FF2B5EF4-FFF2-40B4-BE49-F238E27FC236}">
                    <a16:creationId xmlns:a16="http://schemas.microsoft.com/office/drawing/2014/main" id="{15ABD8C8-F5AC-46E9-911F-BB29ED868769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1569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68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163" y="1100227"/>
            <a:ext cx="7954385" cy="39915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7983" y="1633353"/>
            <a:ext cx="68724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 "/>
                <a:ea typeface="+mn-ea"/>
                <a:cs typeface="+mn-cs"/>
              </a:rPr>
              <a:t>Hạt gì nho nhỏ</a:t>
            </a:r>
            <a:b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 "/>
                <a:ea typeface="+mn-ea"/>
                <a:cs typeface="+mn-cs"/>
              </a:rPr>
            </a:b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 "/>
                <a:ea typeface="+mn-ea"/>
                <a:cs typeface="+mn-cs"/>
              </a:rPr>
              <a:t>Trong trắng, ngoài vàng</a:t>
            </a:r>
            <a:b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 "/>
                <a:ea typeface="+mn-ea"/>
                <a:cs typeface="+mn-cs"/>
              </a:rPr>
            </a:b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 "/>
                <a:ea typeface="+mn-ea"/>
                <a:cs typeface="+mn-cs"/>
              </a:rPr>
              <a:t>Xay, giã, giần, sáng</a:t>
            </a:r>
            <a:b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 "/>
                <a:ea typeface="+mn-ea"/>
                <a:cs typeface="+mn-cs"/>
              </a:rPr>
            </a:b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 "/>
                <a:ea typeface="+mn-ea"/>
                <a:cs typeface="+mn-cs"/>
              </a:rPr>
              <a:t>Nấu thành cơm dẻo?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 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08624" y="278254"/>
            <a:ext cx="35269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vi-VN" sz="80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ĐỐ VUI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9889" y="4219558"/>
            <a:ext cx="2791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 hạt gì?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214431" y="5134114"/>
            <a:ext cx="4771218" cy="1356850"/>
            <a:chOff x="3820815" y="187742"/>
            <a:chExt cx="6301013" cy="126535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F673B85-7059-4229-9972-982C29CF5436}"/>
                </a:ext>
              </a:extLst>
            </p:cNvPr>
            <p:cNvGrpSpPr/>
            <p:nvPr/>
          </p:nvGrpSpPr>
          <p:grpSpPr>
            <a:xfrm>
              <a:off x="3820815" y="187742"/>
              <a:ext cx="5774983" cy="1265354"/>
              <a:chOff x="2125162" y="132648"/>
              <a:chExt cx="9977378" cy="4656928"/>
            </a:xfrm>
          </p:grpSpPr>
          <p:sp>
            <p:nvSpPr>
              <p:cNvPr id="20" name="矩形: 圆角 2">
                <a:extLst>
                  <a:ext uri="{FF2B5EF4-FFF2-40B4-BE49-F238E27FC236}">
                    <a16:creationId xmlns:a16="http://schemas.microsoft.com/office/drawing/2014/main" id="{2C048EE0-B8F7-43E4-89E7-8EAB95C4E8E9}"/>
                  </a:ext>
                </a:extLst>
              </p:cNvPr>
              <p:cNvSpPr/>
              <p:nvPr/>
            </p:nvSpPr>
            <p:spPr>
              <a:xfrm>
                <a:off x="2125162" y="132648"/>
                <a:ext cx="9977378" cy="465692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矩形: 圆角 2">
                <a:extLst>
                  <a:ext uri="{FF2B5EF4-FFF2-40B4-BE49-F238E27FC236}">
                    <a16:creationId xmlns:a16="http://schemas.microsoft.com/office/drawing/2014/main" id="{07E51AAA-A554-45F0-B148-DD0D05E988B0}"/>
                  </a:ext>
                </a:extLst>
              </p:cNvPr>
              <p:cNvSpPr/>
              <p:nvPr/>
            </p:nvSpPr>
            <p:spPr>
              <a:xfrm>
                <a:off x="2334632" y="348685"/>
                <a:ext cx="9523081" cy="4224850"/>
              </a:xfrm>
              <a:prstGeom prst="roundRect">
                <a:avLst/>
              </a:prstGeom>
              <a:noFill/>
              <a:ln w="57150">
                <a:solidFill>
                  <a:srgbClr val="E18D7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678252" y="344466"/>
              <a:ext cx="544357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Hạt thóc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370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/>
        </p:nvSpPr>
        <p:spPr>
          <a:xfrm>
            <a:off x="68369" y="71161"/>
            <a:ext cx="12001712" cy="6502894"/>
          </a:xfrm>
          <a:prstGeom prst="roundRect">
            <a:avLst>
              <a:gd name="adj" fmla="val 3058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 Box 3"/>
          <p:cNvSpPr txBox="1"/>
          <p:nvPr/>
        </p:nvSpPr>
        <p:spPr>
          <a:xfrm>
            <a:off x="2828260" y="71161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thóc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98" y="216637"/>
            <a:ext cx="527050" cy="27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2" y="3037678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563" y="291938"/>
            <a:ext cx="527050" cy="27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95123" y="813313"/>
            <a:ext cx="5546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chỉ là hạt thóc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 ra trên cánh đồng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Giấu trong mình câu chuyện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cuộc đời bão dông.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7654" y="3572969"/>
            <a:ext cx="5024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ngậm ánh nắng sớm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uống giọt sương mai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sống qua bão lũ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 chịu nhiều thiên tai.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23882" y="742835"/>
            <a:ext cx="4610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38171" y="3468499"/>
            <a:ext cx="495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13" y="3029123"/>
            <a:ext cx="527050" cy="259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3"/>
          <p:cNvSpPr txBox="1"/>
          <p:nvPr/>
        </p:nvSpPr>
        <p:spPr>
          <a:xfrm>
            <a:off x="-91560" y="1577814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13" name="Text Box 3"/>
          <p:cNvSpPr txBox="1"/>
          <p:nvPr/>
        </p:nvSpPr>
        <p:spPr>
          <a:xfrm>
            <a:off x="-63138" y="4361739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3"/>
          <p:cNvSpPr txBox="1"/>
          <p:nvPr/>
        </p:nvSpPr>
        <p:spPr>
          <a:xfrm>
            <a:off x="6445515" y="1552910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</a:p>
        </p:txBody>
      </p:sp>
      <p:sp>
        <p:nvSpPr>
          <p:cNvPr id="15" name="Text Box 3"/>
          <p:cNvSpPr txBox="1"/>
          <p:nvPr/>
        </p:nvSpPr>
        <p:spPr>
          <a:xfrm>
            <a:off x="6210662" y="4321335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86003" y="5807601"/>
            <a:ext cx="451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(Ngô Hoài Chung)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70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53"/>
          <p:cNvSpPr/>
          <p:nvPr/>
        </p:nvSpPr>
        <p:spPr>
          <a:xfrm>
            <a:off x="3645617" y="3054240"/>
            <a:ext cx="7570575" cy="2290812"/>
          </a:xfrm>
          <a:prstGeom prst="roundRect">
            <a:avLst>
              <a:gd name="adj" fmla="val 10653"/>
            </a:avLst>
          </a:prstGeom>
          <a:solidFill>
            <a:schemeClr val="bg1"/>
          </a:solidFill>
          <a:ln w="381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7CF9F6F1-5515-4329-B122-27F4C097D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71" y="-319369"/>
            <a:ext cx="3776016" cy="3159485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2648825" y="606386"/>
            <a:ext cx="4382452" cy="1215385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rPr>
              <a:t>Từ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rPr>
              <a:t>ngữ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358824-061A-9497-DC35-BE8680E42DF1}"/>
              </a:ext>
            </a:extLst>
          </p:cNvPr>
          <p:cNvGrpSpPr/>
          <p:nvPr/>
        </p:nvGrpSpPr>
        <p:grpSpPr>
          <a:xfrm>
            <a:off x="215735" y="2153019"/>
            <a:ext cx="3267590" cy="1275981"/>
            <a:chOff x="215735" y="2153019"/>
            <a:chExt cx="3267590" cy="127598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F673B85-7059-4229-9972-982C29CF5436}"/>
                </a:ext>
              </a:extLst>
            </p:cNvPr>
            <p:cNvGrpSpPr/>
            <p:nvPr/>
          </p:nvGrpSpPr>
          <p:grpSpPr>
            <a:xfrm>
              <a:off x="215735" y="2163646"/>
              <a:ext cx="3267590" cy="1265354"/>
              <a:chOff x="1006064" y="1522807"/>
              <a:chExt cx="9977377" cy="4656929"/>
            </a:xfrm>
          </p:grpSpPr>
          <p:sp>
            <p:nvSpPr>
              <p:cNvPr id="16" name="矩形: 圆角 2">
                <a:extLst>
                  <a:ext uri="{FF2B5EF4-FFF2-40B4-BE49-F238E27FC236}">
                    <a16:creationId xmlns:a16="http://schemas.microsoft.com/office/drawing/2014/main" id="{2C048EE0-B8F7-43E4-89E7-8EAB95C4E8E9}"/>
                  </a:ext>
                </a:extLst>
              </p:cNvPr>
              <p:cNvSpPr/>
              <p:nvPr/>
            </p:nvSpPr>
            <p:spPr>
              <a:xfrm>
                <a:off x="1006064" y="1522807"/>
                <a:ext cx="9977377" cy="465692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矩形: 圆角 2">
                <a:extLst>
                  <a:ext uri="{FF2B5EF4-FFF2-40B4-BE49-F238E27FC236}">
                    <a16:creationId xmlns:a16="http://schemas.microsoft.com/office/drawing/2014/main" id="{07E51AAA-A554-45F0-B148-DD0D05E988B0}"/>
                  </a:ext>
                </a:extLst>
              </p:cNvPr>
              <p:cNvSpPr/>
              <p:nvPr/>
            </p:nvSpPr>
            <p:spPr>
              <a:xfrm>
                <a:off x="1208559" y="1738845"/>
                <a:ext cx="9523081" cy="4224851"/>
              </a:xfrm>
              <a:prstGeom prst="roundRect">
                <a:avLst/>
              </a:prstGeom>
              <a:noFill/>
              <a:ln w="57150">
                <a:solidFill>
                  <a:srgbClr val="E18D7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" name="TextBox 3"/>
            <p:cNvSpPr txBox="1"/>
            <p:nvPr/>
          </p:nvSpPr>
          <p:spPr>
            <a:xfrm>
              <a:off x="529321" y="2153019"/>
              <a:ext cx="2802710" cy="981539"/>
            </a:xfrm>
            <a:prstGeom prst="rect">
              <a:avLst/>
            </a:prstGeom>
            <a:noFill/>
          </p:spPr>
          <p:txBody>
            <a:bodyPr wrap="square" lIns="96762" tIns="48381" rIns="96762" bIns="4838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anose="020B0503020204020204" charset="-122"/>
                  <a:cs typeface="Arial" panose="020B0604020202020204" pitchFamily="34" charset="0"/>
                </a:rPr>
                <a:t>Thiên tai: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84C34AA-C2BA-4DD7-9967-7C7586E86BEC}"/>
              </a:ext>
            </a:extLst>
          </p:cNvPr>
          <p:cNvSpPr txBox="1"/>
          <p:nvPr/>
        </p:nvSpPr>
        <p:spPr>
          <a:xfrm>
            <a:off x="3498134" y="3322483"/>
            <a:ext cx="75607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801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69082" y="420357"/>
            <a:ext cx="6314153" cy="1265354"/>
            <a:chOff x="3173073" y="565468"/>
            <a:chExt cx="5979158" cy="126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F673B85-7059-4229-9972-982C29CF5436}"/>
                </a:ext>
              </a:extLst>
            </p:cNvPr>
            <p:cNvGrpSpPr/>
            <p:nvPr/>
          </p:nvGrpSpPr>
          <p:grpSpPr>
            <a:xfrm>
              <a:off x="3173073" y="565468"/>
              <a:ext cx="5774983" cy="1265354"/>
              <a:chOff x="1006064" y="1522807"/>
              <a:chExt cx="9977377" cy="4656929"/>
            </a:xfrm>
          </p:grpSpPr>
          <p:sp>
            <p:nvSpPr>
              <p:cNvPr id="6" name="矩形: 圆角 2">
                <a:extLst>
                  <a:ext uri="{FF2B5EF4-FFF2-40B4-BE49-F238E27FC236}">
                    <a16:creationId xmlns:a16="http://schemas.microsoft.com/office/drawing/2014/main" id="{2C048EE0-B8F7-43E4-89E7-8EAB95C4E8E9}"/>
                  </a:ext>
                </a:extLst>
              </p:cNvPr>
              <p:cNvSpPr/>
              <p:nvPr/>
            </p:nvSpPr>
            <p:spPr>
              <a:xfrm>
                <a:off x="1006064" y="1522807"/>
                <a:ext cx="9977377" cy="465692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矩形: 圆角 2">
                <a:extLst>
                  <a:ext uri="{FF2B5EF4-FFF2-40B4-BE49-F238E27FC236}">
                    <a16:creationId xmlns:a16="http://schemas.microsoft.com/office/drawing/2014/main" id="{07E51AAA-A554-45F0-B148-DD0D05E988B0}"/>
                  </a:ext>
                </a:extLst>
              </p:cNvPr>
              <p:cNvSpPr/>
              <p:nvPr/>
            </p:nvSpPr>
            <p:spPr>
              <a:xfrm>
                <a:off x="1208559" y="1738845"/>
                <a:ext cx="9523081" cy="4224851"/>
              </a:xfrm>
              <a:prstGeom prst="roundRect">
                <a:avLst/>
              </a:prstGeom>
              <a:noFill/>
              <a:ln w="57150">
                <a:solidFill>
                  <a:srgbClr val="E18D7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3708654" y="725404"/>
              <a:ext cx="544357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từ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khó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3608590" y="2677293"/>
            <a:ext cx="2850827" cy="1662363"/>
            <a:chOff x="8726219" y="-661205"/>
            <a:chExt cx="2154936" cy="1322409"/>
          </a:xfrm>
        </p:grpSpPr>
        <p:sp>
          <p:nvSpPr>
            <p:cNvPr id="1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13645" y="4522869"/>
            <a:ext cx="2835321" cy="1662362"/>
            <a:chOff x="5566572" y="3917103"/>
            <a:chExt cx="2835321" cy="1662362"/>
          </a:xfrm>
        </p:grpSpPr>
        <p:sp>
          <p:nvSpPr>
            <p:cNvPr id="13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5566573" y="3917103"/>
              <a:ext cx="2835320" cy="1662362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FFC000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4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5566572" y="3917103"/>
              <a:ext cx="2835320" cy="1662362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FFC000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6" name="TextBox 3"/>
          <p:cNvSpPr txBox="1"/>
          <p:nvPr/>
        </p:nvSpPr>
        <p:spPr>
          <a:xfrm>
            <a:off x="3468885" y="2953506"/>
            <a:ext cx="2802710" cy="981539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rPr>
              <a:t>giấu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7" name="TextBox 3"/>
          <p:cNvSpPr txBox="1"/>
          <p:nvPr/>
        </p:nvSpPr>
        <p:spPr>
          <a:xfrm>
            <a:off x="5164912" y="4863280"/>
            <a:ext cx="2802710" cy="981539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rPr>
              <a:t>thiên tai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UTM Avo" panose="02040603050506020204" pitchFamily="18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8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7175103" y="2066700"/>
            <a:ext cx="3914762" cy="1662363"/>
            <a:chOff x="8726219" y="-661205"/>
            <a:chExt cx="2154936" cy="1322409"/>
          </a:xfrm>
        </p:grpSpPr>
        <p:sp>
          <p:nvSpPr>
            <p:cNvPr id="19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0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21" name="TextBox 3"/>
          <p:cNvSpPr txBox="1"/>
          <p:nvPr/>
        </p:nvSpPr>
        <p:spPr>
          <a:xfrm>
            <a:off x="7028743" y="2341197"/>
            <a:ext cx="3857430" cy="1113370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rPr>
              <a:t>bão dông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UTM Avo" panose="02040603050506020204" pitchFamily="18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2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8420205" y="4149601"/>
            <a:ext cx="2850827" cy="1662363"/>
            <a:chOff x="8726219" y="-661205"/>
            <a:chExt cx="2154936" cy="1322409"/>
          </a:xfrm>
        </p:grpSpPr>
        <p:sp>
          <p:nvSpPr>
            <p:cNvPr id="23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25" name="TextBox 3"/>
          <p:cNvSpPr txBox="1"/>
          <p:nvPr/>
        </p:nvSpPr>
        <p:spPr>
          <a:xfrm>
            <a:off x="8280500" y="4425814"/>
            <a:ext cx="2802710" cy="981539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rPr>
              <a:t>bình dị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34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2"/>
          <p:cNvSpPr/>
          <p:nvPr/>
        </p:nvSpPr>
        <p:spPr>
          <a:xfrm>
            <a:off x="1575881" y="1634247"/>
            <a:ext cx="9046723" cy="3852153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2D4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64468" y="2316062"/>
            <a:ext cx="860249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 thóc vô cùng quý giá với con người ở chỗ nó nuôi sống con người. Chúng ta cần trân trọng và không lãng phí thóc, gạo.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>
            <a:off x="2376563" y="831957"/>
            <a:ext cx="7642925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hango"/>
              <a:buNone/>
              <a:tabLst/>
              <a:defRPr/>
            </a:pPr>
            <a:r>
              <a:rPr kumimoji="0" lang="vi-VN" sz="120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sym typeface="Chango"/>
              </a:rPr>
              <a:t>NỘI </a:t>
            </a:r>
            <a:r>
              <a:rPr kumimoji="0" lang="vi-VN" sz="120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sym typeface="Chango"/>
              </a:rPr>
              <a:t>DUNG</a:t>
            </a:r>
            <a:endParaRPr kumimoji="0" lang="en-US" sz="12000" b="0" i="0" u="none" strike="noStrike" kern="0" cap="none" spc="0" normalizeH="0" baseline="0" noProof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FF0000"/>
              </a:solidFill>
              <a:effectLst>
                <a:glow rad="101600">
                  <a:srgbClr val="EC9684">
                    <a:lumMod val="60000"/>
                    <a:lumOff val="40000"/>
                    <a:alpha val="60000"/>
                  </a:srgbClr>
                </a:glow>
              </a:effectLst>
              <a:uLnTx/>
              <a:uFillTx/>
              <a:latin typeface="SVN-Poky's" panose="020B0606040200020203" pitchFamily="34" charset="0"/>
              <a:sym typeface="Chango"/>
            </a:endParaRPr>
          </a:p>
        </p:txBody>
      </p:sp>
    </p:spTree>
    <p:extLst>
      <p:ext uri="{BB962C8B-B14F-4D97-AF65-F5344CB8AC3E}">
        <p14:creationId xmlns:p14="http://schemas.microsoft.com/office/powerpoint/2010/main" val="53505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196</Words>
  <Application>Microsoft Office PowerPoint</Application>
  <PresentationFormat>Widescreen</PresentationFormat>
  <Paragraphs>43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29" baseType="lpstr">
      <vt:lpstr>微软雅黑</vt:lpstr>
      <vt:lpstr>#9Slide05 Aphrodite Pro</vt:lpstr>
      <vt:lpstr>#9Slide05 Bodega Script</vt:lpstr>
      <vt:lpstr>#9Slide05 SVNHeritage</vt:lpstr>
      <vt:lpstr>#9Slide07 Altus</vt:lpstr>
      <vt:lpstr>#9Slide07 HoneyCream</vt:lpstr>
      <vt:lpstr>Arial</vt:lpstr>
      <vt:lpstr>Arial-Rounded</vt:lpstr>
      <vt:lpstr>Calibri</vt:lpstr>
      <vt:lpstr>Calibri Light</vt:lpstr>
      <vt:lpstr>Chango</vt:lpstr>
      <vt:lpstr>等线</vt:lpstr>
      <vt:lpstr>inpin heiti</vt:lpstr>
      <vt:lpstr>SVN-Newton</vt:lpstr>
      <vt:lpstr>SVN-Poky's</vt:lpstr>
      <vt:lpstr>Times New Roman</vt:lpstr>
      <vt:lpstr>UTM Avo</vt:lpstr>
      <vt:lpstr>UTM Avo </vt:lpstr>
      <vt:lpstr>UTM Showcard</vt:lpstr>
      <vt:lpstr>字魂27号-布丁体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HN31072024</cp:lastModifiedBy>
  <cp:revision>5</cp:revision>
  <dcterms:created xsi:type="dcterms:W3CDTF">2023-02-05T01:02:29Z</dcterms:created>
  <dcterms:modified xsi:type="dcterms:W3CDTF">2025-01-24T07:23:04Z</dcterms:modified>
</cp:coreProperties>
</file>