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87" r:id="rId5"/>
    <p:sldId id="291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539"/>
    <a:srgbClr val="FEF9F2"/>
    <a:srgbClr val="A2E3CD"/>
    <a:srgbClr val="BD5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5A9B-138A-4ADE-9730-EE2EA51D8785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83D69-9B93-4200-BA01-C71370CF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9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1560669" y="1517308"/>
            <a:ext cx="8320305" cy="3203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cs typeface="+mn-ea"/>
                <a:sym typeface="+mn-lt"/>
              </a:rPr>
              <a:t>SỬ DỤNG TỦ LẠNH ( TIẾT 2)</a:t>
            </a:r>
            <a:endParaRPr lang="zh-CN" altLang="en-US" sz="5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93" y="670956"/>
            <a:ext cx="1615923" cy="1277563"/>
          </a:xfrm>
          <a:prstGeom prst="rect">
            <a:avLst/>
          </a:prstGeom>
        </p:spPr>
      </p:pic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617" y="4020685"/>
            <a:ext cx="2278228" cy="2856169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80" y="97733"/>
            <a:ext cx="1274076" cy="10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7069"/>
            <a:ext cx="5010150" cy="28497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2487" y="627458"/>
            <a:ext cx="85645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VÀ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SẮP XẾP, BẢO QUẢN THỰC PHẨM TRONG TỦ LẠNH ĐÚNG CÁCH, AN TOÀN.</a:t>
            </a:r>
            <a:endParaRPr lang="en-US" sz="3200" b="1" cap="all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8" y="97733"/>
            <a:ext cx="1274076" cy="10594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5A8CF3E-717A-4BF1-A14D-50F47B0C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30" y="2457410"/>
            <a:ext cx="5562600" cy="42074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04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2085" y="2377635"/>
            <a:ext cx="10025437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sắp xếp, bảo quản thực phẩm trong tủ lạnh đúng cách,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toàn là: 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/>
          </a:p>
        </p:txBody>
      </p:sp>
      <p:sp>
        <p:nvSpPr>
          <p:cNvPr id="4" name="Up Ribbon 3"/>
          <p:cNvSpPr/>
          <p:nvPr/>
        </p:nvSpPr>
        <p:spPr>
          <a:xfrm>
            <a:off x="4404610" y="100641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1359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THỰC HÀNH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77813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Aaril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5</cp:revision>
  <dcterms:created xsi:type="dcterms:W3CDTF">2021-10-24T19:13:11Z</dcterms:created>
  <dcterms:modified xsi:type="dcterms:W3CDTF">2025-12-16T14:26:52Z</dcterms:modified>
</cp:coreProperties>
</file>