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1" r:id="rId4"/>
    <p:sldId id="260" r:id="rId5"/>
    <p:sldId id="272" r:id="rId6"/>
    <p:sldId id="277" r:id="rId7"/>
    <p:sldId id="278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32" autoAdjust="0"/>
  </p:normalViewPr>
  <p:slideViewPr>
    <p:cSldViewPr>
      <p:cViewPr varScale="1">
        <p:scale>
          <a:sx n="42" d="100"/>
          <a:sy n="42" d="100"/>
        </p:scale>
        <p:origin x="688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08F4C1E1-DA54-2907-35AD-0D9F7DA15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267" y="1"/>
            <a:ext cx="3153266" cy="31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8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9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5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6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6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8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90B671-5D89-CF2F-5553-62D360C91E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6EA6B3-EA0A-4911-58E8-1FE64F4443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490707" y="-274531"/>
            <a:ext cx="5313380" cy="3227878"/>
          </a:xfrm>
          <a:custGeom>
            <a:avLst/>
            <a:gdLst/>
            <a:ahLst/>
            <a:cxnLst/>
            <a:rect l="l" t="t" r="r" b="b"/>
            <a:pathLst>
              <a:path w="5313380" h="3227878">
                <a:moveTo>
                  <a:pt x="5313380" y="0"/>
                </a:moveTo>
                <a:lnTo>
                  <a:pt x="0" y="0"/>
                </a:lnTo>
                <a:lnTo>
                  <a:pt x="0" y="3227879"/>
                </a:lnTo>
                <a:lnTo>
                  <a:pt x="5313380" y="3227879"/>
                </a:lnTo>
                <a:lnTo>
                  <a:pt x="531338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84368" y="6169548"/>
            <a:ext cx="4606339" cy="3348126"/>
          </a:xfrm>
          <a:custGeom>
            <a:avLst/>
            <a:gdLst/>
            <a:ahLst/>
            <a:cxnLst/>
            <a:rect l="l" t="t" r="r" b="b"/>
            <a:pathLst>
              <a:path w="4606339" h="3348126">
                <a:moveTo>
                  <a:pt x="0" y="0"/>
                </a:moveTo>
                <a:lnTo>
                  <a:pt x="4606339" y="0"/>
                </a:lnTo>
                <a:lnTo>
                  <a:pt x="4606339" y="3348126"/>
                </a:lnTo>
                <a:lnTo>
                  <a:pt x="0" y="334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80513" y="3570765"/>
            <a:ext cx="8812876" cy="5385637"/>
          </a:xfrm>
          <a:custGeom>
            <a:avLst/>
            <a:gdLst/>
            <a:ahLst/>
            <a:cxnLst/>
            <a:rect l="l" t="t" r="r" b="b"/>
            <a:pathLst>
              <a:path w="8812876" h="5385637">
                <a:moveTo>
                  <a:pt x="0" y="0"/>
                </a:moveTo>
                <a:lnTo>
                  <a:pt x="8812877" y="0"/>
                </a:lnTo>
                <a:lnTo>
                  <a:pt x="8812877" y="5385637"/>
                </a:lnTo>
                <a:lnTo>
                  <a:pt x="0" y="5385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26" r="-26758" b="-17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77244" y="7843611"/>
            <a:ext cx="18565244" cy="5616747"/>
          </a:xfrm>
          <a:custGeom>
            <a:avLst/>
            <a:gdLst/>
            <a:ahLst/>
            <a:cxnLst/>
            <a:rect l="l" t="t" r="r" b="b"/>
            <a:pathLst>
              <a:path w="18565244" h="5616747">
                <a:moveTo>
                  <a:pt x="0" y="0"/>
                </a:moveTo>
                <a:lnTo>
                  <a:pt x="18565244" y="0"/>
                </a:lnTo>
                <a:lnTo>
                  <a:pt x="18565244" y="5616747"/>
                </a:lnTo>
                <a:lnTo>
                  <a:pt x="0" y="5616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10527" y="1028700"/>
            <a:ext cx="5645958" cy="3429920"/>
          </a:xfrm>
          <a:custGeom>
            <a:avLst/>
            <a:gdLst/>
            <a:ahLst/>
            <a:cxnLst/>
            <a:rect l="l" t="t" r="r" b="b"/>
            <a:pathLst>
              <a:path w="5645958" h="3429920">
                <a:moveTo>
                  <a:pt x="0" y="0"/>
                </a:moveTo>
                <a:lnTo>
                  <a:pt x="5645959" y="0"/>
                </a:lnTo>
                <a:lnTo>
                  <a:pt x="5645959" y="3429920"/>
                </a:lnTo>
                <a:lnTo>
                  <a:pt x="0" y="342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656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658377">
            <a:off x="15241594" y="1607263"/>
            <a:ext cx="585506" cy="716215"/>
          </a:xfrm>
          <a:custGeom>
            <a:avLst/>
            <a:gdLst/>
            <a:ahLst/>
            <a:cxnLst/>
            <a:rect l="l" t="t" r="r" b="b"/>
            <a:pathLst>
              <a:path w="585506" h="716215">
                <a:moveTo>
                  <a:pt x="0" y="0"/>
                </a:moveTo>
                <a:lnTo>
                  <a:pt x="585506" y="0"/>
                </a:lnTo>
                <a:lnTo>
                  <a:pt x="585506" y="716215"/>
                </a:lnTo>
                <a:lnTo>
                  <a:pt x="0" y="7162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37782" y="6952461"/>
            <a:ext cx="1228748" cy="2163605"/>
          </a:xfrm>
          <a:custGeom>
            <a:avLst/>
            <a:gdLst/>
            <a:ahLst/>
            <a:cxnLst/>
            <a:rect l="l" t="t" r="r" b="b"/>
            <a:pathLst>
              <a:path w="1228748" h="2163605">
                <a:moveTo>
                  <a:pt x="0" y="0"/>
                </a:moveTo>
                <a:lnTo>
                  <a:pt x="1228747" y="0"/>
                </a:lnTo>
                <a:lnTo>
                  <a:pt x="1228747" y="2163606"/>
                </a:lnTo>
                <a:lnTo>
                  <a:pt x="0" y="216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475012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14FBE-D62C-03D6-469C-61C459C37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750" y="287839"/>
            <a:ext cx="3588501" cy="1408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27B12A-4E62-E2B0-3BFA-56FCD82FA1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14600" y="800100"/>
            <a:ext cx="10437257" cy="3353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9906D-48B6-7D50-8297-DB2605BACE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2247900"/>
            <a:ext cx="14003726" cy="7742591"/>
          </a:xfrm>
          <a:prstGeom prst="rect">
            <a:avLst/>
          </a:prstGeom>
        </p:spPr>
      </p:pic>
      <p:sp>
        <p:nvSpPr>
          <p:cNvPr id="15" name="Freeform 12"/>
          <p:cNvSpPr/>
          <p:nvPr/>
        </p:nvSpPr>
        <p:spPr>
          <a:xfrm flipH="1">
            <a:off x="11277600" y="419100"/>
            <a:ext cx="6276483" cy="6097274"/>
          </a:xfrm>
          <a:custGeom>
            <a:avLst/>
            <a:gdLst/>
            <a:ahLst/>
            <a:cxnLst/>
            <a:rect l="l" t="t" r="r" b="b"/>
            <a:pathLst>
              <a:path w="6276483" h="6097274">
                <a:moveTo>
                  <a:pt x="6276483" y="0"/>
                </a:moveTo>
                <a:lnTo>
                  <a:pt x="0" y="0"/>
                </a:lnTo>
                <a:lnTo>
                  <a:pt x="0" y="6097273"/>
                </a:lnTo>
                <a:lnTo>
                  <a:pt x="6276483" y="6097273"/>
                </a:lnTo>
                <a:lnTo>
                  <a:pt x="627648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88635" y="2893427"/>
            <a:ext cx="2418708" cy="4090838"/>
          </a:xfrm>
          <a:custGeom>
            <a:avLst/>
            <a:gdLst/>
            <a:ahLst/>
            <a:cxnLst/>
            <a:rect l="l" t="t" r="r" b="b"/>
            <a:pathLst>
              <a:path w="2418708" h="4090838">
                <a:moveTo>
                  <a:pt x="0" y="0"/>
                </a:moveTo>
                <a:lnTo>
                  <a:pt x="2418708" y="0"/>
                </a:lnTo>
                <a:lnTo>
                  <a:pt x="2418708" y="4090839"/>
                </a:lnTo>
                <a:lnTo>
                  <a:pt x="0" y="409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96823" y="6699217"/>
            <a:ext cx="19438288" cy="6651772"/>
          </a:xfrm>
          <a:custGeom>
            <a:avLst/>
            <a:gdLst/>
            <a:ahLst/>
            <a:cxnLst/>
            <a:rect l="l" t="t" r="r" b="b"/>
            <a:pathLst>
              <a:path w="19438288" h="6651772">
                <a:moveTo>
                  <a:pt x="0" y="0"/>
                </a:moveTo>
                <a:lnTo>
                  <a:pt x="19438288" y="0"/>
                </a:lnTo>
                <a:lnTo>
                  <a:pt x="19438288" y="6651772"/>
                </a:lnTo>
                <a:lnTo>
                  <a:pt x="0" y="665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272911" y="30707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8305800" y="1498037"/>
            <a:ext cx="8801100" cy="4527518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8881078" y="3218673"/>
            <a:ext cx="7348620" cy="218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các loại môi trường sống</a:t>
            </a:r>
            <a:endParaRPr lang="en-US" sz="7200" b="1" dirty="0">
              <a:solidFill>
                <a:srgbClr val="FE638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165B5DB5-E6F3-3B40-B5E2-986C854EBA26}"/>
              </a:ext>
            </a:extLst>
          </p:cNvPr>
          <p:cNvSpPr/>
          <p:nvPr/>
        </p:nvSpPr>
        <p:spPr>
          <a:xfrm flipH="1">
            <a:off x="685800" y="102870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9957610" y="2016086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485418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30"/>
                </a:lnTo>
                <a:lnTo>
                  <a:pt x="0" y="483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267E52-7EED-80F1-5739-1103B777382A}"/>
              </a:ext>
            </a:extLst>
          </p:cNvPr>
          <p:cNvSpPr/>
          <p:nvPr/>
        </p:nvSpPr>
        <p:spPr>
          <a:xfrm>
            <a:off x="914400" y="723900"/>
            <a:ext cx="16078200" cy="8915400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27BEA-B253-F6CA-C4B5-3A38FC7DB095}"/>
              </a:ext>
            </a:extLst>
          </p:cNvPr>
          <p:cNvSpPr txBox="1"/>
          <p:nvPr/>
        </p:nvSpPr>
        <p:spPr>
          <a:xfrm>
            <a:off x="1905000" y="9525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BFCF91-C6EB-A7C8-334A-7076B80B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68915"/>
            <a:ext cx="14935200" cy="6913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88635" y="2893427"/>
            <a:ext cx="2418708" cy="4090838"/>
          </a:xfrm>
          <a:custGeom>
            <a:avLst/>
            <a:gdLst/>
            <a:ahLst/>
            <a:cxnLst/>
            <a:rect l="l" t="t" r="r" b="b"/>
            <a:pathLst>
              <a:path w="2418708" h="4090838">
                <a:moveTo>
                  <a:pt x="0" y="0"/>
                </a:moveTo>
                <a:lnTo>
                  <a:pt x="2418708" y="0"/>
                </a:lnTo>
                <a:lnTo>
                  <a:pt x="2418708" y="4090839"/>
                </a:lnTo>
                <a:lnTo>
                  <a:pt x="0" y="409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696823" y="6699217"/>
            <a:ext cx="19438288" cy="6651772"/>
          </a:xfrm>
          <a:custGeom>
            <a:avLst/>
            <a:gdLst/>
            <a:ahLst/>
            <a:cxnLst/>
            <a:rect l="l" t="t" r="r" b="b"/>
            <a:pathLst>
              <a:path w="19438288" h="6651772">
                <a:moveTo>
                  <a:pt x="0" y="0"/>
                </a:moveTo>
                <a:lnTo>
                  <a:pt x="19438288" y="0"/>
                </a:lnTo>
                <a:lnTo>
                  <a:pt x="19438288" y="6651772"/>
                </a:lnTo>
                <a:lnTo>
                  <a:pt x="0" y="665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9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2272911" y="30707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8458200" y="1278255"/>
            <a:ext cx="8801100" cy="8188411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9525000" y="3924300"/>
            <a:ext cx="7348620" cy="3313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84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vì sao phải bảo vệ môi trường sống.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E638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165B5DB5-E6F3-3B40-B5E2-986C854EBA26}"/>
              </a:ext>
            </a:extLst>
          </p:cNvPr>
          <p:cNvSpPr/>
          <p:nvPr/>
        </p:nvSpPr>
        <p:spPr>
          <a:xfrm flipH="1">
            <a:off x="685800" y="102870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10820400" y="2324100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884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88635" y="2893427"/>
            <a:ext cx="2418708" cy="4090838"/>
          </a:xfrm>
          <a:custGeom>
            <a:avLst/>
            <a:gdLst/>
            <a:ahLst/>
            <a:cxnLst/>
            <a:rect l="l" t="t" r="r" b="b"/>
            <a:pathLst>
              <a:path w="2418708" h="4090838">
                <a:moveTo>
                  <a:pt x="0" y="0"/>
                </a:moveTo>
                <a:lnTo>
                  <a:pt x="2418708" y="0"/>
                </a:lnTo>
                <a:lnTo>
                  <a:pt x="2418708" y="4090839"/>
                </a:lnTo>
                <a:lnTo>
                  <a:pt x="0" y="409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696823" y="6699217"/>
            <a:ext cx="19438288" cy="6651772"/>
          </a:xfrm>
          <a:custGeom>
            <a:avLst/>
            <a:gdLst/>
            <a:ahLst/>
            <a:cxnLst/>
            <a:rect l="l" t="t" r="r" b="b"/>
            <a:pathLst>
              <a:path w="19438288" h="6651772">
                <a:moveTo>
                  <a:pt x="0" y="0"/>
                </a:moveTo>
                <a:lnTo>
                  <a:pt x="19438288" y="0"/>
                </a:lnTo>
                <a:lnTo>
                  <a:pt x="19438288" y="6651772"/>
                </a:lnTo>
                <a:lnTo>
                  <a:pt x="0" y="665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9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2272911" y="30707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8458200" y="1278255"/>
            <a:ext cx="8801100" cy="8188411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9525000" y="3924300"/>
            <a:ext cx="7348620" cy="4441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840"/>
              </a:lnSpc>
              <a:spcBef>
                <a:spcPct val="0"/>
              </a:spcBef>
              <a:defRPr/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những việc cần làm để bảo v</a:t>
            </a:r>
            <a:r>
              <a:rPr lang="en-US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môi trường sống.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E638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165B5DB5-E6F3-3B40-B5E2-986C854EBA26}"/>
              </a:ext>
            </a:extLst>
          </p:cNvPr>
          <p:cNvSpPr/>
          <p:nvPr/>
        </p:nvSpPr>
        <p:spPr>
          <a:xfrm flipH="1">
            <a:off x="685800" y="102870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10820400" y="2324100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9007C9-59AA-648D-4DD8-AF6F4F6B0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19150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-485418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30"/>
                </a:lnTo>
                <a:lnTo>
                  <a:pt x="0" y="483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267E52-7EED-80F1-5739-1103B777382A}"/>
              </a:ext>
            </a:extLst>
          </p:cNvPr>
          <p:cNvSpPr/>
          <p:nvPr/>
        </p:nvSpPr>
        <p:spPr>
          <a:xfrm>
            <a:off x="914400" y="723900"/>
            <a:ext cx="16078200" cy="8915400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27BEA-B253-F6CA-C4B5-3A38FC7DB095}"/>
              </a:ext>
            </a:extLst>
          </p:cNvPr>
          <p:cNvSpPr txBox="1"/>
          <p:nvPr/>
        </p:nvSpPr>
        <p:spPr>
          <a:xfrm>
            <a:off x="1905000" y="9525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3F4D6-956A-F068-C344-4D950E083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628900"/>
            <a:ext cx="8524598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69670-AF15-DE29-8959-A44161964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2552700"/>
            <a:ext cx="4557252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C10D9-192F-0F82-FBE4-F52D3D309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6362700"/>
            <a:ext cx="4174342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A8D6A-3142-21BC-E191-82B0DDBC9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6210300"/>
            <a:ext cx="7848600" cy="34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63</Words>
  <Application>Microsoft Office PowerPoint</Application>
  <PresentationFormat>Custom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ADMIN</cp:lastModifiedBy>
  <cp:revision>45</cp:revision>
  <dcterms:created xsi:type="dcterms:W3CDTF">2006-08-16T00:00:00Z</dcterms:created>
  <dcterms:modified xsi:type="dcterms:W3CDTF">2025-12-16T14:26:05Z</dcterms:modified>
  <dc:identifier>DAGR2Yeb-4Y</dc:identifier>
</cp:coreProperties>
</file>