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05" r:id="rId2"/>
    <p:sldId id="259" r:id="rId3"/>
    <p:sldId id="263" r:id="rId4"/>
    <p:sldId id="410" r:id="rId5"/>
    <p:sldId id="261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99"/>
    <a:srgbClr val="50A793"/>
    <a:srgbClr val="CCFFCC"/>
    <a:srgbClr val="FEFBAC"/>
    <a:srgbClr val="FED6C9"/>
    <a:srgbClr val="FFC86E"/>
    <a:srgbClr val="69D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B34E-4BCD-4C2C-8CE7-C5EC504DBE92}" type="datetimeFigureOut">
              <a:rPr lang="vi-VN" smtClean="0"/>
              <a:t>17/11/2025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4FF9-B0FE-4EE8-B253-05E8B741F0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079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BB1FF6-8FC0-6CC8-BC46-5B107910FE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114300"/>
            <a:ext cx="2228552" cy="2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5C799F-1BD7-A440-35C3-97994EDC3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6700"/>
            <a:ext cx="9132600" cy="1859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31326D-F487-B935-7433-53E039FCE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790700"/>
            <a:ext cx="5578323" cy="1950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41DEC6-D789-2AB3-2C79-3FC269B23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229100"/>
            <a:ext cx="10004403" cy="3737172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1A800F12-4A4C-7586-95D7-F98894DFC549}"/>
              </a:ext>
            </a:extLst>
          </p:cNvPr>
          <p:cNvSpPr/>
          <p:nvPr/>
        </p:nvSpPr>
        <p:spPr>
          <a:xfrm>
            <a:off x="14020800" y="5905500"/>
            <a:ext cx="3837051" cy="4114800"/>
          </a:xfrm>
          <a:custGeom>
            <a:avLst/>
            <a:gdLst/>
            <a:ahLst/>
            <a:cxnLst/>
            <a:rect l="l" t="t" r="r" b="b"/>
            <a:pathLst>
              <a:path w="3837051" h="4114800">
                <a:moveTo>
                  <a:pt x="0" y="0"/>
                </a:moveTo>
                <a:lnTo>
                  <a:pt x="3837051" y="0"/>
                </a:lnTo>
                <a:lnTo>
                  <a:pt x="38370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0A08261A-D700-D30B-9639-4F60327AA292}"/>
              </a:ext>
            </a:extLst>
          </p:cNvPr>
          <p:cNvSpPr/>
          <p:nvPr/>
        </p:nvSpPr>
        <p:spPr>
          <a:xfrm>
            <a:off x="152400" y="5131645"/>
            <a:ext cx="4610100" cy="5117255"/>
          </a:xfrm>
          <a:custGeom>
            <a:avLst/>
            <a:gdLst/>
            <a:ahLst/>
            <a:cxnLst/>
            <a:rect l="l" t="t" r="r" b="b"/>
            <a:pathLst>
              <a:path w="7211187" h="8229600">
                <a:moveTo>
                  <a:pt x="0" y="0"/>
                </a:moveTo>
                <a:lnTo>
                  <a:pt x="7211187" y="0"/>
                </a:lnTo>
                <a:lnTo>
                  <a:pt x="721118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B02E223-9704-AD2C-56D5-C30C8F81C3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448" y="0"/>
            <a:ext cx="2228552" cy="2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5943600" y="6233754"/>
            <a:ext cx="5861634" cy="6261530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001F63E-066F-ADCA-5301-B27157433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669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F78832-ED94-B88A-8ECA-92F90C402509}"/>
              </a:ext>
            </a:extLst>
          </p:cNvPr>
          <p:cNvSpPr/>
          <p:nvPr/>
        </p:nvSpPr>
        <p:spPr>
          <a:xfrm>
            <a:off x="272796" y="342900"/>
            <a:ext cx="17742408" cy="9279636"/>
          </a:xfrm>
          <a:custGeom>
            <a:avLst/>
            <a:gdLst>
              <a:gd name="connsiteX0" fmla="*/ 0 w 11192256"/>
              <a:gd name="connsiteY0" fmla="*/ 976904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76904 w 11192256"/>
              <a:gd name="connsiteY6" fmla="*/ 5861304 h 5861304"/>
              <a:gd name="connsiteX7" fmla="*/ 0 w 11192256"/>
              <a:gd name="connsiteY7" fmla="*/ 4884400 h 5861304"/>
              <a:gd name="connsiteX8" fmla="*/ 0 w 11192256"/>
              <a:gd name="connsiteY8" fmla="*/ 976904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76904 w 11192256"/>
              <a:gd name="connsiteY6" fmla="*/ 5861304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95192 w 11192256"/>
              <a:gd name="connsiteY6" fmla="*/ 5806440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95192 w 11192256"/>
              <a:gd name="connsiteY6" fmla="*/ 5779008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0 w 10945368"/>
              <a:gd name="connsiteY0" fmla="*/ 1214648 h 5861304"/>
              <a:gd name="connsiteX1" fmla="*/ 730016 w 10945368"/>
              <a:gd name="connsiteY1" fmla="*/ 0 h 5861304"/>
              <a:gd name="connsiteX2" fmla="*/ 9968464 w 10945368"/>
              <a:gd name="connsiteY2" fmla="*/ 0 h 5861304"/>
              <a:gd name="connsiteX3" fmla="*/ 10945368 w 10945368"/>
              <a:gd name="connsiteY3" fmla="*/ 976904 h 5861304"/>
              <a:gd name="connsiteX4" fmla="*/ 10945368 w 10945368"/>
              <a:gd name="connsiteY4" fmla="*/ 4884400 h 5861304"/>
              <a:gd name="connsiteX5" fmla="*/ 9968464 w 10945368"/>
              <a:gd name="connsiteY5" fmla="*/ 5861304 h 5861304"/>
              <a:gd name="connsiteX6" fmla="*/ 748304 w 10945368"/>
              <a:gd name="connsiteY6" fmla="*/ 5779008 h 5861304"/>
              <a:gd name="connsiteX7" fmla="*/ 9144 w 10945368"/>
              <a:gd name="connsiteY7" fmla="*/ 5058136 h 5861304"/>
              <a:gd name="connsiteX8" fmla="*/ 0 w 10945368"/>
              <a:gd name="connsiteY8" fmla="*/ 1214648 h 5861304"/>
              <a:gd name="connsiteX0" fmla="*/ 0 w 11274552"/>
              <a:gd name="connsiteY0" fmla="*/ 1114064 h 5861304"/>
              <a:gd name="connsiteX1" fmla="*/ 1059200 w 11274552"/>
              <a:gd name="connsiteY1" fmla="*/ 0 h 5861304"/>
              <a:gd name="connsiteX2" fmla="*/ 10297648 w 11274552"/>
              <a:gd name="connsiteY2" fmla="*/ 0 h 5861304"/>
              <a:gd name="connsiteX3" fmla="*/ 11274552 w 11274552"/>
              <a:gd name="connsiteY3" fmla="*/ 976904 h 5861304"/>
              <a:gd name="connsiteX4" fmla="*/ 11274552 w 11274552"/>
              <a:gd name="connsiteY4" fmla="*/ 4884400 h 5861304"/>
              <a:gd name="connsiteX5" fmla="*/ 10297648 w 11274552"/>
              <a:gd name="connsiteY5" fmla="*/ 5861304 h 5861304"/>
              <a:gd name="connsiteX6" fmla="*/ 1077488 w 11274552"/>
              <a:gd name="connsiteY6" fmla="*/ 5779008 h 5861304"/>
              <a:gd name="connsiteX7" fmla="*/ 338328 w 11274552"/>
              <a:gd name="connsiteY7" fmla="*/ 5058136 h 5861304"/>
              <a:gd name="connsiteX8" fmla="*/ 0 w 11274552"/>
              <a:gd name="connsiteY8" fmla="*/ 1114064 h 5861304"/>
              <a:gd name="connsiteX0" fmla="*/ 0 w 11558016"/>
              <a:gd name="connsiteY0" fmla="*/ 1114064 h 5861304"/>
              <a:gd name="connsiteX1" fmla="*/ 1059200 w 11558016"/>
              <a:gd name="connsiteY1" fmla="*/ 0 h 5861304"/>
              <a:gd name="connsiteX2" fmla="*/ 10297648 w 11558016"/>
              <a:gd name="connsiteY2" fmla="*/ 0 h 5861304"/>
              <a:gd name="connsiteX3" fmla="*/ 11558016 w 11558016"/>
              <a:gd name="connsiteY3" fmla="*/ 1232936 h 5861304"/>
              <a:gd name="connsiteX4" fmla="*/ 11274552 w 11558016"/>
              <a:gd name="connsiteY4" fmla="*/ 4884400 h 5861304"/>
              <a:gd name="connsiteX5" fmla="*/ 10297648 w 11558016"/>
              <a:gd name="connsiteY5" fmla="*/ 5861304 h 5861304"/>
              <a:gd name="connsiteX6" fmla="*/ 1077488 w 11558016"/>
              <a:gd name="connsiteY6" fmla="*/ 5779008 h 5861304"/>
              <a:gd name="connsiteX7" fmla="*/ 338328 w 11558016"/>
              <a:gd name="connsiteY7" fmla="*/ 5058136 h 5861304"/>
              <a:gd name="connsiteX8" fmla="*/ 0 w 11558016"/>
              <a:gd name="connsiteY8" fmla="*/ 1114064 h 5861304"/>
              <a:gd name="connsiteX0" fmla="*/ 0 w 11558016"/>
              <a:gd name="connsiteY0" fmla="*/ 1114064 h 6144768"/>
              <a:gd name="connsiteX1" fmla="*/ 1059200 w 11558016"/>
              <a:gd name="connsiteY1" fmla="*/ 0 h 6144768"/>
              <a:gd name="connsiteX2" fmla="*/ 10297648 w 11558016"/>
              <a:gd name="connsiteY2" fmla="*/ 0 h 6144768"/>
              <a:gd name="connsiteX3" fmla="*/ 11558016 w 11558016"/>
              <a:gd name="connsiteY3" fmla="*/ 1232936 h 6144768"/>
              <a:gd name="connsiteX4" fmla="*/ 11274552 w 11558016"/>
              <a:gd name="connsiteY4" fmla="*/ 4884400 h 6144768"/>
              <a:gd name="connsiteX5" fmla="*/ 10270216 w 11558016"/>
              <a:gd name="connsiteY5" fmla="*/ 6144768 h 6144768"/>
              <a:gd name="connsiteX6" fmla="*/ 1077488 w 11558016"/>
              <a:gd name="connsiteY6" fmla="*/ 5779008 h 6144768"/>
              <a:gd name="connsiteX7" fmla="*/ 338328 w 11558016"/>
              <a:gd name="connsiteY7" fmla="*/ 5058136 h 6144768"/>
              <a:gd name="connsiteX8" fmla="*/ 0 w 11558016"/>
              <a:gd name="connsiteY8" fmla="*/ 1114064 h 614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8016" h="6144768">
                <a:moveTo>
                  <a:pt x="0" y="1114064"/>
                </a:moveTo>
                <a:cubicBezTo>
                  <a:pt x="0" y="574535"/>
                  <a:pt x="519671" y="0"/>
                  <a:pt x="1059200" y="0"/>
                </a:cubicBezTo>
                <a:lnTo>
                  <a:pt x="10297648" y="0"/>
                </a:lnTo>
                <a:cubicBezTo>
                  <a:pt x="10837177" y="0"/>
                  <a:pt x="11558016" y="693407"/>
                  <a:pt x="11558016" y="1232936"/>
                </a:cubicBezTo>
                <a:lnTo>
                  <a:pt x="11274552" y="4884400"/>
                </a:lnTo>
                <a:cubicBezTo>
                  <a:pt x="11274552" y="5423929"/>
                  <a:pt x="10809745" y="6144768"/>
                  <a:pt x="10270216" y="6144768"/>
                </a:cubicBezTo>
                <a:lnTo>
                  <a:pt x="1077488" y="5779008"/>
                </a:lnTo>
                <a:cubicBezTo>
                  <a:pt x="537959" y="5779008"/>
                  <a:pt x="338328" y="5597665"/>
                  <a:pt x="338328" y="5058136"/>
                </a:cubicBezTo>
                <a:cubicBezTo>
                  <a:pt x="338328" y="3755637"/>
                  <a:pt x="0" y="2416563"/>
                  <a:pt x="0" y="1114064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50A793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366540-FE71-6D58-E750-92E4FDB3115F}"/>
              </a:ext>
            </a:extLst>
          </p:cNvPr>
          <p:cNvSpPr/>
          <p:nvPr/>
        </p:nvSpPr>
        <p:spPr>
          <a:xfrm>
            <a:off x="1295400" y="419100"/>
            <a:ext cx="15468600" cy="1066800"/>
          </a:xfrm>
          <a:prstGeom prst="roundRect">
            <a:avLst/>
          </a:prstGeom>
          <a:solidFill>
            <a:srgbClr val="FED6C9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hãy đưa ra nhận xét đối với việc làm của các bạn dưới đây: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C9A135-EB86-6EB0-6A9C-54406A936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19300"/>
            <a:ext cx="7753350" cy="2924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A88F37-2032-F77A-29F8-B4CC70C63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2019300"/>
            <a:ext cx="7867650" cy="2886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F56FA-3410-784B-24E3-4EB0407AB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448300"/>
            <a:ext cx="7715250" cy="2809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77896F-5B6A-C8EB-8094-6F9611CAD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800" y="5524500"/>
            <a:ext cx="76676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F78832-ED94-B88A-8ECA-92F90C402509}"/>
              </a:ext>
            </a:extLst>
          </p:cNvPr>
          <p:cNvSpPr/>
          <p:nvPr/>
        </p:nvSpPr>
        <p:spPr>
          <a:xfrm>
            <a:off x="272796" y="342900"/>
            <a:ext cx="17742408" cy="9279636"/>
          </a:xfrm>
          <a:custGeom>
            <a:avLst/>
            <a:gdLst>
              <a:gd name="connsiteX0" fmla="*/ 0 w 11192256"/>
              <a:gd name="connsiteY0" fmla="*/ 976904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76904 w 11192256"/>
              <a:gd name="connsiteY6" fmla="*/ 5861304 h 5861304"/>
              <a:gd name="connsiteX7" fmla="*/ 0 w 11192256"/>
              <a:gd name="connsiteY7" fmla="*/ 4884400 h 5861304"/>
              <a:gd name="connsiteX8" fmla="*/ 0 w 11192256"/>
              <a:gd name="connsiteY8" fmla="*/ 976904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76904 w 11192256"/>
              <a:gd name="connsiteY6" fmla="*/ 5861304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95192 w 11192256"/>
              <a:gd name="connsiteY6" fmla="*/ 5806440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95192 w 11192256"/>
              <a:gd name="connsiteY6" fmla="*/ 5779008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0 w 10945368"/>
              <a:gd name="connsiteY0" fmla="*/ 1214648 h 5861304"/>
              <a:gd name="connsiteX1" fmla="*/ 730016 w 10945368"/>
              <a:gd name="connsiteY1" fmla="*/ 0 h 5861304"/>
              <a:gd name="connsiteX2" fmla="*/ 9968464 w 10945368"/>
              <a:gd name="connsiteY2" fmla="*/ 0 h 5861304"/>
              <a:gd name="connsiteX3" fmla="*/ 10945368 w 10945368"/>
              <a:gd name="connsiteY3" fmla="*/ 976904 h 5861304"/>
              <a:gd name="connsiteX4" fmla="*/ 10945368 w 10945368"/>
              <a:gd name="connsiteY4" fmla="*/ 4884400 h 5861304"/>
              <a:gd name="connsiteX5" fmla="*/ 9968464 w 10945368"/>
              <a:gd name="connsiteY5" fmla="*/ 5861304 h 5861304"/>
              <a:gd name="connsiteX6" fmla="*/ 748304 w 10945368"/>
              <a:gd name="connsiteY6" fmla="*/ 5779008 h 5861304"/>
              <a:gd name="connsiteX7" fmla="*/ 9144 w 10945368"/>
              <a:gd name="connsiteY7" fmla="*/ 5058136 h 5861304"/>
              <a:gd name="connsiteX8" fmla="*/ 0 w 10945368"/>
              <a:gd name="connsiteY8" fmla="*/ 1214648 h 5861304"/>
              <a:gd name="connsiteX0" fmla="*/ 0 w 11274552"/>
              <a:gd name="connsiteY0" fmla="*/ 1114064 h 5861304"/>
              <a:gd name="connsiteX1" fmla="*/ 1059200 w 11274552"/>
              <a:gd name="connsiteY1" fmla="*/ 0 h 5861304"/>
              <a:gd name="connsiteX2" fmla="*/ 10297648 w 11274552"/>
              <a:gd name="connsiteY2" fmla="*/ 0 h 5861304"/>
              <a:gd name="connsiteX3" fmla="*/ 11274552 w 11274552"/>
              <a:gd name="connsiteY3" fmla="*/ 976904 h 5861304"/>
              <a:gd name="connsiteX4" fmla="*/ 11274552 w 11274552"/>
              <a:gd name="connsiteY4" fmla="*/ 4884400 h 5861304"/>
              <a:gd name="connsiteX5" fmla="*/ 10297648 w 11274552"/>
              <a:gd name="connsiteY5" fmla="*/ 5861304 h 5861304"/>
              <a:gd name="connsiteX6" fmla="*/ 1077488 w 11274552"/>
              <a:gd name="connsiteY6" fmla="*/ 5779008 h 5861304"/>
              <a:gd name="connsiteX7" fmla="*/ 338328 w 11274552"/>
              <a:gd name="connsiteY7" fmla="*/ 5058136 h 5861304"/>
              <a:gd name="connsiteX8" fmla="*/ 0 w 11274552"/>
              <a:gd name="connsiteY8" fmla="*/ 1114064 h 5861304"/>
              <a:gd name="connsiteX0" fmla="*/ 0 w 11558016"/>
              <a:gd name="connsiteY0" fmla="*/ 1114064 h 5861304"/>
              <a:gd name="connsiteX1" fmla="*/ 1059200 w 11558016"/>
              <a:gd name="connsiteY1" fmla="*/ 0 h 5861304"/>
              <a:gd name="connsiteX2" fmla="*/ 10297648 w 11558016"/>
              <a:gd name="connsiteY2" fmla="*/ 0 h 5861304"/>
              <a:gd name="connsiteX3" fmla="*/ 11558016 w 11558016"/>
              <a:gd name="connsiteY3" fmla="*/ 1232936 h 5861304"/>
              <a:gd name="connsiteX4" fmla="*/ 11274552 w 11558016"/>
              <a:gd name="connsiteY4" fmla="*/ 4884400 h 5861304"/>
              <a:gd name="connsiteX5" fmla="*/ 10297648 w 11558016"/>
              <a:gd name="connsiteY5" fmla="*/ 5861304 h 5861304"/>
              <a:gd name="connsiteX6" fmla="*/ 1077488 w 11558016"/>
              <a:gd name="connsiteY6" fmla="*/ 5779008 h 5861304"/>
              <a:gd name="connsiteX7" fmla="*/ 338328 w 11558016"/>
              <a:gd name="connsiteY7" fmla="*/ 5058136 h 5861304"/>
              <a:gd name="connsiteX8" fmla="*/ 0 w 11558016"/>
              <a:gd name="connsiteY8" fmla="*/ 1114064 h 5861304"/>
              <a:gd name="connsiteX0" fmla="*/ 0 w 11558016"/>
              <a:gd name="connsiteY0" fmla="*/ 1114064 h 6144768"/>
              <a:gd name="connsiteX1" fmla="*/ 1059200 w 11558016"/>
              <a:gd name="connsiteY1" fmla="*/ 0 h 6144768"/>
              <a:gd name="connsiteX2" fmla="*/ 10297648 w 11558016"/>
              <a:gd name="connsiteY2" fmla="*/ 0 h 6144768"/>
              <a:gd name="connsiteX3" fmla="*/ 11558016 w 11558016"/>
              <a:gd name="connsiteY3" fmla="*/ 1232936 h 6144768"/>
              <a:gd name="connsiteX4" fmla="*/ 11274552 w 11558016"/>
              <a:gd name="connsiteY4" fmla="*/ 4884400 h 6144768"/>
              <a:gd name="connsiteX5" fmla="*/ 10270216 w 11558016"/>
              <a:gd name="connsiteY5" fmla="*/ 6144768 h 6144768"/>
              <a:gd name="connsiteX6" fmla="*/ 1077488 w 11558016"/>
              <a:gd name="connsiteY6" fmla="*/ 5779008 h 6144768"/>
              <a:gd name="connsiteX7" fmla="*/ 338328 w 11558016"/>
              <a:gd name="connsiteY7" fmla="*/ 5058136 h 6144768"/>
              <a:gd name="connsiteX8" fmla="*/ 0 w 11558016"/>
              <a:gd name="connsiteY8" fmla="*/ 1114064 h 614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8016" h="6144768">
                <a:moveTo>
                  <a:pt x="0" y="1114064"/>
                </a:moveTo>
                <a:cubicBezTo>
                  <a:pt x="0" y="574535"/>
                  <a:pt x="519671" y="0"/>
                  <a:pt x="1059200" y="0"/>
                </a:cubicBezTo>
                <a:lnTo>
                  <a:pt x="10297648" y="0"/>
                </a:lnTo>
                <a:cubicBezTo>
                  <a:pt x="10837177" y="0"/>
                  <a:pt x="11558016" y="693407"/>
                  <a:pt x="11558016" y="1232936"/>
                </a:cubicBezTo>
                <a:lnTo>
                  <a:pt x="11274552" y="4884400"/>
                </a:lnTo>
                <a:cubicBezTo>
                  <a:pt x="11274552" y="5423929"/>
                  <a:pt x="10809745" y="6144768"/>
                  <a:pt x="10270216" y="6144768"/>
                </a:cubicBezTo>
                <a:lnTo>
                  <a:pt x="1077488" y="5779008"/>
                </a:lnTo>
                <a:cubicBezTo>
                  <a:pt x="537959" y="5779008"/>
                  <a:pt x="338328" y="5597665"/>
                  <a:pt x="338328" y="5058136"/>
                </a:cubicBezTo>
                <a:cubicBezTo>
                  <a:pt x="338328" y="3755637"/>
                  <a:pt x="0" y="2416563"/>
                  <a:pt x="0" y="1114064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50A793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366540-FE71-6D58-E750-92E4FDB3115F}"/>
              </a:ext>
            </a:extLst>
          </p:cNvPr>
          <p:cNvSpPr/>
          <p:nvPr/>
        </p:nvSpPr>
        <p:spPr>
          <a:xfrm>
            <a:off x="1295400" y="190500"/>
            <a:ext cx="15468600" cy="1524000"/>
          </a:xfrm>
          <a:prstGeom prst="roundRect">
            <a:avLst/>
          </a:prstGeom>
          <a:solidFill>
            <a:srgbClr val="FED6C9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hãy tư vấn cho các bạn dưới đây những việc cần làm để vượt qua khó khăn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C8861-7D47-B8A2-B8BA-A66FF02F2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52699"/>
            <a:ext cx="15357764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9E9CDDB-0EB8-5FBE-30FB-3C7EA05F7850}"/>
              </a:ext>
            </a:extLst>
          </p:cNvPr>
          <p:cNvGrpSpPr/>
          <p:nvPr/>
        </p:nvGrpSpPr>
        <p:grpSpPr>
          <a:xfrm>
            <a:off x="228600" y="1181100"/>
            <a:ext cx="17687514" cy="10840871"/>
            <a:chOff x="228600" y="1181100"/>
            <a:chExt cx="17687514" cy="10840871"/>
          </a:xfrm>
        </p:grpSpPr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FE3A01F9-DE08-0356-EBFC-771666E1D5B1}"/>
                </a:ext>
              </a:extLst>
            </p:cNvPr>
            <p:cNvSpPr/>
            <p:nvPr/>
          </p:nvSpPr>
          <p:spPr>
            <a:xfrm>
              <a:off x="228600" y="1181100"/>
              <a:ext cx="14706600" cy="7162800"/>
            </a:xfrm>
            <a:custGeom>
              <a:avLst/>
              <a:gdLst/>
              <a:ahLst/>
              <a:cxnLst/>
              <a:rect l="l" t="t" r="r" b="b"/>
              <a:pathLst>
                <a:path w="2788501" h="1286196">
                  <a:moveTo>
                    <a:pt x="0" y="0"/>
                  </a:moveTo>
                  <a:lnTo>
                    <a:pt x="2788501" y="0"/>
                  </a:lnTo>
                  <a:lnTo>
                    <a:pt x="2788501" y="1286196"/>
                  </a:lnTo>
                  <a:lnTo>
                    <a:pt x="0" y="128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C70E95F6-15B1-BDF8-C28A-6874DDC71402}"/>
                </a:ext>
              </a:extLst>
            </p:cNvPr>
            <p:cNvSpPr/>
            <p:nvPr/>
          </p:nvSpPr>
          <p:spPr>
            <a:xfrm>
              <a:off x="11506200" y="4665828"/>
              <a:ext cx="6409914" cy="7356143"/>
            </a:xfrm>
            <a:custGeom>
              <a:avLst/>
              <a:gdLst/>
              <a:ahLst/>
              <a:cxnLst/>
              <a:rect l="l" t="t" r="r" b="b"/>
              <a:pathLst>
                <a:path w="1415097" h="1638318">
                  <a:moveTo>
                    <a:pt x="0" y="0"/>
                  </a:moveTo>
                  <a:lnTo>
                    <a:pt x="1415097" y="0"/>
                  </a:lnTo>
                  <a:lnTo>
                    <a:pt x="1415097" y="1638318"/>
                  </a:lnTo>
                  <a:lnTo>
                    <a:pt x="0" y="1638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52488F-475D-6A9C-9DAF-6E8CEFEE065C}"/>
                </a:ext>
              </a:extLst>
            </p:cNvPr>
            <p:cNvSpPr txBox="1"/>
            <p:nvPr/>
          </p:nvSpPr>
          <p:spPr>
            <a:xfrm>
              <a:off x="1371600" y="3086100"/>
              <a:ext cx="10744200" cy="415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vi-VN" sz="8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ể thêm những khó khăn và cách vượt qua khó khăn.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6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51</Words>
  <Application>Microsoft Office PowerPoint</Application>
  <PresentationFormat>Custom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Academic Calendar in Colorful and Fun Style (Bài thuyết trình)</dc:title>
  <dc:creator>ADMIN</dc:creator>
  <cp:lastModifiedBy>ADMIN</cp:lastModifiedBy>
  <cp:revision>27</cp:revision>
  <dcterms:created xsi:type="dcterms:W3CDTF">2006-08-16T00:00:00Z</dcterms:created>
  <dcterms:modified xsi:type="dcterms:W3CDTF">2025-11-17T10:50:52Z</dcterms:modified>
  <dc:identifier>DAGHh34F4G4</dc:identifier>
</cp:coreProperties>
</file>