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283" r:id="rId3"/>
    <p:sldId id="333" r:id="rId4"/>
    <p:sldId id="348" r:id="rId5"/>
    <p:sldId id="339" r:id="rId6"/>
    <p:sldId id="43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40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1588-AA11-42A7-B0CC-0E8EA6A0C30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CB6F-551D-4D23-8C6C-7D16EB263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5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9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782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1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72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72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26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782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782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9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782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5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782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99966A6A-5068-46EF-827D-CC5B5F6D8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7249"/>
            <a:fld id="{A7EE991E-0642-4439-BE5A-84458EAAA3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形状&#10;&#10;描述已自动生成">
            <a:extLst>
              <a:ext uri="{FF2B5EF4-FFF2-40B4-BE49-F238E27FC236}">
                <a16:creationId xmlns:a16="http://schemas.microsoft.com/office/drawing/2014/main" id="{BB8103A5-4CA4-E0CC-488E-2A6BEB430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7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E76CA2D5-08E8-7DE6-C9D4-E598F68A7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9"/>
          </a:xfrm>
          <a:prstGeom prst="rect">
            <a:avLst/>
          </a:prstGeom>
        </p:spPr>
      </p:pic>
      <p:pic>
        <p:nvPicPr>
          <p:cNvPr id="8" name="图片 7" descr="图片包含 游戏机, 花&#10;&#10;描述已自动生成">
            <a:extLst>
              <a:ext uri="{FF2B5EF4-FFF2-40B4-BE49-F238E27FC236}">
                <a16:creationId xmlns:a16="http://schemas.microsoft.com/office/drawing/2014/main" id="{E67215BB-B3EC-2A51-93D1-289782F9D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36694"/>
            <a:ext cx="12192000" cy="2920581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D5541ABC-A0D9-59F9-C34C-904730A9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9742261" y="574023"/>
            <a:ext cx="3305060" cy="2466631"/>
          </a:xfrm>
          <a:prstGeom prst="rect">
            <a:avLst/>
          </a:prstGeom>
        </p:spPr>
      </p:pic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DD65A63-7A72-4022-FE91-6DA9CFE5B9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366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形状&#10;&#10;描述已自动生成">
            <a:extLst>
              <a:ext uri="{FF2B5EF4-FFF2-40B4-BE49-F238E27FC236}">
                <a16:creationId xmlns:a16="http://schemas.microsoft.com/office/drawing/2014/main" id="{849DF373-C766-8269-D1E7-41C7BD8D7A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10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84B14FFB-35E6-6A94-9FC9-98A0B7BFFD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9"/>
          </a:xfrm>
          <a:prstGeom prst="rect">
            <a:avLst/>
          </a:prstGeom>
        </p:spPr>
      </p:pic>
      <p:pic>
        <p:nvPicPr>
          <p:cNvPr id="11" name="图片 7" descr="图片包含 游戏机, 花&#10;&#10;描述已自动生成">
            <a:extLst>
              <a:ext uri="{FF2B5EF4-FFF2-40B4-BE49-F238E27FC236}">
                <a16:creationId xmlns:a16="http://schemas.microsoft.com/office/drawing/2014/main" id="{D4163EE5-0989-0204-C226-549DF6C08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36694"/>
            <a:ext cx="12192000" cy="2920581"/>
          </a:xfrm>
          <a:prstGeom prst="rect">
            <a:avLst/>
          </a:prstGeom>
        </p:spPr>
      </p:pic>
      <p:pic>
        <p:nvPicPr>
          <p:cNvPr id="13" name="图片 21" descr="图片包含 游戏机&#10;&#10;描述已自动生成">
            <a:extLst>
              <a:ext uri="{FF2B5EF4-FFF2-40B4-BE49-F238E27FC236}">
                <a16:creationId xmlns:a16="http://schemas.microsoft.com/office/drawing/2014/main" id="{53C99F35-E3FC-4492-B666-F17F8C809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9742261" y="574023"/>
            <a:ext cx="3305060" cy="2466631"/>
          </a:xfrm>
          <a:prstGeom prst="rect">
            <a:avLst/>
          </a:prstGeom>
        </p:spPr>
      </p:pic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28486E-F451-A6C2-2020-74DF46E31E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366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18" Type="http://schemas.openxmlformats.org/officeDocument/2006/relationships/image" Target="../media/image36.sv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image" Target="../media/image8.emf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5AA09E7-5F06-4419-8DED-6E6F2AE3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920" y="1121558"/>
            <a:ext cx="11080160" cy="5579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2E3A57-CCFC-EEF1-5B72-FF5BF909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121" y="2353224"/>
            <a:ext cx="9821507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>
            <a:extLst>
              <a:ext uri="{FF2B5EF4-FFF2-40B4-BE49-F238E27FC236}">
                <a16:creationId xmlns:a16="http://schemas.microsoft.com/office/drawing/2014/main" id="{B956507F-A238-4E30-A12C-FBEE4ED80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1056238">
            <a:off x="8262484" y="20059"/>
            <a:ext cx="2513041" cy="1032083"/>
          </a:xfrm>
          <a:prstGeom prst="rect">
            <a:avLst/>
          </a:prstGeom>
        </p:spPr>
      </p:pic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C4FA4488-267B-44F8-92F4-C7F0B1BAF411}"/>
              </a:ext>
            </a:extLst>
          </p:cNvPr>
          <p:cNvSpPr/>
          <p:nvPr/>
        </p:nvSpPr>
        <p:spPr>
          <a:xfrm>
            <a:off x="193571" y="325229"/>
            <a:ext cx="11998429" cy="6144985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-1" fmla="*/ 267716 w 7816697"/>
              <a:gd name="connsiteY0-2" fmla="*/ 610524 h 4774669"/>
              <a:gd name="connsiteX1-3" fmla="*/ 458216 w 7816697"/>
              <a:gd name="connsiteY1-4" fmla="*/ 248574 h 4774669"/>
              <a:gd name="connsiteX2-5" fmla="*/ 1563116 w 7816697"/>
              <a:gd name="connsiteY2-6" fmla="*/ 58074 h 4774669"/>
              <a:gd name="connsiteX3-7" fmla="*/ 4915916 w 7816697"/>
              <a:gd name="connsiteY3-8" fmla="*/ 19974 h 4774669"/>
              <a:gd name="connsiteX4-9" fmla="*/ 6649466 w 7816697"/>
              <a:gd name="connsiteY4-10" fmla="*/ 343824 h 4774669"/>
              <a:gd name="connsiteX5-11" fmla="*/ 7506716 w 7816697"/>
              <a:gd name="connsiteY5-12" fmla="*/ 743874 h 4774669"/>
              <a:gd name="connsiteX6-13" fmla="*/ 7811516 w 7816697"/>
              <a:gd name="connsiteY6-14" fmla="*/ 2572674 h 4774669"/>
              <a:gd name="connsiteX7-15" fmla="*/ 7297166 w 7816697"/>
              <a:gd name="connsiteY7-16" fmla="*/ 4382424 h 4774669"/>
              <a:gd name="connsiteX8-17" fmla="*/ 6173216 w 7816697"/>
              <a:gd name="connsiteY8-18" fmla="*/ 4763424 h 4774669"/>
              <a:gd name="connsiteX9-19" fmla="*/ 4877816 w 7816697"/>
              <a:gd name="connsiteY9-20" fmla="*/ 4668174 h 4774669"/>
              <a:gd name="connsiteX10-21" fmla="*/ 3430016 w 7816697"/>
              <a:gd name="connsiteY10-22" fmla="*/ 4611024 h 4774669"/>
              <a:gd name="connsiteX11-23" fmla="*/ 2553716 w 7816697"/>
              <a:gd name="connsiteY11-24" fmla="*/ 4630074 h 4774669"/>
              <a:gd name="connsiteX12-25" fmla="*/ 1201166 w 7816697"/>
              <a:gd name="connsiteY12-26" fmla="*/ 4630074 h 4774669"/>
              <a:gd name="connsiteX13-27" fmla="*/ 305816 w 7816697"/>
              <a:gd name="connsiteY13-28" fmla="*/ 4420524 h 4774669"/>
              <a:gd name="connsiteX14-29" fmla="*/ 1016 w 7816697"/>
              <a:gd name="connsiteY14-30" fmla="*/ 3410874 h 4774669"/>
              <a:gd name="connsiteX15-31" fmla="*/ 210566 w 7816697"/>
              <a:gd name="connsiteY15-32" fmla="*/ 2153574 h 4774669"/>
              <a:gd name="connsiteX16-33" fmla="*/ 267716 w 7816697"/>
              <a:gd name="connsiteY16-34" fmla="*/ 610524 h 4774669"/>
              <a:gd name="connsiteX0-35" fmla="*/ 249006 w 7816649"/>
              <a:gd name="connsiteY0-36" fmla="*/ 610524 h 4774669"/>
              <a:gd name="connsiteX1-37" fmla="*/ 458168 w 7816649"/>
              <a:gd name="connsiteY1-38" fmla="*/ 248574 h 4774669"/>
              <a:gd name="connsiteX2-39" fmla="*/ 1563068 w 7816649"/>
              <a:gd name="connsiteY2-40" fmla="*/ 58074 h 4774669"/>
              <a:gd name="connsiteX3-41" fmla="*/ 4915868 w 7816649"/>
              <a:gd name="connsiteY3-42" fmla="*/ 19974 h 4774669"/>
              <a:gd name="connsiteX4-43" fmla="*/ 6649418 w 7816649"/>
              <a:gd name="connsiteY4-44" fmla="*/ 343824 h 4774669"/>
              <a:gd name="connsiteX5-45" fmla="*/ 7506668 w 7816649"/>
              <a:gd name="connsiteY5-46" fmla="*/ 743874 h 4774669"/>
              <a:gd name="connsiteX6-47" fmla="*/ 7811468 w 7816649"/>
              <a:gd name="connsiteY6-48" fmla="*/ 2572674 h 4774669"/>
              <a:gd name="connsiteX7-49" fmla="*/ 7297118 w 7816649"/>
              <a:gd name="connsiteY7-50" fmla="*/ 4382424 h 4774669"/>
              <a:gd name="connsiteX8-51" fmla="*/ 6173168 w 7816649"/>
              <a:gd name="connsiteY8-52" fmla="*/ 4763424 h 4774669"/>
              <a:gd name="connsiteX9-53" fmla="*/ 4877768 w 7816649"/>
              <a:gd name="connsiteY9-54" fmla="*/ 4668174 h 4774669"/>
              <a:gd name="connsiteX10-55" fmla="*/ 3429968 w 7816649"/>
              <a:gd name="connsiteY10-56" fmla="*/ 4611024 h 4774669"/>
              <a:gd name="connsiteX11-57" fmla="*/ 2553668 w 7816649"/>
              <a:gd name="connsiteY11-58" fmla="*/ 4630074 h 4774669"/>
              <a:gd name="connsiteX12-59" fmla="*/ 1201118 w 7816649"/>
              <a:gd name="connsiteY12-60" fmla="*/ 4630074 h 4774669"/>
              <a:gd name="connsiteX13-61" fmla="*/ 305768 w 7816649"/>
              <a:gd name="connsiteY13-62" fmla="*/ 4420524 h 4774669"/>
              <a:gd name="connsiteX14-63" fmla="*/ 968 w 7816649"/>
              <a:gd name="connsiteY14-64" fmla="*/ 3410874 h 4774669"/>
              <a:gd name="connsiteX15-65" fmla="*/ 210518 w 7816649"/>
              <a:gd name="connsiteY15-66" fmla="*/ 2153574 h 4774669"/>
              <a:gd name="connsiteX16-67" fmla="*/ 249006 w 7816649"/>
              <a:gd name="connsiteY16-68" fmla="*/ 610524 h 4774669"/>
              <a:gd name="connsiteX0-69" fmla="*/ 273848 w 7841491"/>
              <a:gd name="connsiteY0-70" fmla="*/ 610524 h 4774669"/>
              <a:gd name="connsiteX1-71" fmla="*/ 483010 w 7841491"/>
              <a:gd name="connsiteY1-72" fmla="*/ 248574 h 4774669"/>
              <a:gd name="connsiteX2-73" fmla="*/ 1587910 w 7841491"/>
              <a:gd name="connsiteY2-74" fmla="*/ 58074 h 4774669"/>
              <a:gd name="connsiteX3-75" fmla="*/ 4940710 w 7841491"/>
              <a:gd name="connsiteY3-76" fmla="*/ 19974 h 4774669"/>
              <a:gd name="connsiteX4-77" fmla="*/ 6674260 w 7841491"/>
              <a:gd name="connsiteY4-78" fmla="*/ 343824 h 4774669"/>
              <a:gd name="connsiteX5-79" fmla="*/ 7531510 w 7841491"/>
              <a:gd name="connsiteY5-80" fmla="*/ 743874 h 4774669"/>
              <a:gd name="connsiteX6-81" fmla="*/ 7836310 w 7841491"/>
              <a:gd name="connsiteY6-82" fmla="*/ 2572674 h 4774669"/>
              <a:gd name="connsiteX7-83" fmla="*/ 7321960 w 7841491"/>
              <a:gd name="connsiteY7-84" fmla="*/ 4382424 h 4774669"/>
              <a:gd name="connsiteX8-85" fmla="*/ 6198010 w 7841491"/>
              <a:gd name="connsiteY8-86" fmla="*/ 4763424 h 4774669"/>
              <a:gd name="connsiteX9-87" fmla="*/ 4902610 w 7841491"/>
              <a:gd name="connsiteY9-88" fmla="*/ 4668174 h 4774669"/>
              <a:gd name="connsiteX10-89" fmla="*/ 3454810 w 7841491"/>
              <a:gd name="connsiteY10-90" fmla="*/ 4611024 h 4774669"/>
              <a:gd name="connsiteX11-91" fmla="*/ 2578510 w 7841491"/>
              <a:gd name="connsiteY11-92" fmla="*/ 4630074 h 4774669"/>
              <a:gd name="connsiteX12-93" fmla="*/ 1225960 w 7841491"/>
              <a:gd name="connsiteY12-94" fmla="*/ 4630074 h 4774669"/>
              <a:gd name="connsiteX13-95" fmla="*/ 330610 w 7841491"/>
              <a:gd name="connsiteY13-96" fmla="*/ 4420524 h 4774669"/>
              <a:gd name="connsiteX14-97" fmla="*/ 25810 w 7841491"/>
              <a:gd name="connsiteY14-98" fmla="*/ 3410874 h 4774669"/>
              <a:gd name="connsiteX15-99" fmla="*/ 20756 w 7841491"/>
              <a:gd name="connsiteY15-100" fmla="*/ 2106921 h 4774669"/>
              <a:gd name="connsiteX16-101" fmla="*/ 273848 w 7841491"/>
              <a:gd name="connsiteY16-102" fmla="*/ 610524 h 4774669"/>
              <a:gd name="connsiteX0-103" fmla="*/ 273848 w 7841491"/>
              <a:gd name="connsiteY0-104" fmla="*/ 607372 h 4771517"/>
              <a:gd name="connsiteX1-105" fmla="*/ 616360 w 7841491"/>
              <a:gd name="connsiteY1-106" fmla="*/ 131122 h 4771517"/>
              <a:gd name="connsiteX2-107" fmla="*/ 1587910 w 7841491"/>
              <a:gd name="connsiteY2-108" fmla="*/ 54922 h 4771517"/>
              <a:gd name="connsiteX3-109" fmla="*/ 4940710 w 7841491"/>
              <a:gd name="connsiteY3-110" fmla="*/ 16822 h 4771517"/>
              <a:gd name="connsiteX4-111" fmla="*/ 6674260 w 7841491"/>
              <a:gd name="connsiteY4-112" fmla="*/ 340672 h 4771517"/>
              <a:gd name="connsiteX5-113" fmla="*/ 7531510 w 7841491"/>
              <a:gd name="connsiteY5-114" fmla="*/ 740722 h 4771517"/>
              <a:gd name="connsiteX6-115" fmla="*/ 7836310 w 7841491"/>
              <a:gd name="connsiteY6-116" fmla="*/ 2569522 h 4771517"/>
              <a:gd name="connsiteX7-117" fmla="*/ 7321960 w 7841491"/>
              <a:gd name="connsiteY7-118" fmla="*/ 4379272 h 4771517"/>
              <a:gd name="connsiteX8-119" fmla="*/ 6198010 w 7841491"/>
              <a:gd name="connsiteY8-120" fmla="*/ 4760272 h 4771517"/>
              <a:gd name="connsiteX9-121" fmla="*/ 4902610 w 7841491"/>
              <a:gd name="connsiteY9-122" fmla="*/ 4665022 h 4771517"/>
              <a:gd name="connsiteX10-123" fmla="*/ 3454810 w 7841491"/>
              <a:gd name="connsiteY10-124" fmla="*/ 4607872 h 4771517"/>
              <a:gd name="connsiteX11-125" fmla="*/ 2578510 w 7841491"/>
              <a:gd name="connsiteY11-126" fmla="*/ 4626922 h 4771517"/>
              <a:gd name="connsiteX12-127" fmla="*/ 1225960 w 7841491"/>
              <a:gd name="connsiteY12-128" fmla="*/ 4626922 h 4771517"/>
              <a:gd name="connsiteX13-129" fmla="*/ 330610 w 7841491"/>
              <a:gd name="connsiteY13-130" fmla="*/ 4417372 h 4771517"/>
              <a:gd name="connsiteX14-131" fmla="*/ 25810 w 7841491"/>
              <a:gd name="connsiteY14-132" fmla="*/ 3407722 h 4771517"/>
              <a:gd name="connsiteX15-133" fmla="*/ 20756 w 7841491"/>
              <a:gd name="connsiteY15-134" fmla="*/ 2103769 h 4771517"/>
              <a:gd name="connsiteX16-135" fmla="*/ 273848 w 7841491"/>
              <a:gd name="connsiteY16-136" fmla="*/ 607372 h 47715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1FFDC58F-CD46-403A-BC0E-59DA0704A4AC}"/>
              </a:ext>
            </a:extLst>
          </p:cNvPr>
          <p:cNvGrpSpPr/>
          <p:nvPr/>
        </p:nvGrpSpPr>
        <p:grpSpPr>
          <a:xfrm>
            <a:off x="73315" y="-612489"/>
            <a:ext cx="2818315" cy="2475346"/>
            <a:chOff x="2766484" y="2409825"/>
            <a:chExt cx="2870200" cy="2687639"/>
          </a:xfrm>
        </p:grpSpPr>
        <p:cxnSp>
          <p:nvCxnSpPr>
            <p:cNvPr id="7" name="MH_Other_1">
              <a:extLst>
                <a:ext uri="{FF2B5EF4-FFF2-40B4-BE49-F238E27FC236}">
                  <a16:creationId xmlns:a16="http://schemas.microsoft.com/office/drawing/2014/main" id="{43E516CB-A46C-4194-BB1E-89A444672459}"/>
                </a:ext>
              </a:extLst>
            </p:cNvPr>
            <p:cNvCxnSpPr>
              <a:cxnSpLocks/>
              <a:endCxn id="10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3252789" y="2552254"/>
              <a:ext cx="1239837" cy="1027562"/>
            </a:xfrm>
            <a:prstGeom prst="lin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28575">
              <a:solidFill>
                <a:srgbClr val="90C8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MH_Other_2">
              <a:extLst>
                <a:ext uri="{FF2B5EF4-FFF2-40B4-BE49-F238E27FC236}">
                  <a16:creationId xmlns:a16="http://schemas.microsoft.com/office/drawing/2014/main" id="{4F5E0CF9-2CC0-41AB-97E9-8266A1C66793}"/>
                </a:ext>
              </a:extLst>
            </p:cNvPr>
            <p:cNvCxnSpPr>
              <a:cxnSpLocks/>
              <a:stCxn id="10" idx="6"/>
            </p:cNvCxnSpPr>
            <p:nvPr>
              <p:custDataLst>
                <p:tags r:id="rId2"/>
              </p:custDataLst>
            </p:nvPr>
          </p:nvCxnSpPr>
          <p:spPr bwMode="auto">
            <a:xfrm>
              <a:off x="4685086" y="2552254"/>
              <a:ext cx="512391" cy="848172"/>
            </a:xfrm>
            <a:prstGeom prst="lin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28575">
              <a:solidFill>
                <a:srgbClr val="90C8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3">
              <a:extLst>
                <a:ext uri="{FF2B5EF4-FFF2-40B4-BE49-F238E27FC236}">
                  <a16:creationId xmlns:a16="http://schemas.microsoft.com/office/drawing/2014/main" id="{4A3BBD4C-352C-4A89-93A4-120C2CC17F6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4424364" y="2409825"/>
              <a:ext cx="325437" cy="325438"/>
            </a:xfrm>
            <a:prstGeom prst="ellipse">
              <a:avLst/>
            </a:prstGeom>
            <a:gradFill>
              <a:gsLst>
                <a:gs pos="0">
                  <a:srgbClr val="90C8ED"/>
                </a:gs>
                <a:gs pos="100000">
                  <a:srgbClr val="0070C0"/>
                </a:gs>
              </a:gsLst>
              <a:lin ang="54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MH_Other_4">
              <a:extLst>
                <a:ext uri="{FF2B5EF4-FFF2-40B4-BE49-F238E27FC236}">
                  <a16:creationId xmlns:a16="http://schemas.microsoft.com/office/drawing/2014/main" id="{C51DBEDF-7FFA-414E-8483-8C529E50FB4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4492626" y="2437508"/>
              <a:ext cx="192460" cy="2294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MH_Other_5">
              <a:extLst>
                <a:ext uri="{FF2B5EF4-FFF2-40B4-BE49-F238E27FC236}">
                  <a16:creationId xmlns:a16="http://schemas.microsoft.com/office/drawing/2014/main" id="{EF3FEE29-0D60-4C09-93F1-902EDEC30C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 rot="21295192">
              <a:off x="2766484" y="3455989"/>
              <a:ext cx="2870200" cy="1641475"/>
            </a:xfrm>
            <a:custGeom>
              <a:avLst/>
              <a:gdLst>
                <a:gd name="connsiteX0" fmla="*/ 2696097 w 2870929"/>
                <a:gd name="connsiteY0" fmla="*/ 0 h 1640509"/>
                <a:gd name="connsiteX1" fmla="*/ 2866543 w 2870929"/>
                <a:gd name="connsiteY1" fmla="*/ 169292 h 1640509"/>
                <a:gd name="connsiteX2" fmla="*/ 2870929 w 2870929"/>
                <a:gd name="connsiteY2" fmla="*/ 1461495 h 1640509"/>
                <a:gd name="connsiteX3" fmla="*/ 2701636 w 2870929"/>
                <a:gd name="connsiteY3" fmla="*/ 1631941 h 1640509"/>
                <a:gd name="connsiteX4" fmla="*/ 177541 w 2870929"/>
                <a:gd name="connsiteY4" fmla="*/ 1640509 h 1640509"/>
                <a:gd name="connsiteX5" fmla="*/ 7095 w 2870929"/>
                <a:gd name="connsiteY5" fmla="*/ 1471216 h 1640509"/>
                <a:gd name="connsiteX6" fmla="*/ 4834 w 2870929"/>
                <a:gd name="connsiteY6" fmla="*/ 805013 h 1640509"/>
                <a:gd name="connsiteX7" fmla="*/ 0 w 2870929"/>
                <a:gd name="connsiteY7" fmla="*/ 805013 h 1640509"/>
                <a:gd name="connsiteX8" fmla="*/ 0 w 2870929"/>
                <a:gd name="connsiteY8" fmla="*/ 144881 h 1640509"/>
                <a:gd name="connsiteX9" fmla="*/ 132030 w 2870929"/>
                <a:gd name="connsiteY9" fmla="*/ 12851 h 1640509"/>
                <a:gd name="connsiteX10" fmla="*/ 151150 w 2870929"/>
                <a:gd name="connsiteY10" fmla="*/ 12851 h 1640509"/>
                <a:gd name="connsiteX11" fmla="*/ 172001 w 2870929"/>
                <a:gd name="connsiteY11" fmla="*/ 8568 h 164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0929" h="1640509">
                  <a:moveTo>
                    <a:pt x="2696097" y="0"/>
                  </a:moveTo>
                  <a:cubicBezTo>
                    <a:pt x="2789914" y="-318"/>
                    <a:pt x="2866224" y="75476"/>
                    <a:pt x="2866543" y="169292"/>
                  </a:cubicBezTo>
                  <a:lnTo>
                    <a:pt x="2870929" y="1461495"/>
                  </a:lnTo>
                  <a:cubicBezTo>
                    <a:pt x="2871247" y="1555311"/>
                    <a:pt x="2795453" y="1631622"/>
                    <a:pt x="2701636" y="1631941"/>
                  </a:cubicBezTo>
                  <a:lnTo>
                    <a:pt x="177541" y="1640509"/>
                  </a:lnTo>
                  <a:cubicBezTo>
                    <a:pt x="83724" y="1640827"/>
                    <a:pt x="7414" y="1565032"/>
                    <a:pt x="7095" y="1471216"/>
                  </a:cubicBezTo>
                  <a:lnTo>
                    <a:pt x="4834" y="805013"/>
                  </a:lnTo>
                  <a:lnTo>
                    <a:pt x="0" y="805013"/>
                  </a:lnTo>
                  <a:lnTo>
                    <a:pt x="0" y="144881"/>
                  </a:lnTo>
                  <a:cubicBezTo>
                    <a:pt x="0" y="71963"/>
                    <a:pt x="59112" y="12851"/>
                    <a:pt x="132030" y="12851"/>
                  </a:cubicBezTo>
                  <a:lnTo>
                    <a:pt x="151150" y="12851"/>
                  </a:lnTo>
                  <a:lnTo>
                    <a:pt x="172001" y="8568"/>
                  </a:lnTo>
                  <a:close/>
                </a:path>
              </a:pathLst>
            </a:cu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AD70F0D7-BBDC-4368-83D9-D99825FB03C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21283523">
              <a:off x="2951163" y="3619500"/>
              <a:ext cx="2620962" cy="1346200"/>
            </a:xfrm>
            <a:prstGeom prst="roundRect">
              <a:avLst>
                <a:gd name="adj" fmla="val 7418"/>
              </a:avLst>
            </a:prstGeom>
            <a:solidFill>
              <a:srgbClr val="FFFFFF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600"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MH_Other_6">
              <a:extLst>
                <a:ext uri="{FF2B5EF4-FFF2-40B4-BE49-F238E27FC236}">
                  <a16:creationId xmlns:a16="http://schemas.microsoft.com/office/drawing/2014/main" id="{FF8EC8D3-DBF6-445A-BE7E-7A15443A52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21283523">
              <a:off x="3198813" y="3579813"/>
              <a:ext cx="119062" cy="119062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MH_Other_7">
              <a:extLst>
                <a:ext uri="{FF2B5EF4-FFF2-40B4-BE49-F238E27FC236}">
                  <a16:creationId xmlns:a16="http://schemas.microsoft.com/office/drawing/2014/main" id="{FB084647-E6B3-4B95-8A50-C2ECFB13580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 rot="21283523">
              <a:off x="5143501" y="3400426"/>
              <a:ext cx="119063" cy="119063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7E09A259-7235-4627-A0A8-44838C705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1056238">
            <a:off x="10034604" y="164232"/>
            <a:ext cx="1913866" cy="786007"/>
          </a:xfrm>
          <a:prstGeom prst="rect">
            <a:avLst/>
          </a:prstGeom>
        </p:spPr>
      </p:pic>
      <p:pic>
        <p:nvPicPr>
          <p:cNvPr id="18" name="Picture 6" descr="Khinh khí cầu phim Hoạt hình - Khinh khí cầu véc tơ png tải về - Miễn phí  trong suốt Khinh Khí Cầu png Tải về.">
            <a:extLst>
              <a:ext uri="{FF2B5EF4-FFF2-40B4-BE49-F238E27FC236}">
                <a16:creationId xmlns:a16="http://schemas.microsoft.com/office/drawing/2014/main" id="{7212B6F4-D32A-4326-BD94-528D6781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889" r="98111">
                        <a14:foregroundMark x1="78556" y1="28556" x2="78556" y2="40000"/>
                        <a14:foregroundMark x1="15111" y1="57222" x2="8778" y2="4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486">
            <a:off x="2286164" y="54979"/>
            <a:ext cx="1192164" cy="13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463;p7">
            <a:extLst>
              <a:ext uri="{FF2B5EF4-FFF2-40B4-BE49-F238E27FC236}">
                <a16:creationId xmlns:a16="http://schemas.microsoft.com/office/drawing/2014/main" id="{91786E4E-27EE-4521-B1B5-983712965C6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6493" y="5543701"/>
            <a:ext cx="895213" cy="8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64;p7">
            <a:extLst>
              <a:ext uri="{FF2B5EF4-FFF2-40B4-BE49-F238E27FC236}">
                <a16:creationId xmlns:a16="http://schemas.microsoft.com/office/drawing/2014/main" id="{057D22FD-5988-4521-AF03-12E01BFC99F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38139" y="5475802"/>
            <a:ext cx="861629" cy="97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65;p7">
            <a:extLst>
              <a:ext uri="{FF2B5EF4-FFF2-40B4-BE49-F238E27FC236}">
                <a16:creationId xmlns:a16="http://schemas.microsoft.com/office/drawing/2014/main" id="{20906A95-AD68-4B73-97AC-B7B5BF7BFC0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09394" y="5519647"/>
            <a:ext cx="874982" cy="95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8FFC59-8E76-3779-1AEA-981A59897C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63785"/>
            <a:ext cx="3011685" cy="161558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151C5143-B408-0F1E-8537-3499CE157D7C}"/>
              </a:ext>
            </a:extLst>
          </p:cNvPr>
          <p:cNvSpPr/>
          <p:nvPr/>
        </p:nvSpPr>
        <p:spPr>
          <a:xfrm>
            <a:off x="8077200" y="2994946"/>
            <a:ext cx="4114800" cy="4068508"/>
          </a:xfrm>
          <a:custGeom>
            <a:avLst/>
            <a:gdLst/>
            <a:ahLst/>
            <a:cxnLst/>
            <a:rect l="l" t="t" r="r" b="b"/>
            <a:pathLst>
              <a:path w="4114800" h="4068508">
                <a:moveTo>
                  <a:pt x="0" y="0"/>
                </a:moveTo>
                <a:lnTo>
                  <a:pt x="4114800" y="0"/>
                </a:lnTo>
                <a:lnTo>
                  <a:pt x="4114800" y="4068508"/>
                </a:lnTo>
                <a:lnTo>
                  <a:pt x="0" y="40685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E6D7A-9E89-17C7-FBE4-3833BE5DB4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91243" y="2295525"/>
            <a:ext cx="8788806" cy="2453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C133D7-01BC-C320-D683-FAF402F7C5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7931" y="1448514"/>
            <a:ext cx="423708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5AA09E7-5F06-4419-8DED-6E6F2AE3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920" y="1121558"/>
            <a:ext cx="11080160" cy="5579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3CDDEA-F188-C166-1848-70A90B069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365" y="3906691"/>
            <a:ext cx="663911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55C00F-B8C2-3738-1422-1FE281FBA88B}"/>
              </a:ext>
            </a:extLst>
          </p:cNvPr>
          <p:cNvGrpSpPr/>
          <p:nvPr/>
        </p:nvGrpSpPr>
        <p:grpSpPr>
          <a:xfrm>
            <a:off x="2502298" y="168952"/>
            <a:ext cx="7946627" cy="964524"/>
            <a:chOff x="121048" y="0"/>
            <a:chExt cx="12070952" cy="3259015"/>
          </a:xfrm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8514DF33-FBCE-0F1C-9C28-458C4015D181}"/>
                </a:ext>
              </a:extLst>
            </p:cNvPr>
            <p:cNvSpPr/>
            <p:nvPr/>
          </p:nvSpPr>
          <p:spPr>
            <a:xfrm>
              <a:off x="121048" y="0"/>
              <a:ext cx="12070952" cy="3259015"/>
            </a:xfrm>
            <a:custGeom>
              <a:avLst/>
              <a:gdLst>
                <a:gd name="connsiteX0" fmla="*/ 267716 w 7816697"/>
                <a:gd name="connsiteY0" fmla="*/ 610524 h 4774669"/>
                <a:gd name="connsiteX1" fmla="*/ 458216 w 7816697"/>
                <a:gd name="connsiteY1" fmla="*/ 248574 h 4774669"/>
                <a:gd name="connsiteX2" fmla="*/ 1563116 w 7816697"/>
                <a:gd name="connsiteY2" fmla="*/ 58074 h 4774669"/>
                <a:gd name="connsiteX3" fmla="*/ 4915916 w 7816697"/>
                <a:gd name="connsiteY3" fmla="*/ 19974 h 4774669"/>
                <a:gd name="connsiteX4" fmla="*/ 6649466 w 7816697"/>
                <a:gd name="connsiteY4" fmla="*/ 343824 h 4774669"/>
                <a:gd name="connsiteX5" fmla="*/ 7506716 w 7816697"/>
                <a:gd name="connsiteY5" fmla="*/ 743874 h 4774669"/>
                <a:gd name="connsiteX6" fmla="*/ 7811516 w 7816697"/>
                <a:gd name="connsiteY6" fmla="*/ 2572674 h 4774669"/>
                <a:gd name="connsiteX7" fmla="*/ 7297166 w 7816697"/>
                <a:gd name="connsiteY7" fmla="*/ 4382424 h 4774669"/>
                <a:gd name="connsiteX8" fmla="*/ 6173216 w 7816697"/>
                <a:gd name="connsiteY8" fmla="*/ 4763424 h 4774669"/>
                <a:gd name="connsiteX9" fmla="*/ 4877816 w 7816697"/>
                <a:gd name="connsiteY9" fmla="*/ 4668174 h 4774669"/>
                <a:gd name="connsiteX10" fmla="*/ 3430016 w 7816697"/>
                <a:gd name="connsiteY10" fmla="*/ 4611024 h 4774669"/>
                <a:gd name="connsiteX11" fmla="*/ 2553716 w 7816697"/>
                <a:gd name="connsiteY11" fmla="*/ 4630074 h 4774669"/>
                <a:gd name="connsiteX12" fmla="*/ 1201166 w 7816697"/>
                <a:gd name="connsiteY12" fmla="*/ 4630074 h 4774669"/>
                <a:gd name="connsiteX13" fmla="*/ 305816 w 7816697"/>
                <a:gd name="connsiteY13" fmla="*/ 4420524 h 4774669"/>
                <a:gd name="connsiteX14" fmla="*/ 1016 w 7816697"/>
                <a:gd name="connsiteY14" fmla="*/ 3410874 h 4774669"/>
                <a:gd name="connsiteX15" fmla="*/ 210566 w 7816697"/>
                <a:gd name="connsiteY15" fmla="*/ 2153574 h 4774669"/>
                <a:gd name="connsiteX16" fmla="*/ 267716 w 7816697"/>
                <a:gd name="connsiteY16" fmla="*/ 610524 h 4774669"/>
                <a:gd name="connsiteX0-1" fmla="*/ 267716 w 7816697"/>
                <a:gd name="connsiteY0-2" fmla="*/ 610524 h 4774669"/>
                <a:gd name="connsiteX1-3" fmla="*/ 458216 w 7816697"/>
                <a:gd name="connsiteY1-4" fmla="*/ 248574 h 4774669"/>
                <a:gd name="connsiteX2-5" fmla="*/ 1563116 w 7816697"/>
                <a:gd name="connsiteY2-6" fmla="*/ 58074 h 4774669"/>
                <a:gd name="connsiteX3-7" fmla="*/ 4915916 w 7816697"/>
                <a:gd name="connsiteY3-8" fmla="*/ 19974 h 4774669"/>
                <a:gd name="connsiteX4-9" fmla="*/ 6649466 w 7816697"/>
                <a:gd name="connsiteY4-10" fmla="*/ 343824 h 4774669"/>
                <a:gd name="connsiteX5-11" fmla="*/ 7506716 w 7816697"/>
                <a:gd name="connsiteY5-12" fmla="*/ 743874 h 4774669"/>
                <a:gd name="connsiteX6-13" fmla="*/ 7811516 w 7816697"/>
                <a:gd name="connsiteY6-14" fmla="*/ 2572674 h 4774669"/>
                <a:gd name="connsiteX7-15" fmla="*/ 7297166 w 7816697"/>
                <a:gd name="connsiteY7-16" fmla="*/ 4382424 h 4774669"/>
                <a:gd name="connsiteX8-17" fmla="*/ 6173216 w 7816697"/>
                <a:gd name="connsiteY8-18" fmla="*/ 4763424 h 4774669"/>
                <a:gd name="connsiteX9-19" fmla="*/ 4877816 w 7816697"/>
                <a:gd name="connsiteY9-20" fmla="*/ 4668174 h 4774669"/>
                <a:gd name="connsiteX10-21" fmla="*/ 3430016 w 7816697"/>
                <a:gd name="connsiteY10-22" fmla="*/ 4611024 h 4774669"/>
                <a:gd name="connsiteX11-23" fmla="*/ 2553716 w 7816697"/>
                <a:gd name="connsiteY11-24" fmla="*/ 4630074 h 4774669"/>
                <a:gd name="connsiteX12-25" fmla="*/ 1201166 w 7816697"/>
                <a:gd name="connsiteY12-26" fmla="*/ 4630074 h 4774669"/>
                <a:gd name="connsiteX13-27" fmla="*/ 305816 w 7816697"/>
                <a:gd name="connsiteY13-28" fmla="*/ 4420524 h 4774669"/>
                <a:gd name="connsiteX14-29" fmla="*/ 1016 w 7816697"/>
                <a:gd name="connsiteY14-30" fmla="*/ 3410874 h 4774669"/>
                <a:gd name="connsiteX15-31" fmla="*/ 210566 w 7816697"/>
                <a:gd name="connsiteY15-32" fmla="*/ 2153574 h 4774669"/>
                <a:gd name="connsiteX16-33" fmla="*/ 267716 w 7816697"/>
                <a:gd name="connsiteY16-34" fmla="*/ 610524 h 4774669"/>
                <a:gd name="connsiteX0-35" fmla="*/ 249006 w 7816649"/>
                <a:gd name="connsiteY0-36" fmla="*/ 610524 h 4774669"/>
                <a:gd name="connsiteX1-37" fmla="*/ 458168 w 7816649"/>
                <a:gd name="connsiteY1-38" fmla="*/ 248574 h 4774669"/>
                <a:gd name="connsiteX2-39" fmla="*/ 1563068 w 7816649"/>
                <a:gd name="connsiteY2-40" fmla="*/ 58074 h 4774669"/>
                <a:gd name="connsiteX3-41" fmla="*/ 4915868 w 7816649"/>
                <a:gd name="connsiteY3-42" fmla="*/ 19974 h 4774669"/>
                <a:gd name="connsiteX4-43" fmla="*/ 6649418 w 7816649"/>
                <a:gd name="connsiteY4-44" fmla="*/ 343824 h 4774669"/>
                <a:gd name="connsiteX5-45" fmla="*/ 7506668 w 7816649"/>
                <a:gd name="connsiteY5-46" fmla="*/ 743874 h 4774669"/>
                <a:gd name="connsiteX6-47" fmla="*/ 7811468 w 7816649"/>
                <a:gd name="connsiteY6-48" fmla="*/ 2572674 h 4774669"/>
                <a:gd name="connsiteX7-49" fmla="*/ 7297118 w 7816649"/>
                <a:gd name="connsiteY7-50" fmla="*/ 4382424 h 4774669"/>
                <a:gd name="connsiteX8-51" fmla="*/ 6173168 w 7816649"/>
                <a:gd name="connsiteY8-52" fmla="*/ 4763424 h 4774669"/>
                <a:gd name="connsiteX9-53" fmla="*/ 4877768 w 7816649"/>
                <a:gd name="connsiteY9-54" fmla="*/ 4668174 h 4774669"/>
                <a:gd name="connsiteX10-55" fmla="*/ 3429968 w 7816649"/>
                <a:gd name="connsiteY10-56" fmla="*/ 4611024 h 4774669"/>
                <a:gd name="connsiteX11-57" fmla="*/ 2553668 w 7816649"/>
                <a:gd name="connsiteY11-58" fmla="*/ 4630074 h 4774669"/>
                <a:gd name="connsiteX12-59" fmla="*/ 1201118 w 7816649"/>
                <a:gd name="connsiteY12-60" fmla="*/ 4630074 h 4774669"/>
                <a:gd name="connsiteX13-61" fmla="*/ 305768 w 7816649"/>
                <a:gd name="connsiteY13-62" fmla="*/ 4420524 h 4774669"/>
                <a:gd name="connsiteX14-63" fmla="*/ 968 w 7816649"/>
                <a:gd name="connsiteY14-64" fmla="*/ 3410874 h 4774669"/>
                <a:gd name="connsiteX15-65" fmla="*/ 210518 w 7816649"/>
                <a:gd name="connsiteY15-66" fmla="*/ 2153574 h 4774669"/>
                <a:gd name="connsiteX16-67" fmla="*/ 249006 w 7816649"/>
                <a:gd name="connsiteY16-68" fmla="*/ 610524 h 4774669"/>
                <a:gd name="connsiteX0-69" fmla="*/ 273848 w 7841491"/>
                <a:gd name="connsiteY0-70" fmla="*/ 610524 h 4774669"/>
                <a:gd name="connsiteX1-71" fmla="*/ 483010 w 7841491"/>
                <a:gd name="connsiteY1-72" fmla="*/ 248574 h 4774669"/>
                <a:gd name="connsiteX2-73" fmla="*/ 1587910 w 7841491"/>
                <a:gd name="connsiteY2-74" fmla="*/ 58074 h 4774669"/>
                <a:gd name="connsiteX3-75" fmla="*/ 4940710 w 7841491"/>
                <a:gd name="connsiteY3-76" fmla="*/ 19974 h 4774669"/>
                <a:gd name="connsiteX4-77" fmla="*/ 6674260 w 7841491"/>
                <a:gd name="connsiteY4-78" fmla="*/ 343824 h 4774669"/>
                <a:gd name="connsiteX5-79" fmla="*/ 7531510 w 7841491"/>
                <a:gd name="connsiteY5-80" fmla="*/ 743874 h 4774669"/>
                <a:gd name="connsiteX6-81" fmla="*/ 7836310 w 7841491"/>
                <a:gd name="connsiteY6-82" fmla="*/ 2572674 h 4774669"/>
                <a:gd name="connsiteX7-83" fmla="*/ 7321960 w 7841491"/>
                <a:gd name="connsiteY7-84" fmla="*/ 4382424 h 4774669"/>
                <a:gd name="connsiteX8-85" fmla="*/ 6198010 w 7841491"/>
                <a:gd name="connsiteY8-86" fmla="*/ 4763424 h 4774669"/>
                <a:gd name="connsiteX9-87" fmla="*/ 4902610 w 7841491"/>
                <a:gd name="connsiteY9-88" fmla="*/ 4668174 h 4774669"/>
                <a:gd name="connsiteX10-89" fmla="*/ 3454810 w 7841491"/>
                <a:gd name="connsiteY10-90" fmla="*/ 4611024 h 4774669"/>
                <a:gd name="connsiteX11-91" fmla="*/ 2578510 w 7841491"/>
                <a:gd name="connsiteY11-92" fmla="*/ 4630074 h 4774669"/>
                <a:gd name="connsiteX12-93" fmla="*/ 1225960 w 7841491"/>
                <a:gd name="connsiteY12-94" fmla="*/ 4630074 h 4774669"/>
                <a:gd name="connsiteX13-95" fmla="*/ 330610 w 7841491"/>
                <a:gd name="connsiteY13-96" fmla="*/ 4420524 h 4774669"/>
                <a:gd name="connsiteX14-97" fmla="*/ 25810 w 7841491"/>
                <a:gd name="connsiteY14-98" fmla="*/ 3410874 h 4774669"/>
                <a:gd name="connsiteX15-99" fmla="*/ 20756 w 7841491"/>
                <a:gd name="connsiteY15-100" fmla="*/ 2106921 h 4774669"/>
                <a:gd name="connsiteX16-101" fmla="*/ 273848 w 7841491"/>
                <a:gd name="connsiteY16-102" fmla="*/ 610524 h 4774669"/>
                <a:gd name="connsiteX0-103" fmla="*/ 273848 w 7841491"/>
                <a:gd name="connsiteY0-104" fmla="*/ 607372 h 4771517"/>
                <a:gd name="connsiteX1-105" fmla="*/ 616360 w 7841491"/>
                <a:gd name="connsiteY1-106" fmla="*/ 131122 h 4771517"/>
                <a:gd name="connsiteX2-107" fmla="*/ 1587910 w 7841491"/>
                <a:gd name="connsiteY2-108" fmla="*/ 54922 h 4771517"/>
                <a:gd name="connsiteX3-109" fmla="*/ 4940710 w 7841491"/>
                <a:gd name="connsiteY3-110" fmla="*/ 16822 h 4771517"/>
                <a:gd name="connsiteX4-111" fmla="*/ 6674260 w 7841491"/>
                <a:gd name="connsiteY4-112" fmla="*/ 340672 h 4771517"/>
                <a:gd name="connsiteX5-113" fmla="*/ 7531510 w 7841491"/>
                <a:gd name="connsiteY5-114" fmla="*/ 740722 h 4771517"/>
                <a:gd name="connsiteX6-115" fmla="*/ 7836310 w 7841491"/>
                <a:gd name="connsiteY6-116" fmla="*/ 2569522 h 4771517"/>
                <a:gd name="connsiteX7-117" fmla="*/ 7321960 w 7841491"/>
                <a:gd name="connsiteY7-118" fmla="*/ 4379272 h 4771517"/>
                <a:gd name="connsiteX8-119" fmla="*/ 6198010 w 7841491"/>
                <a:gd name="connsiteY8-120" fmla="*/ 4760272 h 4771517"/>
                <a:gd name="connsiteX9-121" fmla="*/ 4902610 w 7841491"/>
                <a:gd name="connsiteY9-122" fmla="*/ 4665022 h 4771517"/>
                <a:gd name="connsiteX10-123" fmla="*/ 3454810 w 7841491"/>
                <a:gd name="connsiteY10-124" fmla="*/ 4607872 h 4771517"/>
                <a:gd name="connsiteX11-125" fmla="*/ 2578510 w 7841491"/>
                <a:gd name="connsiteY11-126" fmla="*/ 4626922 h 4771517"/>
                <a:gd name="connsiteX12-127" fmla="*/ 1225960 w 7841491"/>
                <a:gd name="connsiteY12-128" fmla="*/ 4626922 h 4771517"/>
                <a:gd name="connsiteX13-129" fmla="*/ 330610 w 7841491"/>
                <a:gd name="connsiteY13-130" fmla="*/ 4417372 h 4771517"/>
                <a:gd name="connsiteX14-131" fmla="*/ 25810 w 7841491"/>
                <a:gd name="connsiteY14-132" fmla="*/ 3407722 h 4771517"/>
                <a:gd name="connsiteX15-133" fmla="*/ 20756 w 7841491"/>
                <a:gd name="connsiteY15-134" fmla="*/ 2103769 h 4771517"/>
                <a:gd name="connsiteX16-135" fmla="*/ 273848 w 7841491"/>
                <a:gd name="connsiteY16-136" fmla="*/ 607372 h 47715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7841491" h="4771517">
                  <a:moveTo>
                    <a:pt x="273848" y="607372"/>
                  </a:moveTo>
                  <a:cubicBezTo>
                    <a:pt x="373115" y="278597"/>
                    <a:pt x="397350" y="223197"/>
                    <a:pt x="616360" y="131122"/>
                  </a:cubicBezTo>
                  <a:cubicBezTo>
                    <a:pt x="835370" y="39047"/>
                    <a:pt x="867185" y="73972"/>
                    <a:pt x="1587910" y="54922"/>
                  </a:cubicBezTo>
                  <a:cubicBezTo>
                    <a:pt x="2308635" y="35872"/>
                    <a:pt x="4092985" y="-30803"/>
                    <a:pt x="4940710" y="16822"/>
                  </a:cubicBezTo>
                  <a:cubicBezTo>
                    <a:pt x="5788435" y="64447"/>
                    <a:pt x="6242460" y="220022"/>
                    <a:pt x="6674260" y="340672"/>
                  </a:cubicBezTo>
                  <a:cubicBezTo>
                    <a:pt x="7106060" y="461322"/>
                    <a:pt x="7337835" y="369247"/>
                    <a:pt x="7531510" y="740722"/>
                  </a:cubicBezTo>
                  <a:cubicBezTo>
                    <a:pt x="7725185" y="1112197"/>
                    <a:pt x="7871235" y="1963097"/>
                    <a:pt x="7836310" y="2569522"/>
                  </a:cubicBezTo>
                  <a:cubicBezTo>
                    <a:pt x="7801385" y="3175947"/>
                    <a:pt x="7595010" y="4014147"/>
                    <a:pt x="7321960" y="4379272"/>
                  </a:cubicBezTo>
                  <a:cubicBezTo>
                    <a:pt x="7048910" y="4744397"/>
                    <a:pt x="6601235" y="4712647"/>
                    <a:pt x="6198010" y="4760272"/>
                  </a:cubicBezTo>
                  <a:cubicBezTo>
                    <a:pt x="5794785" y="4807897"/>
                    <a:pt x="5359810" y="4690422"/>
                    <a:pt x="4902610" y="4665022"/>
                  </a:cubicBezTo>
                  <a:cubicBezTo>
                    <a:pt x="4445410" y="4639622"/>
                    <a:pt x="3842160" y="4614222"/>
                    <a:pt x="3454810" y="4607872"/>
                  </a:cubicBezTo>
                  <a:lnTo>
                    <a:pt x="2578510" y="4626922"/>
                  </a:lnTo>
                  <a:cubicBezTo>
                    <a:pt x="2207035" y="4630097"/>
                    <a:pt x="1600610" y="4661847"/>
                    <a:pt x="1225960" y="4626922"/>
                  </a:cubicBezTo>
                  <a:cubicBezTo>
                    <a:pt x="851310" y="4591997"/>
                    <a:pt x="530635" y="4620572"/>
                    <a:pt x="330610" y="4417372"/>
                  </a:cubicBezTo>
                  <a:cubicBezTo>
                    <a:pt x="130585" y="4214172"/>
                    <a:pt x="41685" y="3785547"/>
                    <a:pt x="25810" y="3407722"/>
                  </a:cubicBezTo>
                  <a:cubicBezTo>
                    <a:pt x="9935" y="3029897"/>
                    <a:pt x="-20584" y="2570494"/>
                    <a:pt x="20756" y="2103769"/>
                  </a:cubicBezTo>
                  <a:cubicBezTo>
                    <a:pt x="62096" y="1637044"/>
                    <a:pt x="174581" y="936147"/>
                    <a:pt x="273848" y="607372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956AC9-E34F-F4CC-5C34-98B8F495F618}"/>
                </a:ext>
              </a:extLst>
            </p:cNvPr>
            <p:cNvSpPr txBox="1"/>
            <p:nvPr/>
          </p:nvSpPr>
          <p:spPr>
            <a:xfrm>
              <a:off x="304800" y="377371"/>
              <a:ext cx="11658599" cy="213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Xử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51AD88-2494-C547-D1DC-254FD96F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414462"/>
            <a:ext cx="6738938" cy="5286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A3E0A5-2AA4-9587-E5AE-14C91980B4B4}"/>
              </a:ext>
            </a:extLst>
          </p:cNvPr>
          <p:cNvGrpSpPr/>
          <p:nvPr/>
        </p:nvGrpSpPr>
        <p:grpSpPr>
          <a:xfrm>
            <a:off x="511354" y="4501389"/>
            <a:ext cx="4278451" cy="2175001"/>
            <a:chOff x="892354" y="3758439"/>
            <a:chExt cx="4278451" cy="2175001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CA01DB4E-330F-2663-E779-B61FE052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E1F0DC3-09F9-A19E-2073-B2416758BEB1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9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5AA09E7-5F06-4419-8DED-6E6F2AE3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920" y="1121558"/>
            <a:ext cx="11080160" cy="5579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C07CA-7594-6834-55A9-0B160359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65" y="3627798"/>
            <a:ext cx="663911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032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</vt:lpstr>
      <vt:lpstr>等线</vt:lpstr>
      <vt:lpstr>Quicksand</vt:lpstr>
      <vt:lpstr>字魂59号-创粗黑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2024-07-24T07:23:08Z</dcterms:created>
  <dcterms:modified xsi:type="dcterms:W3CDTF">2025-10-20T14:45:50Z</dcterms:modified>
</cp:coreProperties>
</file>