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10"/>
  </p:notesMasterIdLst>
  <p:sldIdLst>
    <p:sldId id="256" r:id="rId4"/>
    <p:sldId id="303" r:id="rId5"/>
    <p:sldId id="430" r:id="rId6"/>
    <p:sldId id="432" r:id="rId7"/>
    <p:sldId id="436" r:id="rId8"/>
    <p:sldId id="29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 varScale="1">
        <p:scale>
          <a:sx n="62" d="100"/>
          <a:sy n="62" d="100"/>
        </p:scale>
        <p:origin x="8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20/10/2025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362794 w 9184863"/>
              <a:gd name="connsiteY3" fmla="*/ 0 h 1093249"/>
              <a:gd name="connsiteX4" fmla="*/ 1776676 w 9184863"/>
              <a:gd name="connsiteY4" fmla="*/ 0 h 1093249"/>
              <a:gd name="connsiteX5" fmla="*/ 2543376 w 9184863"/>
              <a:gd name="connsiteY5" fmla="*/ 0 h 1093249"/>
              <a:gd name="connsiteX6" fmla="*/ 2957258 w 9184863"/>
              <a:gd name="connsiteY6" fmla="*/ 0 h 1093249"/>
              <a:gd name="connsiteX7" fmla="*/ 3371140 w 9184863"/>
              <a:gd name="connsiteY7" fmla="*/ 0 h 1093249"/>
              <a:gd name="connsiteX8" fmla="*/ 3961431 w 9184863"/>
              <a:gd name="connsiteY8" fmla="*/ 0 h 1093249"/>
              <a:gd name="connsiteX9" fmla="*/ 4728131 w 9184863"/>
              <a:gd name="connsiteY9" fmla="*/ 0 h 1093249"/>
              <a:gd name="connsiteX10" fmla="*/ 5318421 w 9184863"/>
              <a:gd name="connsiteY10" fmla="*/ 0 h 1093249"/>
              <a:gd name="connsiteX11" fmla="*/ 5908712 w 9184863"/>
              <a:gd name="connsiteY11" fmla="*/ 0 h 1093249"/>
              <a:gd name="connsiteX12" fmla="*/ 6499003 w 9184863"/>
              <a:gd name="connsiteY12" fmla="*/ 0 h 1093249"/>
              <a:gd name="connsiteX13" fmla="*/ 7265703 w 9184863"/>
              <a:gd name="connsiteY13" fmla="*/ 0 h 1093249"/>
              <a:gd name="connsiteX14" fmla="*/ 7679585 w 9184863"/>
              <a:gd name="connsiteY14" fmla="*/ 0 h 1093249"/>
              <a:gd name="connsiteX15" fmla="*/ 8181672 w 9184863"/>
              <a:gd name="connsiteY15" fmla="*/ 0 h 1093249"/>
              <a:gd name="connsiteX16" fmla="*/ 9002651 w 9184863"/>
              <a:gd name="connsiteY16" fmla="*/ 0 h 1093249"/>
              <a:gd name="connsiteX17" fmla="*/ 9184863 w 9184863"/>
              <a:gd name="connsiteY17" fmla="*/ 182212 h 1093249"/>
              <a:gd name="connsiteX18" fmla="*/ 9184863 w 9184863"/>
              <a:gd name="connsiteY18" fmla="*/ 561201 h 1093249"/>
              <a:gd name="connsiteX19" fmla="*/ 9184863 w 9184863"/>
              <a:gd name="connsiteY19" fmla="*/ 911037 h 1093249"/>
              <a:gd name="connsiteX20" fmla="*/ 9002651 w 9184863"/>
              <a:gd name="connsiteY20" fmla="*/ 1093249 h 1093249"/>
              <a:gd name="connsiteX21" fmla="*/ 8235951 w 9184863"/>
              <a:gd name="connsiteY21" fmla="*/ 1093249 h 1093249"/>
              <a:gd name="connsiteX22" fmla="*/ 7822069 w 9184863"/>
              <a:gd name="connsiteY22" fmla="*/ 1093249 h 1093249"/>
              <a:gd name="connsiteX23" fmla="*/ 7408187 w 9184863"/>
              <a:gd name="connsiteY23" fmla="*/ 1093249 h 1093249"/>
              <a:gd name="connsiteX24" fmla="*/ 6641487 w 9184863"/>
              <a:gd name="connsiteY24" fmla="*/ 1093249 h 1093249"/>
              <a:gd name="connsiteX25" fmla="*/ 6227605 w 9184863"/>
              <a:gd name="connsiteY25" fmla="*/ 1093249 h 1093249"/>
              <a:gd name="connsiteX26" fmla="*/ 5460905 w 9184863"/>
              <a:gd name="connsiteY26" fmla="*/ 1093249 h 1093249"/>
              <a:gd name="connsiteX27" fmla="*/ 4694206 w 9184863"/>
              <a:gd name="connsiteY27" fmla="*/ 1093249 h 1093249"/>
              <a:gd name="connsiteX28" fmla="*/ 4015710 w 9184863"/>
              <a:gd name="connsiteY28" fmla="*/ 1093249 h 1093249"/>
              <a:gd name="connsiteX29" fmla="*/ 3425420 w 9184863"/>
              <a:gd name="connsiteY29" fmla="*/ 1093249 h 1093249"/>
              <a:gd name="connsiteX30" fmla="*/ 2923333 w 9184863"/>
              <a:gd name="connsiteY30" fmla="*/ 1093249 h 1093249"/>
              <a:gd name="connsiteX31" fmla="*/ 2509451 w 9184863"/>
              <a:gd name="connsiteY31" fmla="*/ 1093249 h 1093249"/>
              <a:gd name="connsiteX32" fmla="*/ 1742751 w 9184863"/>
              <a:gd name="connsiteY32" fmla="*/ 1093249 h 1093249"/>
              <a:gd name="connsiteX33" fmla="*/ 976052 w 9184863"/>
              <a:gd name="connsiteY33" fmla="*/ 1093249 h 1093249"/>
              <a:gd name="connsiteX34" fmla="*/ 182212 w 9184863"/>
              <a:gd name="connsiteY34" fmla="*/ 1093249 h 1093249"/>
              <a:gd name="connsiteX35" fmla="*/ 0 w 9184863"/>
              <a:gd name="connsiteY35" fmla="*/ 911037 h 1093249"/>
              <a:gd name="connsiteX36" fmla="*/ 0 w 9184863"/>
              <a:gd name="connsiteY36" fmla="*/ 539336 h 1093249"/>
              <a:gd name="connsiteX37" fmla="*/ 0 w 9184863"/>
              <a:gd name="connsiteY37" fmla="*/ 182212 h 1093249"/>
              <a:gd name="connsiteX0" fmla="*/ 0 w 9184863"/>
              <a:gd name="connsiteY0" fmla="*/ 182212 h 1093249"/>
              <a:gd name="connsiteX1" fmla="*/ 182212 w 9184863"/>
              <a:gd name="connsiteY1" fmla="*/ 0 h 1093249"/>
              <a:gd name="connsiteX2" fmla="*/ 772503 w 9184863"/>
              <a:gd name="connsiteY2" fmla="*/ 0 h 1093249"/>
              <a:gd name="connsiteX3" fmla="*/ 1539203 w 9184863"/>
              <a:gd name="connsiteY3" fmla="*/ 0 h 1093249"/>
              <a:gd name="connsiteX4" fmla="*/ 1953085 w 9184863"/>
              <a:gd name="connsiteY4" fmla="*/ 0 h 1093249"/>
              <a:gd name="connsiteX5" fmla="*/ 2366967 w 9184863"/>
              <a:gd name="connsiteY5" fmla="*/ 0 h 1093249"/>
              <a:gd name="connsiteX6" fmla="*/ 3221871 w 9184863"/>
              <a:gd name="connsiteY6" fmla="*/ 0 h 1093249"/>
              <a:gd name="connsiteX7" fmla="*/ 3988571 w 9184863"/>
              <a:gd name="connsiteY7" fmla="*/ 0 h 1093249"/>
              <a:gd name="connsiteX8" fmla="*/ 4578862 w 9184863"/>
              <a:gd name="connsiteY8" fmla="*/ 0 h 1093249"/>
              <a:gd name="connsiteX9" fmla="*/ 5169153 w 9184863"/>
              <a:gd name="connsiteY9" fmla="*/ 0 h 1093249"/>
              <a:gd name="connsiteX10" fmla="*/ 5847648 w 9184863"/>
              <a:gd name="connsiteY10" fmla="*/ 0 h 1093249"/>
              <a:gd name="connsiteX11" fmla="*/ 6437939 w 9184863"/>
              <a:gd name="connsiteY11" fmla="*/ 0 h 1093249"/>
              <a:gd name="connsiteX12" fmla="*/ 7292843 w 9184863"/>
              <a:gd name="connsiteY12" fmla="*/ 0 h 1093249"/>
              <a:gd name="connsiteX13" fmla="*/ 8147747 w 9184863"/>
              <a:gd name="connsiteY13" fmla="*/ 0 h 1093249"/>
              <a:gd name="connsiteX14" fmla="*/ 9002651 w 9184863"/>
              <a:gd name="connsiteY14" fmla="*/ 0 h 1093249"/>
              <a:gd name="connsiteX15" fmla="*/ 9184863 w 9184863"/>
              <a:gd name="connsiteY15" fmla="*/ 182212 h 1093249"/>
              <a:gd name="connsiteX16" fmla="*/ 9184863 w 9184863"/>
              <a:gd name="connsiteY16" fmla="*/ 561201 h 1093249"/>
              <a:gd name="connsiteX17" fmla="*/ 9184863 w 9184863"/>
              <a:gd name="connsiteY17" fmla="*/ 911037 h 1093249"/>
              <a:gd name="connsiteX18" fmla="*/ 9002651 w 9184863"/>
              <a:gd name="connsiteY18" fmla="*/ 1093249 h 1093249"/>
              <a:gd name="connsiteX19" fmla="*/ 8588769 w 9184863"/>
              <a:gd name="connsiteY19" fmla="*/ 1093249 h 1093249"/>
              <a:gd name="connsiteX20" fmla="*/ 8086682 w 9184863"/>
              <a:gd name="connsiteY20" fmla="*/ 1093249 h 1093249"/>
              <a:gd name="connsiteX21" fmla="*/ 7319983 w 9184863"/>
              <a:gd name="connsiteY21" fmla="*/ 1093249 h 1093249"/>
              <a:gd name="connsiteX22" fmla="*/ 6817896 w 9184863"/>
              <a:gd name="connsiteY22" fmla="*/ 1093249 h 1093249"/>
              <a:gd name="connsiteX23" fmla="*/ 6227605 w 9184863"/>
              <a:gd name="connsiteY23" fmla="*/ 1093249 h 1093249"/>
              <a:gd name="connsiteX24" fmla="*/ 5460905 w 9184863"/>
              <a:gd name="connsiteY24" fmla="*/ 1093249 h 1093249"/>
              <a:gd name="connsiteX25" fmla="*/ 4870615 w 9184863"/>
              <a:gd name="connsiteY25" fmla="*/ 1093249 h 1093249"/>
              <a:gd name="connsiteX26" fmla="*/ 4468810 w 9184863"/>
              <a:gd name="connsiteY26" fmla="*/ 1093249 h 1093249"/>
              <a:gd name="connsiteX27" fmla="*/ 4015710 w 9184863"/>
              <a:gd name="connsiteY27" fmla="*/ 1093249 h 1093249"/>
              <a:gd name="connsiteX28" fmla="*/ 3249011 w 9184863"/>
              <a:gd name="connsiteY28" fmla="*/ 1093249 h 1093249"/>
              <a:gd name="connsiteX29" fmla="*/ 2394107 w 9184863"/>
              <a:gd name="connsiteY29" fmla="*/ 1093249 h 1093249"/>
              <a:gd name="connsiteX30" fmla="*/ 1892020 w 9184863"/>
              <a:gd name="connsiteY30" fmla="*/ 1093249 h 1093249"/>
              <a:gd name="connsiteX31" fmla="*/ 1125320 w 9184863"/>
              <a:gd name="connsiteY31" fmla="*/ 1093249 h 1093249"/>
              <a:gd name="connsiteX32" fmla="*/ 182212 w 9184863"/>
              <a:gd name="connsiteY32" fmla="*/ 1093249 h 1093249"/>
              <a:gd name="connsiteX33" fmla="*/ 0 w 9184863"/>
              <a:gd name="connsiteY33" fmla="*/ 911037 h 1093249"/>
              <a:gd name="connsiteX34" fmla="*/ 0 w 9184863"/>
              <a:gd name="connsiteY34" fmla="*/ 568489 h 1093249"/>
              <a:gd name="connsiteX35" fmla="*/ 0 w 9184863"/>
              <a:gd name="connsiteY35" fmla="*/ 182212 h 10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84863" h="1093249" fill="none" extrusionOk="0">
                <a:moveTo>
                  <a:pt x="0" y="182212"/>
                </a:moveTo>
                <a:cubicBezTo>
                  <a:pt x="-15069" y="89011"/>
                  <a:pt x="72545" y="777"/>
                  <a:pt x="182212" y="0"/>
                </a:cubicBezTo>
                <a:cubicBezTo>
                  <a:pt x="309519" y="-12920"/>
                  <a:pt x="624506" y="-33278"/>
                  <a:pt x="772503" y="0"/>
                </a:cubicBezTo>
                <a:cubicBezTo>
                  <a:pt x="905851" y="36274"/>
                  <a:pt x="1192347" y="34553"/>
                  <a:pt x="1362794" y="0"/>
                </a:cubicBezTo>
                <a:cubicBezTo>
                  <a:pt x="1501178" y="-10236"/>
                  <a:pt x="1645212" y="14987"/>
                  <a:pt x="1776676" y="0"/>
                </a:cubicBezTo>
                <a:cubicBezTo>
                  <a:pt x="1931140" y="2735"/>
                  <a:pt x="2296486" y="-4989"/>
                  <a:pt x="2543376" y="0"/>
                </a:cubicBezTo>
                <a:cubicBezTo>
                  <a:pt x="2863032" y="25223"/>
                  <a:pt x="2802387" y="-5927"/>
                  <a:pt x="2957258" y="0"/>
                </a:cubicBezTo>
                <a:cubicBezTo>
                  <a:pt x="3132365" y="21876"/>
                  <a:pt x="3287414" y="19720"/>
                  <a:pt x="3371140" y="0"/>
                </a:cubicBezTo>
                <a:cubicBezTo>
                  <a:pt x="3467797" y="-6674"/>
                  <a:pt x="3749204" y="8904"/>
                  <a:pt x="3961431" y="0"/>
                </a:cubicBezTo>
                <a:cubicBezTo>
                  <a:pt x="4174981" y="10069"/>
                  <a:pt x="4551460" y="-15725"/>
                  <a:pt x="4728131" y="0"/>
                </a:cubicBezTo>
                <a:cubicBezTo>
                  <a:pt x="4901504" y="-12948"/>
                  <a:pt x="5028100" y="-9287"/>
                  <a:pt x="5318421" y="0"/>
                </a:cubicBezTo>
                <a:cubicBezTo>
                  <a:pt x="5608191" y="1709"/>
                  <a:pt x="5667350" y="13669"/>
                  <a:pt x="5908712" y="0"/>
                </a:cubicBezTo>
                <a:cubicBezTo>
                  <a:pt x="6160267" y="-46415"/>
                  <a:pt x="6261624" y="19565"/>
                  <a:pt x="6499003" y="0"/>
                </a:cubicBezTo>
                <a:cubicBezTo>
                  <a:pt x="6763690" y="-21368"/>
                  <a:pt x="6967877" y="-62925"/>
                  <a:pt x="7265703" y="0"/>
                </a:cubicBezTo>
                <a:cubicBezTo>
                  <a:pt x="7539964" y="15044"/>
                  <a:pt x="7563893" y="5653"/>
                  <a:pt x="7679585" y="0"/>
                </a:cubicBezTo>
                <a:cubicBezTo>
                  <a:pt x="7800378" y="6218"/>
                  <a:pt x="7969056" y="10808"/>
                  <a:pt x="8181672" y="0"/>
                </a:cubicBezTo>
                <a:cubicBezTo>
                  <a:pt x="8376303" y="-51432"/>
                  <a:pt x="8724522" y="-63581"/>
                  <a:pt x="9002651" y="0"/>
                </a:cubicBezTo>
                <a:cubicBezTo>
                  <a:pt x="9120668" y="11139"/>
                  <a:pt x="9171321" y="69459"/>
                  <a:pt x="9184863" y="182212"/>
                </a:cubicBezTo>
                <a:cubicBezTo>
                  <a:pt x="9184532" y="364370"/>
                  <a:pt x="9180461" y="459824"/>
                  <a:pt x="9184863" y="561201"/>
                </a:cubicBezTo>
                <a:cubicBezTo>
                  <a:pt x="9192597" y="682699"/>
                  <a:pt x="9193501" y="828045"/>
                  <a:pt x="9184863" y="911037"/>
                </a:cubicBezTo>
                <a:cubicBezTo>
                  <a:pt x="9179751" y="1010829"/>
                  <a:pt x="9109604" y="1130719"/>
                  <a:pt x="9002651" y="1093249"/>
                </a:cubicBezTo>
                <a:cubicBezTo>
                  <a:pt x="8763956" y="1131563"/>
                  <a:pt x="8434522" y="1087860"/>
                  <a:pt x="8235951" y="1093249"/>
                </a:cubicBezTo>
                <a:cubicBezTo>
                  <a:pt x="8026164" y="1129094"/>
                  <a:pt x="7994619" y="1105256"/>
                  <a:pt x="7822069" y="1093249"/>
                </a:cubicBezTo>
                <a:cubicBezTo>
                  <a:pt x="7663013" y="1090898"/>
                  <a:pt x="7538717" y="1084968"/>
                  <a:pt x="7408187" y="1093249"/>
                </a:cubicBezTo>
                <a:cubicBezTo>
                  <a:pt x="7259986" y="1152854"/>
                  <a:pt x="6995761" y="1088008"/>
                  <a:pt x="6641487" y="1093249"/>
                </a:cubicBezTo>
                <a:cubicBezTo>
                  <a:pt x="6286032" y="1046192"/>
                  <a:pt x="6445825" y="1118332"/>
                  <a:pt x="6227605" y="1093249"/>
                </a:cubicBezTo>
                <a:cubicBezTo>
                  <a:pt x="6038390" y="1067884"/>
                  <a:pt x="5792581" y="1059215"/>
                  <a:pt x="5460905" y="1093249"/>
                </a:cubicBezTo>
                <a:cubicBezTo>
                  <a:pt x="5117674" y="1130806"/>
                  <a:pt x="5079806" y="1035625"/>
                  <a:pt x="4694206" y="1093249"/>
                </a:cubicBezTo>
                <a:cubicBezTo>
                  <a:pt x="4316576" y="1127746"/>
                  <a:pt x="4333106" y="1116584"/>
                  <a:pt x="4015710" y="1093249"/>
                </a:cubicBezTo>
                <a:cubicBezTo>
                  <a:pt x="3708658" y="1073011"/>
                  <a:pt x="3666921" y="1085970"/>
                  <a:pt x="3425420" y="1093249"/>
                </a:cubicBezTo>
                <a:cubicBezTo>
                  <a:pt x="3207459" y="1077029"/>
                  <a:pt x="3071602" y="1084447"/>
                  <a:pt x="2923333" y="1093249"/>
                </a:cubicBezTo>
                <a:cubicBezTo>
                  <a:pt x="2800747" y="1107214"/>
                  <a:pt x="2621182" y="1065595"/>
                  <a:pt x="2509451" y="1093249"/>
                </a:cubicBezTo>
                <a:cubicBezTo>
                  <a:pt x="2408960" y="1131289"/>
                  <a:pt x="1935014" y="1052034"/>
                  <a:pt x="1742751" y="1093249"/>
                </a:cubicBezTo>
                <a:cubicBezTo>
                  <a:pt x="1533056" y="1130327"/>
                  <a:pt x="1180537" y="1063084"/>
                  <a:pt x="976052" y="1093249"/>
                </a:cubicBezTo>
                <a:cubicBezTo>
                  <a:pt x="767233" y="1140220"/>
                  <a:pt x="578062" y="1080914"/>
                  <a:pt x="182212" y="1093249"/>
                </a:cubicBezTo>
                <a:cubicBezTo>
                  <a:pt x="64309" y="1057944"/>
                  <a:pt x="-13758" y="1027002"/>
                  <a:pt x="0" y="911037"/>
                </a:cubicBezTo>
                <a:cubicBezTo>
                  <a:pt x="-16867" y="845881"/>
                  <a:pt x="-12542" y="699952"/>
                  <a:pt x="0" y="539336"/>
                </a:cubicBezTo>
                <a:cubicBezTo>
                  <a:pt x="-2201" y="390945"/>
                  <a:pt x="1370" y="341485"/>
                  <a:pt x="0" y="182212"/>
                </a:cubicBezTo>
                <a:close/>
              </a:path>
              <a:path w="9184863" h="1093249" stroke="0" extrusionOk="0">
                <a:moveTo>
                  <a:pt x="0" y="182212"/>
                </a:moveTo>
                <a:cubicBezTo>
                  <a:pt x="-22533" y="108057"/>
                  <a:pt x="53925" y="25898"/>
                  <a:pt x="182212" y="0"/>
                </a:cubicBezTo>
                <a:cubicBezTo>
                  <a:pt x="358832" y="-8852"/>
                  <a:pt x="509121" y="-15710"/>
                  <a:pt x="772503" y="0"/>
                </a:cubicBezTo>
                <a:cubicBezTo>
                  <a:pt x="1041753" y="32795"/>
                  <a:pt x="1363733" y="-36069"/>
                  <a:pt x="1539203" y="0"/>
                </a:cubicBezTo>
                <a:cubicBezTo>
                  <a:pt x="1719841" y="14415"/>
                  <a:pt x="1860063" y="-20424"/>
                  <a:pt x="1953085" y="0"/>
                </a:cubicBezTo>
                <a:cubicBezTo>
                  <a:pt x="2049647" y="-7719"/>
                  <a:pt x="2194374" y="19867"/>
                  <a:pt x="2366967" y="0"/>
                </a:cubicBezTo>
                <a:cubicBezTo>
                  <a:pt x="2544767" y="7755"/>
                  <a:pt x="2996557" y="-47134"/>
                  <a:pt x="3221871" y="0"/>
                </a:cubicBezTo>
                <a:cubicBezTo>
                  <a:pt x="3371664" y="25808"/>
                  <a:pt x="3709998" y="16901"/>
                  <a:pt x="3988571" y="0"/>
                </a:cubicBezTo>
                <a:cubicBezTo>
                  <a:pt x="4301694" y="9852"/>
                  <a:pt x="4377150" y="23160"/>
                  <a:pt x="4578862" y="0"/>
                </a:cubicBezTo>
                <a:cubicBezTo>
                  <a:pt x="4761400" y="-43023"/>
                  <a:pt x="4993099" y="-7619"/>
                  <a:pt x="5169153" y="0"/>
                </a:cubicBezTo>
                <a:cubicBezTo>
                  <a:pt x="5323481" y="18434"/>
                  <a:pt x="5609938" y="42990"/>
                  <a:pt x="5847648" y="0"/>
                </a:cubicBezTo>
                <a:cubicBezTo>
                  <a:pt x="6087984" y="-8901"/>
                  <a:pt x="6177034" y="-18071"/>
                  <a:pt x="6437939" y="0"/>
                </a:cubicBezTo>
                <a:cubicBezTo>
                  <a:pt x="6687108" y="49945"/>
                  <a:pt x="7005231" y="2116"/>
                  <a:pt x="7292843" y="0"/>
                </a:cubicBezTo>
                <a:cubicBezTo>
                  <a:pt x="7634215" y="28014"/>
                  <a:pt x="7878929" y="-50232"/>
                  <a:pt x="8147747" y="0"/>
                </a:cubicBezTo>
                <a:cubicBezTo>
                  <a:pt x="8394698" y="15546"/>
                  <a:pt x="8824382" y="-23320"/>
                  <a:pt x="9002651" y="0"/>
                </a:cubicBezTo>
                <a:cubicBezTo>
                  <a:pt x="9099109" y="28308"/>
                  <a:pt x="9189838" y="90259"/>
                  <a:pt x="9184863" y="182212"/>
                </a:cubicBezTo>
                <a:cubicBezTo>
                  <a:pt x="9196423" y="370799"/>
                  <a:pt x="9204577" y="449565"/>
                  <a:pt x="9184863" y="561201"/>
                </a:cubicBezTo>
                <a:cubicBezTo>
                  <a:pt x="9174938" y="657360"/>
                  <a:pt x="9182574" y="765944"/>
                  <a:pt x="9184863" y="911037"/>
                </a:cubicBezTo>
                <a:cubicBezTo>
                  <a:pt x="9188380" y="1011872"/>
                  <a:pt x="9085113" y="1079731"/>
                  <a:pt x="9002651" y="1093249"/>
                </a:cubicBezTo>
                <a:cubicBezTo>
                  <a:pt x="8841641" y="1101330"/>
                  <a:pt x="8704358" y="1092619"/>
                  <a:pt x="8588769" y="1093249"/>
                </a:cubicBezTo>
                <a:cubicBezTo>
                  <a:pt x="8469829" y="1113799"/>
                  <a:pt x="8171947" y="1095438"/>
                  <a:pt x="8086682" y="1093249"/>
                </a:cubicBezTo>
                <a:cubicBezTo>
                  <a:pt x="7938539" y="1055988"/>
                  <a:pt x="7751291" y="1097929"/>
                  <a:pt x="7319983" y="1093249"/>
                </a:cubicBezTo>
                <a:cubicBezTo>
                  <a:pt x="6949739" y="1060356"/>
                  <a:pt x="6966845" y="1105738"/>
                  <a:pt x="6817896" y="1093249"/>
                </a:cubicBezTo>
                <a:cubicBezTo>
                  <a:pt x="6643376" y="1048498"/>
                  <a:pt x="6493025" y="1125503"/>
                  <a:pt x="6227605" y="1093249"/>
                </a:cubicBezTo>
                <a:cubicBezTo>
                  <a:pt x="5950531" y="1029227"/>
                  <a:pt x="5647842" y="1085362"/>
                  <a:pt x="5460905" y="1093249"/>
                </a:cubicBezTo>
                <a:cubicBezTo>
                  <a:pt x="5259496" y="1088426"/>
                  <a:pt x="5076422" y="1105976"/>
                  <a:pt x="4870615" y="1093249"/>
                </a:cubicBezTo>
                <a:cubicBezTo>
                  <a:pt x="4720247" y="1087053"/>
                  <a:pt x="4653923" y="1077581"/>
                  <a:pt x="4468810" y="1093249"/>
                </a:cubicBezTo>
                <a:cubicBezTo>
                  <a:pt x="4283697" y="1108917"/>
                  <a:pt x="4116120" y="1092349"/>
                  <a:pt x="4015710" y="1093249"/>
                </a:cubicBezTo>
                <a:cubicBezTo>
                  <a:pt x="3818421" y="1084964"/>
                  <a:pt x="3541408" y="1102237"/>
                  <a:pt x="3249011" y="1093249"/>
                </a:cubicBezTo>
                <a:cubicBezTo>
                  <a:pt x="2898722" y="1081159"/>
                  <a:pt x="2731618" y="1067211"/>
                  <a:pt x="2394107" y="1093249"/>
                </a:cubicBezTo>
                <a:cubicBezTo>
                  <a:pt x="2078278" y="1094933"/>
                  <a:pt x="2149174" y="1061188"/>
                  <a:pt x="1892020" y="1093249"/>
                </a:cubicBezTo>
                <a:cubicBezTo>
                  <a:pt x="1629571" y="1101555"/>
                  <a:pt x="1483032" y="1113866"/>
                  <a:pt x="1125320" y="1093249"/>
                </a:cubicBezTo>
                <a:cubicBezTo>
                  <a:pt x="750030" y="1103946"/>
                  <a:pt x="485003" y="1111890"/>
                  <a:pt x="182212" y="1093249"/>
                </a:cubicBezTo>
                <a:cubicBezTo>
                  <a:pt x="81295" y="1084346"/>
                  <a:pt x="8239" y="992352"/>
                  <a:pt x="0" y="911037"/>
                </a:cubicBezTo>
                <a:cubicBezTo>
                  <a:pt x="-13145" y="806235"/>
                  <a:pt x="-3643" y="725296"/>
                  <a:pt x="0" y="568489"/>
                </a:cubicBezTo>
                <a:cubicBezTo>
                  <a:pt x="-10979" y="412112"/>
                  <a:pt x="-1444" y="306779"/>
                  <a:pt x="0" y="182212"/>
                </a:cubicBezTo>
                <a:close/>
              </a:path>
              <a:path w="9184863" h="1093249" fill="none" stroke="0" extrusionOk="0">
                <a:moveTo>
                  <a:pt x="0" y="182212"/>
                </a:moveTo>
                <a:cubicBezTo>
                  <a:pt x="-14996" y="102041"/>
                  <a:pt x="77747" y="8172"/>
                  <a:pt x="182212" y="0"/>
                </a:cubicBezTo>
                <a:cubicBezTo>
                  <a:pt x="288044" y="-39573"/>
                  <a:pt x="652174" y="-21121"/>
                  <a:pt x="772503" y="0"/>
                </a:cubicBezTo>
                <a:cubicBezTo>
                  <a:pt x="895875" y="36366"/>
                  <a:pt x="1187819" y="6022"/>
                  <a:pt x="1362794" y="0"/>
                </a:cubicBezTo>
                <a:cubicBezTo>
                  <a:pt x="1529520" y="-6881"/>
                  <a:pt x="1607828" y="5069"/>
                  <a:pt x="1776676" y="0"/>
                </a:cubicBezTo>
                <a:cubicBezTo>
                  <a:pt x="1921835" y="10585"/>
                  <a:pt x="2202756" y="-84013"/>
                  <a:pt x="2543376" y="0"/>
                </a:cubicBezTo>
                <a:cubicBezTo>
                  <a:pt x="2865345" y="40011"/>
                  <a:pt x="2799266" y="-8804"/>
                  <a:pt x="2957258" y="0"/>
                </a:cubicBezTo>
                <a:cubicBezTo>
                  <a:pt x="3106267" y="19747"/>
                  <a:pt x="3263917" y="17394"/>
                  <a:pt x="3371140" y="0"/>
                </a:cubicBezTo>
                <a:cubicBezTo>
                  <a:pt x="3506945" y="16362"/>
                  <a:pt x="3774778" y="-14120"/>
                  <a:pt x="3961431" y="0"/>
                </a:cubicBezTo>
                <a:cubicBezTo>
                  <a:pt x="4177228" y="-12525"/>
                  <a:pt x="4528020" y="-33337"/>
                  <a:pt x="4728131" y="0"/>
                </a:cubicBezTo>
                <a:cubicBezTo>
                  <a:pt x="4920246" y="-4404"/>
                  <a:pt x="4998456" y="-797"/>
                  <a:pt x="5318421" y="0"/>
                </a:cubicBezTo>
                <a:cubicBezTo>
                  <a:pt x="5612208" y="15893"/>
                  <a:pt x="5663030" y="8902"/>
                  <a:pt x="5908712" y="0"/>
                </a:cubicBezTo>
                <a:cubicBezTo>
                  <a:pt x="6152487" y="-22951"/>
                  <a:pt x="6260745" y="22113"/>
                  <a:pt x="6499003" y="0"/>
                </a:cubicBezTo>
                <a:cubicBezTo>
                  <a:pt x="6731441" y="6053"/>
                  <a:pt x="6996730" y="-82178"/>
                  <a:pt x="7265703" y="0"/>
                </a:cubicBezTo>
                <a:cubicBezTo>
                  <a:pt x="7540572" y="28159"/>
                  <a:pt x="7567529" y="2906"/>
                  <a:pt x="7679585" y="0"/>
                </a:cubicBezTo>
                <a:cubicBezTo>
                  <a:pt x="7795412" y="-7568"/>
                  <a:pt x="7975216" y="-4307"/>
                  <a:pt x="8181672" y="0"/>
                </a:cubicBezTo>
                <a:cubicBezTo>
                  <a:pt x="8462459" y="-2274"/>
                  <a:pt x="8720548" y="10643"/>
                  <a:pt x="9002651" y="0"/>
                </a:cubicBezTo>
                <a:cubicBezTo>
                  <a:pt x="9113570" y="-983"/>
                  <a:pt x="9177706" y="69982"/>
                  <a:pt x="9184863" y="182212"/>
                </a:cubicBezTo>
                <a:cubicBezTo>
                  <a:pt x="9199040" y="371504"/>
                  <a:pt x="9159352" y="462701"/>
                  <a:pt x="9184863" y="561201"/>
                </a:cubicBezTo>
                <a:cubicBezTo>
                  <a:pt x="9200769" y="676248"/>
                  <a:pt x="9191305" y="815930"/>
                  <a:pt x="9184863" y="911037"/>
                </a:cubicBezTo>
                <a:cubicBezTo>
                  <a:pt x="9182083" y="1019399"/>
                  <a:pt x="9126657" y="1106040"/>
                  <a:pt x="9002651" y="1093249"/>
                </a:cubicBezTo>
                <a:cubicBezTo>
                  <a:pt x="8776627" y="1101890"/>
                  <a:pt x="8472858" y="1072842"/>
                  <a:pt x="8235951" y="1093249"/>
                </a:cubicBezTo>
                <a:cubicBezTo>
                  <a:pt x="8041884" y="1127714"/>
                  <a:pt x="8002367" y="1093596"/>
                  <a:pt x="7822069" y="1093249"/>
                </a:cubicBezTo>
                <a:cubicBezTo>
                  <a:pt x="7646075" y="1091348"/>
                  <a:pt x="7537414" y="1084470"/>
                  <a:pt x="7408187" y="1093249"/>
                </a:cubicBezTo>
                <a:cubicBezTo>
                  <a:pt x="7238389" y="1047557"/>
                  <a:pt x="7041613" y="1152270"/>
                  <a:pt x="6641487" y="1093249"/>
                </a:cubicBezTo>
                <a:cubicBezTo>
                  <a:pt x="6281072" y="1070046"/>
                  <a:pt x="6410917" y="1119895"/>
                  <a:pt x="6227605" y="1093249"/>
                </a:cubicBezTo>
                <a:cubicBezTo>
                  <a:pt x="6019929" y="1082646"/>
                  <a:pt x="5778023" y="1051665"/>
                  <a:pt x="5460905" y="1093249"/>
                </a:cubicBezTo>
                <a:cubicBezTo>
                  <a:pt x="5153579" y="1117133"/>
                  <a:pt x="5073513" y="1037731"/>
                  <a:pt x="4694206" y="1093249"/>
                </a:cubicBezTo>
                <a:cubicBezTo>
                  <a:pt x="4319639" y="1128724"/>
                  <a:pt x="4332625" y="1108018"/>
                  <a:pt x="4015710" y="1093249"/>
                </a:cubicBezTo>
                <a:cubicBezTo>
                  <a:pt x="3698885" y="1078363"/>
                  <a:pt x="3650790" y="1082961"/>
                  <a:pt x="3425420" y="1093249"/>
                </a:cubicBezTo>
                <a:cubicBezTo>
                  <a:pt x="3183369" y="1129548"/>
                  <a:pt x="3038559" y="1096406"/>
                  <a:pt x="2923333" y="1093249"/>
                </a:cubicBezTo>
                <a:cubicBezTo>
                  <a:pt x="2775303" y="1085945"/>
                  <a:pt x="2650204" y="1078168"/>
                  <a:pt x="2509451" y="1093249"/>
                </a:cubicBezTo>
                <a:cubicBezTo>
                  <a:pt x="2427942" y="1132181"/>
                  <a:pt x="1925573" y="1104614"/>
                  <a:pt x="1742751" y="1093249"/>
                </a:cubicBezTo>
                <a:cubicBezTo>
                  <a:pt x="1514215" y="1084300"/>
                  <a:pt x="1198264" y="1060990"/>
                  <a:pt x="976052" y="1093249"/>
                </a:cubicBezTo>
                <a:cubicBezTo>
                  <a:pt x="757102" y="1108283"/>
                  <a:pt x="570495" y="1100975"/>
                  <a:pt x="182212" y="1093249"/>
                </a:cubicBezTo>
                <a:cubicBezTo>
                  <a:pt x="88544" y="1062446"/>
                  <a:pt x="13100" y="1007801"/>
                  <a:pt x="0" y="911037"/>
                </a:cubicBezTo>
                <a:cubicBezTo>
                  <a:pt x="1084" y="839512"/>
                  <a:pt x="3216" y="704177"/>
                  <a:pt x="0" y="539336"/>
                </a:cubicBezTo>
                <a:cubicBezTo>
                  <a:pt x="-6090" y="391928"/>
                  <a:pt x="201" y="349702"/>
                  <a:pt x="0" y="18221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12258</TotalTime>
  <Words>135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思源黑体 CN Bold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26</cp:revision>
  <dcterms:created xsi:type="dcterms:W3CDTF">2022-06-25T07:57:25Z</dcterms:created>
  <dcterms:modified xsi:type="dcterms:W3CDTF">2025-10-20T14:46:41Z</dcterms:modified>
  <cp:category>9Slide.vn</cp:category>
</cp:coreProperties>
</file>