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7" r:id="rId2"/>
    <p:sldId id="258" r:id="rId3"/>
    <p:sldId id="261" r:id="rId4"/>
    <p:sldId id="263" r:id="rId5"/>
    <p:sldId id="264" r:id="rId6"/>
    <p:sldId id="265" r:id="rId7"/>
    <p:sldId id="27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CC99"/>
    <a:srgbClr val="00CCFF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12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0DED52-B18B-4E7F-9BA0-D989967039B2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D5C30F-BBE7-40EC-AF38-44A039E66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288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04821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93440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FB098-DE0E-4172-96DC-BFECD8D41EDA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3B1B3-2B2E-49DC-8597-DBFDE7DAF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460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FB098-DE0E-4172-96DC-BFECD8D41EDA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3B1B3-2B2E-49DC-8597-DBFDE7DAF47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9050" y="-19050"/>
            <a:ext cx="12253579" cy="6889274"/>
          </a:xfrm>
          <a:prstGeom prst="rect">
            <a:avLst/>
          </a:prstGeom>
        </p:spPr>
      </p:pic>
      <p:pic>
        <p:nvPicPr>
          <p:cNvPr id="8" name="图片 29" descr="8b0fccb2e21d61b25266c16d7d822443"/>
          <p:cNvPicPr>
            <a:picLocks noChangeAspect="1"/>
          </p:cNvPicPr>
          <p:nvPr userDrawn="1"/>
        </p:nvPicPr>
        <p:blipFill>
          <a:blip r:embed="rId3"/>
          <a:srcRect r="3242"/>
          <a:stretch>
            <a:fillRect/>
          </a:stretch>
        </p:blipFill>
        <p:spPr>
          <a:xfrm>
            <a:off x="9330690" y="240030"/>
            <a:ext cx="2880360" cy="180721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10298594" y="-221075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>
                <a:solidFill>
                  <a:schemeClr val="accent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 Non</a:t>
            </a:r>
            <a:endParaRPr lang="en-US" sz="3200" b="0" dirty="0">
              <a:solidFill>
                <a:schemeClr val="accent2">
                  <a:lumMod val="20000"/>
                  <a:lumOff val="80000"/>
                </a:schemeClr>
              </a:solidFill>
              <a:latin typeface="#9Slide07 HoneyCream" pitchFamily="2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570117" y="6070600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>
                <a:solidFill>
                  <a:schemeClr val="accent3">
                    <a:lumMod val="60000"/>
                    <a:lumOff val="40000"/>
                  </a:schemeClr>
                </a:solidFill>
                <a:latin typeface="#9Slide07 HoneyCream" pitchFamily="2" charset="0"/>
              </a:rPr>
              <a:t>Măng Non</a:t>
            </a:r>
            <a:endParaRPr lang="en-US" sz="1800" b="0" dirty="0">
              <a:solidFill>
                <a:schemeClr val="accent3">
                  <a:lumMod val="60000"/>
                  <a:lumOff val="40000"/>
                </a:schemeClr>
              </a:solidFill>
              <a:latin typeface="#9Slide07 HoneyCrea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500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FB098-DE0E-4172-96DC-BFECD8D41EDA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3B1B3-2B2E-49DC-8597-DBFDE7DAF47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197953" cy="6858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10298594" y="-221075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>
                <a:solidFill>
                  <a:schemeClr val="accent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 Non</a:t>
            </a:r>
            <a:endParaRPr lang="en-US" sz="3200" b="0" dirty="0">
              <a:solidFill>
                <a:schemeClr val="accent2">
                  <a:lumMod val="20000"/>
                  <a:lumOff val="80000"/>
                </a:schemeClr>
              </a:solidFill>
              <a:latin typeface="#9Slide07 HoneyCream" pitchFamily="2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570117" y="6070600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>
                <a:solidFill>
                  <a:schemeClr val="accent3">
                    <a:lumMod val="60000"/>
                    <a:lumOff val="40000"/>
                  </a:schemeClr>
                </a:solidFill>
                <a:latin typeface="#9Slide07 HoneyCream" pitchFamily="2" charset="0"/>
              </a:rPr>
              <a:t>Măng Non</a:t>
            </a:r>
            <a:endParaRPr lang="en-US" sz="1800" b="0" dirty="0">
              <a:solidFill>
                <a:schemeClr val="accent3">
                  <a:lumMod val="60000"/>
                  <a:lumOff val="40000"/>
                </a:schemeClr>
              </a:solidFill>
              <a:latin typeface="#9Slide07 HoneyCrea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6341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FB098-DE0E-4172-96DC-BFECD8D41EDA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3B1B3-2B2E-49DC-8597-DBFDE7DAF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582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FB098-DE0E-4172-96DC-BFECD8D41EDA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3B1B3-2B2E-49DC-8597-DBFDE7DAF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59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hyperlink" Target="https://www.facebook.com/groups/629898828017053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4FB098-DE0E-4172-96DC-BFECD8D41EDA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D3B1B3-2B2E-49DC-8597-DBFDE7DAF47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01A826-9DBC-4144-A309-96D00EDA9B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6" y="-221075"/>
            <a:ext cx="2186247" cy="23174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EDD49C-554B-4C28-92F7-B784D7D887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0" y="7791450"/>
            <a:ext cx="1824009" cy="2002485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F9034237-DA06-4066-849E-00A115FF4EA1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10298594" y="-221075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>
                <a:solidFill>
                  <a:schemeClr val="accent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 Non</a:t>
            </a:r>
            <a:endParaRPr lang="en-US" sz="3200" b="0" dirty="0">
              <a:solidFill>
                <a:schemeClr val="accent2">
                  <a:lumMod val="20000"/>
                  <a:lumOff val="80000"/>
                </a:schemeClr>
              </a:solidFill>
              <a:latin typeface="#9Slide07 HoneyCream" pitchFamily="2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1435012" y="9462561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>
                <a:solidFill>
                  <a:srgbClr val="2C9430"/>
                </a:solidFill>
                <a:latin typeface="#9Slide07 HoneyCream" pitchFamily="2" charset="0"/>
              </a:rPr>
              <a:t>Măng Non</a:t>
            </a:r>
            <a:endParaRPr lang="en-US" sz="3200" b="0" dirty="0">
              <a:solidFill>
                <a:srgbClr val="2C9430"/>
              </a:solidFill>
              <a:latin typeface="#9Slide07 HoneyCream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C38DA38-71FB-4CEB-B777-09292390EC4A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B3E06E2-B8CD-4348-A929-48748D52322A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1A0A433-1C81-43D6-86C9-906F9D1CD5C6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7AB7940-731C-4B6C-8537-33EBAD98DEBF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570117" y="6070600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>
                <a:solidFill>
                  <a:schemeClr val="accent3">
                    <a:lumMod val="60000"/>
                    <a:lumOff val="40000"/>
                  </a:schemeClr>
                </a:solidFill>
                <a:latin typeface="#9Slide07 HoneyCream" pitchFamily="2" charset="0"/>
              </a:rPr>
              <a:t>Măng Non</a:t>
            </a:r>
            <a:endParaRPr lang="en-US" sz="1800" b="0" dirty="0">
              <a:solidFill>
                <a:schemeClr val="accent3">
                  <a:lumMod val="60000"/>
                  <a:lumOff val="40000"/>
                </a:schemeClr>
              </a:solidFill>
              <a:latin typeface="#9Slide07 HoneyCrea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998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4" r:id="rId4"/>
    <p:sldLayoutId id="214748365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microsoft.com/office/2007/relationships/hdphoto" Target="../media/hdphoto5.wdp"/><Relationship Id="rId18" Type="http://schemas.openxmlformats.org/officeDocument/2006/relationships/image" Target="../media/image23.png"/><Relationship Id="rId3" Type="http://schemas.openxmlformats.org/officeDocument/2006/relationships/slideLayout" Target="../slideLayouts/slideLayout2.xml"/><Relationship Id="rId7" Type="http://schemas.microsoft.com/office/2007/relationships/hdphoto" Target="../media/hdphoto2.wdp"/><Relationship Id="rId12" Type="http://schemas.openxmlformats.org/officeDocument/2006/relationships/image" Target="../media/image19.png"/><Relationship Id="rId17" Type="http://schemas.openxmlformats.org/officeDocument/2006/relationships/image" Target="../media/image22.png"/><Relationship Id="rId2" Type="http://schemas.openxmlformats.org/officeDocument/2006/relationships/tags" Target="../tags/tag2.xml"/><Relationship Id="rId16" Type="http://schemas.openxmlformats.org/officeDocument/2006/relationships/image" Target="../media/image21.png"/><Relationship Id="rId20" Type="http://schemas.openxmlformats.org/officeDocument/2006/relationships/image" Target="../media/image10.png"/><Relationship Id="rId1" Type="http://schemas.openxmlformats.org/officeDocument/2006/relationships/tags" Target="../tags/tag1.xml"/><Relationship Id="rId6" Type="http://schemas.openxmlformats.org/officeDocument/2006/relationships/image" Target="../media/image16.png"/><Relationship Id="rId11" Type="http://schemas.microsoft.com/office/2007/relationships/hdphoto" Target="../media/hdphoto4.wdp"/><Relationship Id="rId5" Type="http://schemas.openxmlformats.org/officeDocument/2006/relationships/image" Target="../media/image15.png"/><Relationship Id="rId15" Type="http://schemas.microsoft.com/office/2007/relationships/hdphoto" Target="../media/hdphoto6.wdp"/><Relationship Id="rId10" Type="http://schemas.openxmlformats.org/officeDocument/2006/relationships/image" Target="../media/image18.png"/><Relationship Id="rId19" Type="http://schemas.openxmlformats.org/officeDocument/2006/relationships/image" Target="../media/image11.png"/><Relationship Id="rId4" Type="http://schemas.openxmlformats.org/officeDocument/2006/relationships/image" Target="../media/image14.png"/><Relationship Id="rId9" Type="http://schemas.microsoft.com/office/2007/relationships/hdphoto" Target="../media/hdphoto3.wdp"/><Relationship Id="rId1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24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602606" y="1220103"/>
            <a:ext cx="698678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>
                  <a:glow rad="101600">
                    <a:srgbClr val="5B9BD5">
                      <a:satMod val="175000"/>
                      <a:alpha val="40000"/>
                    </a:srgbClr>
                  </a:glow>
                  <a:reflection blurRad="6350" stA="50000" endA="300" endPos="50000" dist="29997" dir="5400000" sy="-100000" algn="bl" rotWithShape="0"/>
                </a:effectLst>
                <a:uLnTx/>
                <a:uFillTx/>
                <a:latin typeface="UTM Guanine" panose="02040603050506020204" pitchFamily="18" charset="0"/>
                <a:ea typeface="+mn-ea"/>
                <a:cs typeface="+mn-cs"/>
              </a:rPr>
              <a:t> Ôn tập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>
                  <a:glow rad="101600">
                    <a:srgbClr val="5B9BD5">
                      <a:satMod val="175000"/>
                      <a:alpha val="40000"/>
                    </a:srgbClr>
                  </a:glow>
                  <a:reflection blurRad="6350" stA="50000" endA="300" endPos="50000" dist="29997" dir="5400000" sy="-100000" algn="bl" rotWithShape="0"/>
                </a:effectLst>
                <a:uLnTx/>
                <a:uFillTx/>
                <a:latin typeface="UTM Guanine" panose="02040603050506020204" pitchFamily="18" charset="0"/>
                <a:ea typeface="+mn-ea"/>
                <a:cs typeface="+mn-cs"/>
              </a:rPr>
              <a:t>các số đến 100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33D9039-A109-47D3-9C4C-87AF8B59578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99"/>
          <a:stretch/>
        </p:blipFill>
        <p:spPr>
          <a:xfrm>
            <a:off x="0" y="5735359"/>
            <a:ext cx="1026695" cy="112264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638031" y="3514240"/>
            <a:ext cx="30936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 w="0"/>
                <a:solidFill>
                  <a:srgbClr val="FF0000"/>
                </a:solidFill>
                <a:effectLst>
                  <a:reflection blurRad="6350" stA="60000" endA="900" endPos="58000" dir="5400000" sy="-100000" algn="bl" rotWithShape="0"/>
                </a:effectLst>
                <a:uLnTx/>
                <a:uFillTx/>
                <a:latin typeface="UTM American Sans" panose="02040603050506020204" pitchFamily="18" charset="0"/>
                <a:ea typeface="+mn-ea"/>
                <a:cs typeface="+mn-cs"/>
              </a:rPr>
              <a:t>Tiết 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871198" y="1035407"/>
            <a:ext cx="21656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119EBC"/>
                </a:solidFill>
                <a:effectLst/>
                <a:uLnTx/>
                <a:uFillTx/>
                <a:latin typeface="UTM Edwardian" panose="02040603050506020204" pitchFamily="18" charset="0"/>
                <a:ea typeface="+mn-ea"/>
                <a:cs typeface="+mn-cs"/>
              </a:rPr>
              <a:t>Bài 1</a:t>
            </a:r>
          </a:p>
        </p:txBody>
      </p:sp>
    </p:spTree>
    <p:extLst>
      <p:ext uri="{BB962C8B-B14F-4D97-AF65-F5344CB8AC3E}">
        <p14:creationId xmlns:p14="http://schemas.microsoft.com/office/powerpoint/2010/main" val="1714026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 descr="564ed7d2ddea4"/>
          <p:cNvPicPr>
            <a:picLocks noChangeAspect="1"/>
          </p:cNvPicPr>
          <p:nvPr/>
        </p:nvPicPr>
        <p:blipFill>
          <a:blip r:embed="rId2"/>
          <a:srcRect t="61080" r="51656"/>
          <a:stretch>
            <a:fillRect/>
          </a:stretch>
        </p:blipFill>
        <p:spPr>
          <a:xfrm>
            <a:off x="296005" y="2242819"/>
            <a:ext cx="4771390" cy="4939030"/>
          </a:xfrm>
          <a:prstGeom prst="rect">
            <a:avLst/>
          </a:prstGeom>
        </p:spPr>
      </p:pic>
      <p:pic>
        <p:nvPicPr>
          <p:cNvPr id="9" name="图片 29" descr="8b0fccb2e21d61b25266c16d7d82244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0" y="-95250"/>
            <a:ext cx="3875436" cy="2352273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794639" y="-589008"/>
            <a:ext cx="10957133" cy="9501464"/>
            <a:chOff x="2794639" y="-589008"/>
            <a:chExt cx="10957133" cy="9501464"/>
          </a:xfrm>
        </p:grpSpPr>
        <p:pic>
          <p:nvPicPr>
            <p:cNvPr id="6" name="图片 2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4639" y="-589008"/>
              <a:ext cx="10957133" cy="9501464"/>
            </a:xfrm>
            <a:prstGeom prst="rect">
              <a:avLst/>
            </a:prstGeom>
          </p:spPr>
        </p:pic>
        <p:pic>
          <p:nvPicPr>
            <p:cNvPr id="3" name="图片 4" descr="2008022008522758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638601" y="5257801"/>
              <a:ext cx="1553400" cy="1553400"/>
            </a:xfrm>
            <a:prstGeom prst="rect">
              <a:avLst/>
            </a:prstGeom>
          </p:spPr>
        </p:pic>
        <p:pic>
          <p:nvPicPr>
            <p:cNvPr id="4" name="图片 23" descr="ueg5jojpevf5dkh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884979" y="5581650"/>
              <a:ext cx="1210211" cy="1276350"/>
            </a:xfrm>
            <a:prstGeom prst="rect">
              <a:avLst/>
            </a:prstGeom>
          </p:spPr>
        </p:pic>
        <p:pic>
          <p:nvPicPr>
            <p:cNvPr id="5" name="图片 21" descr="2008022008522758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608839" y="6090544"/>
              <a:ext cx="1034756" cy="1091305"/>
            </a:xfrm>
            <a:prstGeom prst="rect">
              <a:avLst/>
            </a:prstGeom>
          </p:spPr>
        </p:pic>
        <p:sp>
          <p:nvSpPr>
            <p:cNvPr id="8" name="Oval 7"/>
            <p:cNvSpPr/>
            <p:nvPr/>
          </p:nvSpPr>
          <p:spPr>
            <a:xfrm>
              <a:off x="5166996" y="1347586"/>
              <a:ext cx="7258050" cy="71818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831F978-3AB4-4B78-8652-F74C407452CF}"/>
                </a:ext>
              </a:extLst>
            </p:cNvPr>
            <p:cNvSpPr/>
            <p:nvPr/>
          </p:nvSpPr>
          <p:spPr>
            <a:xfrm>
              <a:off x="6394597" y="2198728"/>
              <a:ext cx="5517857" cy="486287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bliqueTopLef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500" b="1" i="0" u="none" strike="noStrike" kern="1200" cap="none" spc="0" normalizeH="0" baseline="0" noProof="0">
                  <a:ln>
                    <a:solidFill>
                      <a:srgbClr val="FFFFFF"/>
                    </a:solidFill>
                  </a:ln>
                  <a:solidFill>
                    <a:srgbClr val="00B0F0"/>
                  </a:solidFill>
                  <a:effectLst>
                    <a:glow rad="101600">
                      <a:srgbClr val="00AF92">
                        <a:satMod val="175000"/>
                        <a:alpha val="40000"/>
                      </a:srgbClr>
                    </a:glow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#9Slide07 SVNBillo" panose="00000400000000000000" pitchFamily="2" charset="0"/>
                  <a:ea typeface="+mn-ea"/>
                  <a:cs typeface="+mn-cs"/>
                </a:rPr>
                <a:t>Luyện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500" b="1" i="0" u="none" strike="noStrike" kern="1200" cap="none" spc="0" normalizeH="0" baseline="0" noProof="0">
                  <a:ln>
                    <a:solidFill>
                      <a:srgbClr val="FFFFFF"/>
                    </a:solidFill>
                  </a:ln>
                  <a:solidFill>
                    <a:srgbClr val="00B0F0"/>
                  </a:solidFill>
                  <a:effectLst>
                    <a:glow rad="101600">
                      <a:srgbClr val="00AF92">
                        <a:satMod val="175000"/>
                        <a:alpha val="40000"/>
                      </a:srgbClr>
                    </a:glow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#9Slide07 SVNBillo" panose="00000400000000000000" pitchFamily="2" charset="0"/>
                  <a:ea typeface="+mn-ea"/>
                  <a:cs typeface="+mn-cs"/>
                </a:rPr>
                <a:t>tập</a:t>
              </a:r>
              <a:r>
                <a:rPr kumimoji="0" lang="en-US" sz="15500" b="1" i="0" u="none" strike="noStrike" kern="1200" cap="none" spc="0" normalizeH="0" noProof="0">
                  <a:ln>
                    <a:solidFill>
                      <a:srgbClr val="FFFFFF"/>
                    </a:solidFill>
                  </a:ln>
                  <a:solidFill>
                    <a:srgbClr val="00B0F0"/>
                  </a:solidFill>
                  <a:effectLst>
                    <a:glow rad="101600">
                      <a:srgbClr val="00AF92">
                        <a:satMod val="175000"/>
                        <a:alpha val="40000"/>
                      </a:srgbClr>
                    </a:glow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#9Slide07 SVNBillo" panose="00000400000000000000" pitchFamily="2" charset="0"/>
                  <a:ea typeface="+mn-ea"/>
                  <a:cs typeface="+mn-cs"/>
                </a:rPr>
                <a:t> </a:t>
              </a:r>
              <a:endParaRPr kumimoji="0" lang="en-US" sz="15500" b="1" i="0" u="none" strike="noStrike" kern="1200" cap="none" spc="0" normalizeH="0" baseline="0" noProof="0" dirty="0">
                <a:ln>
                  <a:solidFill>
                    <a:srgbClr val="FFFFFF"/>
                  </a:solidFill>
                </a:ln>
                <a:solidFill>
                  <a:srgbClr val="00B0F0"/>
                </a:solidFill>
                <a:effectLst>
                  <a:glow rad="101600">
                    <a:srgbClr val="00AF92">
                      <a:satMod val="175000"/>
                      <a:alpha val="40000"/>
                    </a:srgb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#9Slide07 SVNBillo" panose="00000400000000000000" pitchFamily="2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475064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图片 25" descr="ea11243b2077ee3abef0a39733d4f91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68" y="5358458"/>
            <a:ext cx="12192000" cy="1485265"/>
          </a:xfrm>
          <a:prstGeom prst="rect">
            <a:avLst/>
          </a:prstGeom>
        </p:spPr>
      </p:pic>
      <p:grpSp>
        <p:nvGrpSpPr>
          <p:cNvPr id="65" name="Group 64"/>
          <p:cNvGrpSpPr/>
          <p:nvPr/>
        </p:nvGrpSpPr>
        <p:grpSpPr>
          <a:xfrm>
            <a:off x="32237" y="2707125"/>
            <a:ext cx="12111696" cy="3338792"/>
            <a:chOff x="32237" y="1945125"/>
            <a:chExt cx="12111696" cy="3338792"/>
          </a:xfrm>
        </p:grpSpPr>
        <p:grpSp>
          <p:nvGrpSpPr>
            <p:cNvPr id="32" name="Group 31"/>
            <p:cNvGrpSpPr/>
            <p:nvPr/>
          </p:nvGrpSpPr>
          <p:grpSpPr>
            <a:xfrm>
              <a:off x="3054661" y="1945125"/>
              <a:ext cx="3023801" cy="3230343"/>
              <a:chOff x="562816" y="971550"/>
              <a:chExt cx="4000500" cy="3981450"/>
            </a:xfrm>
          </p:grpSpPr>
          <p:sp>
            <p:nvSpPr>
              <p:cNvPr id="33" name="Rectangle 32"/>
              <p:cNvSpPr/>
              <p:nvPr/>
            </p:nvSpPr>
            <p:spPr>
              <a:xfrm>
                <a:off x="562816" y="971550"/>
                <a:ext cx="4000500" cy="398145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Arc 33"/>
              <p:cNvSpPr/>
              <p:nvPr/>
            </p:nvSpPr>
            <p:spPr>
              <a:xfrm rot="5668550">
                <a:off x="836071" y="1452587"/>
                <a:ext cx="1412553" cy="1474775"/>
              </a:xfrm>
              <a:prstGeom prst="arc">
                <a:avLst>
                  <a:gd name="adj1" fmla="val 15672236"/>
                  <a:gd name="adj2" fmla="val 0"/>
                </a:avLst>
              </a:prstGeom>
              <a:ln w="381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ounded Rectangle 34"/>
              <p:cNvSpPr/>
              <p:nvPr/>
            </p:nvSpPr>
            <p:spPr>
              <a:xfrm>
                <a:off x="1753441" y="1255536"/>
                <a:ext cx="1619250" cy="857250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b="1">
                    <a:solidFill>
                      <a:schemeClr val="tx1"/>
                    </a:solidFill>
                  </a:rPr>
                  <a:t>67</a:t>
                </a:r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1087267" y="2738991"/>
                <a:ext cx="1085850" cy="1085850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Arc 36"/>
              <p:cNvSpPr/>
              <p:nvPr/>
            </p:nvSpPr>
            <p:spPr>
              <a:xfrm rot="10999230">
                <a:off x="2839290" y="1437196"/>
                <a:ext cx="1412553" cy="1474775"/>
              </a:xfrm>
              <a:prstGeom prst="arc">
                <a:avLst>
                  <a:gd name="adj1" fmla="val 15672236"/>
                  <a:gd name="adj2" fmla="val 0"/>
                </a:avLst>
              </a:prstGeom>
              <a:ln w="381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2893620" y="2738991"/>
                <a:ext cx="1085850" cy="1085850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b="1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grpSp>
          <p:nvGrpSpPr>
            <p:cNvPr id="39" name="Group 38"/>
            <p:cNvGrpSpPr/>
            <p:nvPr/>
          </p:nvGrpSpPr>
          <p:grpSpPr>
            <a:xfrm>
              <a:off x="6104902" y="1945125"/>
              <a:ext cx="3023801" cy="3230343"/>
              <a:chOff x="562816" y="971550"/>
              <a:chExt cx="4000500" cy="3981450"/>
            </a:xfrm>
          </p:grpSpPr>
          <p:sp>
            <p:nvSpPr>
              <p:cNvPr id="40" name="Rectangle 39"/>
              <p:cNvSpPr/>
              <p:nvPr/>
            </p:nvSpPr>
            <p:spPr>
              <a:xfrm>
                <a:off x="562816" y="971550"/>
                <a:ext cx="4000500" cy="398145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Arc 40"/>
              <p:cNvSpPr/>
              <p:nvPr/>
            </p:nvSpPr>
            <p:spPr>
              <a:xfrm rot="5668550">
                <a:off x="836071" y="1452587"/>
                <a:ext cx="1412553" cy="1474775"/>
              </a:xfrm>
              <a:prstGeom prst="arc">
                <a:avLst>
                  <a:gd name="adj1" fmla="val 15672236"/>
                  <a:gd name="adj2" fmla="val 0"/>
                </a:avLst>
              </a:prstGeom>
              <a:ln w="381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ounded Rectangle 41"/>
              <p:cNvSpPr/>
              <p:nvPr/>
            </p:nvSpPr>
            <p:spPr>
              <a:xfrm>
                <a:off x="1753441" y="1255536"/>
                <a:ext cx="1619250" cy="857250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b="1">
                    <a:solidFill>
                      <a:schemeClr val="tx1"/>
                    </a:solidFill>
                  </a:rPr>
                  <a:t>59</a:t>
                </a:r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1087267" y="2738991"/>
                <a:ext cx="1085850" cy="1085850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b="1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44" name="Arc 43"/>
              <p:cNvSpPr/>
              <p:nvPr/>
            </p:nvSpPr>
            <p:spPr>
              <a:xfrm rot="10999230">
                <a:off x="2839290" y="1437196"/>
                <a:ext cx="1412553" cy="1474775"/>
              </a:xfrm>
              <a:prstGeom prst="arc">
                <a:avLst>
                  <a:gd name="adj1" fmla="val 15672236"/>
                  <a:gd name="adj2" fmla="val 0"/>
                </a:avLst>
              </a:prstGeom>
              <a:ln w="381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2893620" y="2738991"/>
                <a:ext cx="1085850" cy="1085850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b="1">
                    <a:solidFill>
                      <a:schemeClr val="tx1"/>
                    </a:solidFill>
                  </a:rPr>
                  <a:t>9</a:t>
                </a:r>
              </a:p>
            </p:txBody>
          </p:sp>
        </p:grpSp>
        <p:grpSp>
          <p:nvGrpSpPr>
            <p:cNvPr id="46" name="Group 45"/>
            <p:cNvGrpSpPr/>
            <p:nvPr/>
          </p:nvGrpSpPr>
          <p:grpSpPr>
            <a:xfrm>
              <a:off x="9120132" y="1945125"/>
              <a:ext cx="3023801" cy="3230343"/>
              <a:chOff x="562816" y="971550"/>
              <a:chExt cx="4000500" cy="3981450"/>
            </a:xfrm>
          </p:grpSpPr>
          <p:sp>
            <p:nvSpPr>
              <p:cNvPr id="47" name="Rectangle 46"/>
              <p:cNvSpPr/>
              <p:nvPr/>
            </p:nvSpPr>
            <p:spPr>
              <a:xfrm>
                <a:off x="562816" y="971550"/>
                <a:ext cx="4000500" cy="398145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Arc 47"/>
              <p:cNvSpPr/>
              <p:nvPr/>
            </p:nvSpPr>
            <p:spPr>
              <a:xfrm rot="5668550">
                <a:off x="836071" y="1452587"/>
                <a:ext cx="1412553" cy="1474775"/>
              </a:xfrm>
              <a:prstGeom prst="arc">
                <a:avLst>
                  <a:gd name="adj1" fmla="val 15672236"/>
                  <a:gd name="adj2" fmla="val 0"/>
                </a:avLst>
              </a:prstGeom>
              <a:ln w="381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ounded Rectangle 48"/>
              <p:cNvSpPr/>
              <p:nvPr/>
            </p:nvSpPr>
            <p:spPr>
              <a:xfrm>
                <a:off x="1753441" y="1255536"/>
                <a:ext cx="1619250" cy="857250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b="1">
                    <a:solidFill>
                      <a:schemeClr val="tx1"/>
                    </a:solidFill>
                  </a:rPr>
                  <a:t>55</a:t>
                </a:r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1087267" y="2738991"/>
                <a:ext cx="1085850" cy="1085850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b="1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51" name="Arc 50"/>
              <p:cNvSpPr/>
              <p:nvPr/>
            </p:nvSpPr>
            <p:spPr>
              <a:xfrm rot="10999230">
                <a:off x="2839290" y="1437196"/>
                <a:ext cx="1412553" cy="1474775"/>
              </a:xfrm>
              <a:prstGeom prst="arc">
                <a:avLst>
                  <a:gd name="adj1" fmla="val 15672236"/>
                  <a:gd name="adj2" fmla="val 0"/>
                </a:avLst>
              </a:prstGeom>
              <a:ln w="381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2893620" y="2738991"/>
                <a:ext cx="1085850" cy="1085850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b="1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grpSp>
          <p:nvGrpSpPr>
            <p:cNvPr id="55" name="Group 54"/>
            <p:cNvGrpSpPr/>
            <p:nvPr/>
          </p:nvGrpSpPr>
          <p:grpSpPr>
            <a:xfrm>
              <a:off x="32237" y="1945125"/>
              <a:ext cx="3023801" cy="3230343"/>
              <a:chOff x="32237" y="1945125"/>
              <a:chExt cx="3023801" cy="3230343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32237" y="1945125"/>
                <a:ext cx="3023801" cy="3230343"/>
                <a:chOff x="562816" y="971550"/>
                <a:chExt cx="4000500" cy="3981450"/>
              </a:xfrm>
            </p:grpSpPr>
            <p:sp>
              <p:nvSpPr>
                <p:cNvPr id="3" name="Rectangle 2"/>
                <p:cNvSpPr/>
                <p:nvPr/>
              </p:nvSpPr>
              <p:spPr>
                <a:xfrm>
                  <a:off x="562816" y="971550"/>
                  <a:ext cx="4000500" cy="398145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" name="Arc 7"/>
                <p:cNvSpPr/>
                <p:nvPr/>
              </p:nvSpPr>
              <p:spPr>
                <a:xfrm rot="5668550">
                  <a:off x="836071" y="1452587"/>
                  <a:ext cx="1412553" cy="1474775"/>
                </a:xfrm>
                <a:prstGeom prst="arc">
                  <a:avLst>
                    <a:gd name="adj1" fmla="val 15672236"/>
                    <a:gd name="adj2" fmla="val 0"/>
                  </a:avLst>
                </a:prstGeom>
                <a:ln w="38100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" name="Rounded Rectangle 3"/>
                <p:cNvSpPr/>
                <p:nvPr/>
              </p:nvSpPr>
              <p:spPr>
                <a:xfrm>
                  <a:off x="1753441" y="1255536"/>
                  <a:ext cx="1619250" cy="857250"/>
                </a:xfrm>
                <a:prstGeom prst="roundRect">
                  <a:avLst/>
                </a:prstGeom>
                <a:solidFill>
                  <a:schemeClr val="bg1"/>
                </a:solidFill>
                <a:ln w="28575"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000" b="1">
                      <a:solidFill>
                        <a:schemeClr val="tx1"/>
                      </a:solidFill>
                    </a:rPr>
                    <a:t>35</a:t>
                  </a:r>
                </a:p>
              </p:txBody>
            </p:sp>
            <p:sp>
              <p:nvSpPr>
                <p:cNvPr id="5" name="Oval 4"/>
                <p:cNvSpPr/>
                <p:nvPr/>
              </p:nvSpPr>
              <p:spPr>
                <a:xfrm>
                  <a:off x="1087267" y="2738991"/>
                  <a:ext cx="1085850" cy="1085850"/>
                </a:xfrm>
                <a:prstGeom prst="ellipse">
                  <a:avLst/>
                </a:prstGeom>
                <a:solidFill>
                  <a:schemeClr val="bg1"/>
                </a:solidFill>
                <a:ln w="285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000" b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" name="Arc 6"/>
                <p:cNvSpPr/>
                <p:nvPr/>
              </p:nvSpPr>
              <p:spPr>
                <a:xfrm rot="10999230">
                  <a:off x="2839290" y="1437196"/>
                  <a:ext cx="1412553" cy="1474775"/>
                </a:xfrm>
                <a:prstGeom prst="arc">
                  <a:avLst>
                    <a:gd name="adj1" fmla="val 15672236"/>
                    <a:gd name="adj2" fmla="val 0"/>
                  </a:avLst>
                </a:prstGeom>
                <a:ln w="38100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" name="Oval 8"/>
                <p:cNvSpPr/>
                <p:nvPr/>
              </p:nvSpPr>
              <p:spPr>
                <a:xfrm>
                  <a:off x="2893620" y="2738991"/>
                  <a:ext cx="1085850" cy="1085850"/>
                </a:xfrm>
                <a:prstGeom prst="ellipse">
                  <a:avLst/>
                </a:prstGeom>
                <a:solidFill>
                  <a:schemeClr val="bg1"/>
                </a:solidFill>
                <a:ln w="285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000" b="1">
                      <a:solidFill>
                        <a:schemeClr val="tx1"/>
                      </a:solidFill>
                    </a:rPr>
                    <a:t>5</a:t>
                  </a:r>
                </a:p>
              </p:txBody>
            </p:sp>
          </p:grpSp>
          <p:sp>
            <p:nvSpPr>
              <p:cNvPr id="54" name="TextBox 53"/>
              <p:cNvSpPr txBox="1"/>
              <p:nvPr/>
            </p:nvSpPr>
            <p:spPr>
              <a:xfrm>
                <a:off x="492062" y="3479346"/>
                <a:ext cx="98170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/>
                  <a:t>30</a:t>
                </a:r>
              </a:p>
            </p:txBody>
          </p:sp>
        </p:grpSp>
        <p:sp>
          <p:nvSpPr>
            <p:cNvPr id="56" name="TextBox 55"/>
            <p:cNvSpPr txBox="1"/>
            <p:nvPr/>
          </p:nvSpPr>
          <p:spPr>
            <a:xfrm>
              <a:off x="3504226" y="3465693"/>
              <a:ext cx="98170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/>
                <a:t>60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216400" y="4514476"/>
              <a:ext cx="282768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/>
                <a:t>35 = 30 + 5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3168689" y="4449306"/>
              <a:ext cx="282768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/>
                <a:t>67 = 60 + 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6225768" y="4478018"/>
              <a:ext cx="282768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/>
                <a:t>59 =       + 9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9222658" y="4514476"/>
              <a:ext cx="276991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/>
                <a:t>55 =       + </a:t>
              </a:r>
            </a:p>
          </p:txBody>
        </p:sp>
        <p:sp>
          <p:nvSpPr>
            <p:cNvPr id="61" name="Rounded Rectangle 60"/>
            <p:cNvSpPr/>
            <p:nvPr/>
          </p:nvSpPr>
          <p:spPr>
            <a:xfrm>
              <a:off x="5448300" y="4438276"/>
              <a:ext cx="525167" cy="66304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62" name="Rounded Rectangle 61"/>
            <p:cNvSpPr/>
            <p:nvPr/>
          </p:nvSpPr>
          <p:spPr>
            <a:xfrm>
              <a:off x="7441290" y="4459655"/>
              <a:ext cx="548075" cy="66099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63" name="Rounded Rectangle 62"/>
            <p:cNvSpPr/>
            <p:nvPr/>
          </p:nvSpPr>
          <p:spPr>
            <a:xfrm>
              <a:off x="10458032" y="4458151"/>
              <a:ext cx="548075" cy="66099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64" name="Rounded Rectangle 63"/>
            <p:cNvSpPr/>
            <p:nvPr/>
          </p:nvSpPr>
          <p:spPr>
            <a:xfrm>
              <a:off x="11527061" y="4440324"/>
              <a:ext cx="548075" cy="66099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>
                  <a:solidFill>
                    <a:schemeClr val="tx1"/>
                  </a:solidFill>
                </a:rPr>
                <a:t>?</a:t>
              </a:r>
            </a:p>
          </p:txBody>
        </p:sp>
      </p:grpSp>
      <p:pic>
        <p:nvPicPr>
          <p:cNvPr id="66" name="Content Placeholder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2354580" cy="1059180"/>
          </a:xfrm>
          <a:prstGeom prst="rect">
            <a:avLst/>
          </a:prstGeom>
        </p:spPr>
      </p:pic>
      <p:grpSp>
        <p:nvGrpSpPr>
          <p:cNvPr id="72" name="Group 71"/>
          <p:cNvGrpSpPr/>
          <p:nvPr/>
        </p:nvGrpSpPr>
        <p:grpSpPr>
          <a:xfrm>
            <a:off x="86749" y="1260220"/>
            <a:ext cx="3420497" cy="1092150"/>
            <a:chOff x="3424789" y="1067845"/>
            <a:chExt cx="3420497" cy="1092150"/>
          </a:xfrm>
        </p:grpSpPr>
        <p:sp>
          <p:nvSpPr>
            <p:cNvPr id="68" name="Oval 67"/>
            <p:cNvSpPr/>
            <p:nvPr/>
          </p:nvSpPr>
          <p:spPr>
            <a:xfrm>
              <a:off x="3424789" y="1067845"/>
              <a:ext cx="1001593" cy="1068318"/>
            </a:xfrm>
            <a:prstGeom prst="ellipse">
              <a:avLst/>
            </a:prstGeom>
            <a:solidFill>
              <a:srgbClr val="00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 b="1">
                  <a:latin typeface="#9Slide03 Open Sans ExtraBold" panose="020B0906030804020204" pitchFamily="34" charset="0"/>
                  <a:ea typeface="#9Slide03 Open Sans ExtraBold" panose="020B0906030804020204" pitchFamily="34" charset="0"/>
                  <a:cs typeface="#9Slide03 Open Sans ExtraBold" panose="020B0906030804020204" pitchFamily="34" charset="0"/>
                </a:rPr>
                <a:t>1</a:t>
              </a:r>
            </a:p>
          </p:txBody>
        </p:sp>
        <p:sp>
          <p:nvSpPr>
            <p:cNvPr id="70" name="Rounded Rectangle 69"/>
            <p:cNvSpPr/>
            <p:nvPr/>
          </p:nvSpPr>
          <p:spPr>
            <a:xfrm>
              <a:off x="4561225" y="1144332"/>
              <a:ext cx="1495930" cy="931398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>
                  <a:solidFill>
                    <a:schemeClr val="tx1"/>
                  </a:solidFill>
                  <a:latin typeface="#9Slide03 Open Sans ExtraBold" panose="020B0906030804020204" pitchFamily="34" charset="0"/>
                  <a:ea typeface="#9Slide03 Open Sans ExtraBold" panose="020B0906030804020204" pitchFamily="34" charset="0"/>
                  <a:cs typeface="#9Slide03 Open Sans ExtraBold" panose="020B0906030804020204" pitchFamily="34" charset="0"/>
                </a:rPr>
                <a:t>Số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6104902" y="1144332"/>
              <a:ext cx="74038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>
                  <a:latin typeface="UTM Avo" panose="02040603050506020204" pitchFamily="18" charset="0"/>
                </a:rPr>
                <a:t>?</a:t>
              </a:r>
            </a:p>
          </p:txBody>
        </p:sp>
      </p:grpSp>
      <p:sp>
        <p:nvSpPr>
          <p:cNvPr id="73" name="Oval 72"/>
          <p:cNvSpPr/>
          <p:nvPr/>
        </p:nvSpPr>
        <p:spPr>
          <a:xfrm>
            <a:off x="4816413" y="4141135"/>
            <a:ext cx="820746" cy="881003"/>
          </a:xfrm>
          <a:prstGeom prst="ellipse">
            <a:avLst/>
          </a:prstGeom>
          <a:solidFill>
            <a:srgbClr val="00CCFF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74" name="Rounded Rectangle 73"/>
          <p:cNvSpPr/>
          <p:nvPr/>
        </p:nvSpPr>
        <p:spPr>
          <a:xfrm>
            <a:off x="5448300" y="5200276"/>
            <a:ext cx="525167" cy="66304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</a:rPr>
              <a:t>7</a:t>
            </a:r>
          </a:p>
        </p:txBody>
      </p:sp>
      <p:grpSp>
        <p:nvGrpSpPr>
          <p:cNvPr id="84" name="Group 83"/>
          <p:cNvGrpSpPr/>
          <p:nvPr/>
        </p:nvGrpSpPr>
        <p:grpSpPr>
          <a:xfrm>
            <a:off x="6518388" y="4141135"/>
            <a:ext cx="1063753" cy="881003"/>
            <a:chOff x="6518708" y="6731934"/>
            <a:chExt cx="1063753" cy="881003"/>
          </a:xfrm>
        </p:grpSpPr>
        <p:sp>
          <p:nvSpPr>
            <p:cNvPr id="75" name="Oval 74"/>
            <p:cNvSpPr/>
            <p:nvPr/>
          </p:nvSpPr>
          <p:spPr>
            <a:xfrm>
              <a:off x="6518708" y="6731934"/>
              <a:ext cx="820746" cy="881003"/>
            </a:xfrm>
            <a:prstGeom prst="ellipse">
              <a:avLst/>
            </a:prstGeom>
            <a:solidFill>
              <a:srgbClr val="00CCFF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schemeClr val="tx1"/>
                </a:solidFill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6600758" y="6847037"/>
              <a:ext cx="98170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/>
                <a:t>50</a:t>
              </a:r>
            </a:p>
          </p:txBody>
        </p:sp>
      </p:grpSp>
      <p:sp>
        <p:nvSpPr>
          <p:cNvPr id="78" name="Rounded Rectangle 77"/>
          <p:cNvSpPr/>
          <p:nvPr/>
        </p:nvSpPr>
        <p:spPr>
          <a:xfrm>
            <a:off x="7346040" y="5179523"/>
            <a:ext cx="730730" cy="722174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</a:rPr>
              <a:t>50</a:t>
            </a:r>
          </a:p>
        </p:txBody>
      </p:sp>
      <p:grpSp>
        <p:nvGrpSpPr>
          <p:cNvPr id="79" name="Group 78"/>
          <p:cNvGrpSpPr/>
          <p:nvPr/>
        </p:nvGrpSpPr>
        <p:grpSpPr>
          <a:xfrm>
            <a:off x="9528608" y="4141134"/>
            <a:ext cx="1059468" cy="881003"/>
            <a:chOff x="3795045" y="6693181"/>
            <a:chExt cx="1059468" cy="881003"/>
          </a:xfrm>
        </p:grpSpPr>
        <p:sp>
          <p:nvSpPr>
            <p:cNvPr id="80" name="Oval 79"/>
            <p:cNvSpPr/>
            <p:nvPr/>
          </p:nvSpPr>
          <p:spPr>
            <a:xfrm>
              <a:off x="3795045" y="6693181"/>
              <a:ext cx="820746" cy="881003"/>
            </a:xfrm>
            <a:prstGeom prst="ellipse">
              <a:avLst/>
            </a:prstGeom>
            <a:solidFill>
              <a:srgbClr val="00CCFF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schemeClr val="tx1"/>
                </a:solidFill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3872810" y="6786754"/>
              <a:ext cx="98170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/>
                <a:t>50</a:t>
              </a:r>
            </a:p>
          </p:txBody>
        </p:sp>
      </p:grpSp>
      <p:sp>
        <p:nvSpPr>
          <p:cNvPr id="82" name="Rounded Rectangle 81"/>
          <p:cNvSpPr/>
          <p:nvPr/>
        </p:nvSpPr>
        <p:spPr>
          <a:xfrm>
            <a:off x="10317840" y="5217623"/>
            <a:ext cx="730730" cy="722174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</a:rPr>
              <a:t>50</a:t>
            </a:r>
          </a:p>
        </p:txBody>
      </p:sp>
      <p:sp>
        <p:nvSpPr>
          <p:cNvPr id="83" name="Rounded Rectangle 82"/>
          <p:cNvSpPr/>
          <p:nvPr/>
        </p:nvSpPr>
        <p:spPr>
          <a:xfrm>
            <a:off x="11530988" y="5221029"/>
            <a:ext cx="548075" cy="66099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88" name="Oval 87"/>
          <p:cNvSpPr/>
          <p:nvPr/>
        </p:nvSpPr>
        <p:spPr>
          <a:xfrm>
            <a:off x="10881884" y="4160185"/>
            <a:ext cx="820746" cy="881003"/>
          </a:xfrm>
          <a:prstGeom prst="ellipse">
            <a:avLst/>
          </a:prstGeom>
          <a:solidFill>
            <a:srgbClr val="00CCFF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tx1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986805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74" grpId="0" animBg="1"/>
      <p:bldP spid="78" grpId="0" animBg="1"/>
      <p:bldP spid="82" grpId="0" animBg="1"/>
      <p:bldP spid="83" grpId="0" animBg="1"/>
      <p:bldP spid="8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40" descr="fc07ff6bdd215d099b9990fbd12ad74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95116" y="435191"/>
            <a:ext cx="3520684" cy="6397409"/>
          </a:xfrm>
          <a:prstGeom prst="rect">
            <a:avLst/>
          </a:prstGeom>
        </p:spPr>
      </p:pic>
      <p:sp>
        <p:nvSpPr>
          <p:cNvPr id="10" name="云形 8"/>
          <p:cNvSpPr/>
          <p:nvPr/>
        </p:nvSpPr>
        <p:spPr>
          <a:xfrm>
            <a:off x="7656830" y="2133600"/>
            <a:ext cx="5781675" cy="4038600"/>
          </a:xfrm>
          <a:prstGeom prst="cloud">
            <a:avLst/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38">
            <a:extLst>
              <a:ext uri="{FF2B5EF4-FFF2-40B4-BE49-F238E27FC236}">
                <a16:creationId xmlns:a16="http://schemas.microsoft.com/office/drawing/2014/main" id="{F921A9EA-6111-44E1-989F-4B1CFB5A2A8C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972" y="60069"/>
            <a:ext cx="9037478" cy="1376162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244577" y="193419"/>
            <a:ext cx="854758" cy="826547"/>
          </a:xfrm>
          <a:prstGeom prst="ellipse">
            <a:avLst/>
          </a:prstGeom>
          <a:solidFill>
            <a:srgbClr val="00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>
                <a:latin typeface="#9Slide03 Open Sans ExtraBold" panose="020B0906030804020204" pitchFamily="34" charset="0"/>
                <a:ea typeface="#9Slide03 Open Sans ExtraBold" panose="020B0906030804020204" pitchFamily="34" charset="0"/>
                <a:cs typeface="#9Slide03 Open Sans ExtraBold" panose="020B0906030804020204" pitchFamily="34" charset="0"/>
              </a:rPr>
              <a:t>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99335" y="435191"/>
            <a:ext cx="90106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2060"/>
                </a:solidFill>
                <a:latin typeface="UTM Avo" panose="02040603050506020204" pitchFamily="18" charset="0"/>
              </a:rPr>
              <a:t>Sắp xếp các số ghi trên áo theo thứ tự</a:t>
            </a:r>
          </a:p>
        </p:txBody>
      </p:sp>
      <p:pic>
        <p:nvPicPr>
          <p:cNvPr id="9" name="Content Placeholder 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434" b="98208" l="1628" r="96977">
                        <a14:foregroundMark x1="10698" y1="59857" x2="10698" y2="59857"/>
                        <a14:foregroundMark x1="51628" y1="65950" x2="51628" y2="65950"/>
                        <a14:foregroundMark x1="59070" y1="61649" x2="58140" y2="75986"/>
                        <a14:foregroundMark x1="72326" y1="26882" x2="77442" y2="43011"/>
                        <a14:foregroundMark x1="12558" y1="56272" x2="21395" y2="77778"/>
                        <a14:foregroundMark x1="66977" y1="24014" x2="83953" y2="24014"/>
                      </a14:backgroundRemoval>
                    </a14:imgEffect>
                    <a14:imgEffect>
                      <a14:colorTemperature colorTemp="88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57536" y="2271819"/>
            <a:ext cx="4786630" cy="3579065"/>
          </a:xfrm>
          <a:prstGeom prst="rect">
            <a:avLst/>
          </a:prstGeom>
        </p:spPr>
      </p:pic>
      <p:sp>
        <p:nvSpPr>
          <p:cNvPr id="11" name="Text Box 7"/>
          <p:cNvSpPr txBox="1"/>
          <p:nvPr>
            <p:custDataLst>
              <p:tags r:id="rId1"/>
            </p:custDataLst>
          </p:nvPr>
        </p:nvSpPr>
        <p:spPr>
          <a:xfrm>
            <a:off x="385444" y="1700660"/>
            <a:ext cx="45485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66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a. Từ bé đến lớn</a:t>
            </a:r>
          </a:p>
        </p:txBody>
      </p:sp>
      <p:sp>
        <p:nvSpPr>
          <p:cNvPr id="12" name="Text Box 7"/>
          <p:cNvSpPr txBox="1"/>
          <p:nvPr>
            <p:custDataLst>
              <p:tags r:id="rId2"/>
            </p:custDataLst>
          </p:nvPr>
        </p:nvSpPr>
        <p:spPr>
          <a:xfrm>
            <a:off x="385444" y="4169613"/>
            <a:ext cx="45485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66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b. Từ lớn đến bé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45690" y="2371724"/>
            <a:ext cx="1524231" cy="167113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2589" y="2371725"/>
            <a:ext cx="1518287" cy="162613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47184" y="2453005"/>
            <a:ext cx="1530175" cy="151743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62980" y="2453640"/>
            <a:ext cx="1564990" cy="151658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08635" y="5000625"/>
            <a:ext cx="1564990" cy="151658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45994" y="4999990"/>
            <a:ext cx="1530175" cy="151743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50665" y="4885054"/>
            <a:ext cx="1524231" cy="167113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58509" y="4959350"/>
            <a:ext cx="1518287" cy="1626130"/>
          </a:xfrm>
          <a:prstGeom prst="rect">
            <a:avLst/>
          </a:prstGeom>
        </p:spPr>
      </p:pic>
      <p:pic>
        <p:nvPicPr>
          <p:cNvPr id="20" name="图片 23" descr="ueg5jojpevf5dkh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913975" y="5508307"/>
            <a:ext cx="1327785" cy="1327785"/>
          </a:xfrm>
          <a:prstGeom prst="rect">
            <a:avLst/>
          </a:prstGeom>
        </p:spPr>
      </p:pic>
      <p:pic>
        <p:nvPicPr>
          <p:cNvPr id="21" name="图片 21" descr="20080220085227583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472465" y="6036762"/>
            <a:ext cx="883019" cy="931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818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8">
            <a:extLst>
              <a:ext uri="{FF2B5EF4-FFF2-40B4-BE49-F238E27FC236}">
                <a16:creationId xmlns:a16="http://schemas.microsoft.com/office/drawing/2014/main" id="{AF115E59-1923-E98A-DE2E-08A34A1FDE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9839271"/>
              </p:ext>
            </p:extLst>
          </p:nvPr>
        </p:nvGraphicFramePr>
        <p:xfrm>
          <a:off x="867289" y="1503460"/>
          <a:ext cx="9592164" cy="45786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97388">
                  <a:extLst>
                    <a:ext uri="{9D8B030D-6E8A-4147-A177-3AD203B41FA5}">
                      <a16:colId xmlns:a16="http://schemas.microsoft.com/office/drawing/2014/main" val="3216183624"/>
                    </a:ext>
                  </a:extLst>
                </a:gridCol>
                <a:gridCol w="3197388">
                  <a:extLst>
                    <a:ext uri="{9D8B030D-6E8A-4147-A177-3AD203B41FA5}">
                      <a16:colId xmlns:a16="http://schemas.microsoft.com/office/drawing/2014/main" val="2758014181"/>
                    </a:ext>
                  </a:extLst>
                </a:gridCol>
                <a:gridCol w="3197388">
                  <a:extLst>
                    <a:ext uri="{9D8B030D-6E8A-4147-A177-3AD203B41FA5}">
                      <a16:colId xmlns:a16="http://schemas.microsoft.com/office/drawing/2014/main" val="3121754875"/>
                    </a:ext>
                  </a:extLst>
                </a:gridCol>
              </a:tblGrid>
              <a:tr h="76310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7684187"/>
                  </a:ext>
                </a:extLst>
              </a:tr>
              <a:tr h="76310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0588079"/>
                  </a:ext>
                </a:extLst>
              </a:tr>
              <a:tr h="76310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0804689"/>
                  </a:ext>
                </a:extLst>
              </a:tr>
              <a:tr h="76310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2726411"/>
                  </a:ext>
                </a:extLst>
              </a:tr>
              <a:tr h="76310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405390"/>
                  </a:ext>
                </a:extLst>
              </a:tr>
              <a:tr h="76310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2647735"/>
                  </a:ext>
                </a:extLst>
              </a:tr>
            </a:tbl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183002" y="201441"/>
            <a:ext cx="3420497" cy="1092150"/>
            <a:chOff x="3424789" y="1067845"/>
            <a:chExt cx="3420497" cy="1092150"/>
          </a:xfrm>
        </p:grpSpPr>
        <p:sp>
          <p:nvSpPr>
            <p:cNvPr id="3" name="Oval 2"/>
            <p:cNvSpPr/>
            <p:nvPr/>
          </p:nvSpPr>
          <p:spPr>
            <a:xfrm>
              <a:off x="3424789" y="1067845"/>
              <a:ext cx="1001593" cy="1068318"/>
            </a:xfrm>
            <a:prstGeom prst="ellipse">
              <a:avLst/>
            </a:prstGeom>
            <a:solidFill>
              <a:srgbClr val="00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 b="1">
                  <a:latin typeface="#9Slide03 Open Sans ExtraBold" panose="020B0906030804020204" pitchFamily="34" charset="0"/>
                  <a:ea typeface="#9Slide03 Open Sans ExtraBold" panose="020B0906030804020204" pitchFamily="34" charset="0"/>
                  <a:cs typeface="#9Slide03 Open Sans ExtraBold" panose="020B0906030804020204" pitchFamily="34" charset="0"/>
                </a:rPr>
                <a:t>3</a:t>
              </a:r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4561225" y="1144332"/>
              <a:ext cx="1495930" cy="931398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>
                  <a:solidFill>
                    <a:schemeClr val="tx1"/>
                  </a:solidFill>
                  <a:latin typeface="#9Slide03 Open Sans ExtraBold" panose="020B0906030804020204" pitchFamily="34" charset="0"/>
                  <a:ea typeface="#9Slide03 Open Sans ExtraBold" panose="020B0906030804020204" pitchFamily="34" charset="0"/>
                  <a:cs typeface="#9Slide03 Open Sans ExtraBold" panose="020B0906030804020204" pitchFamily="34" charset="0"/>
                </a:rPr>
                <a:t>Số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104902" y="1144332"/>
              <a:ext cx="74038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>
                  <a:latin typeface="UTM Avo" panose="02040603050506020204" pitchFamily="18" charset="0"/>
                </a:rPr>
                <a:t>?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1838868" y="1503460"/>
            <a:ext cx="8514263" cy="4691027"/>
            <a:chOff x="1723746" y="1923441"/>
            <a:chExt cx="8514263" cy="4691027"/>
          </a:xfrm>
        </p:grpSpPr>
        <p:sp>
          <p:nvSpPr>
            <p:cNvPr id="10" name="TextBox 9"/>
            <p:cNvSpPr txBox="1"/>
            <p:nvPr/>
          </p:nvSpPr>
          <p:spPr>
            <a:xfrm>
              <a:off x="1732547" y="1925053"/>
              <a:ext cx="108282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>
                  <a:latin typeface="UTM Avo" panose="02040603050506020204" pitchFamily="18" charset="0"/>
                </a:rPr>
                <a:t>Số 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816523" y="1923441"/>
              <a:ext cx="306554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>
                  <a:latin typeface="UTM Avo" panose="02040603050506020204" pitchFamily="18" charset="0"/>
                </a:rPr>
                <a:t>Số chục 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172469" y="1923441"/>
              <a:ext cx="306554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>
                  <a:latin typeface="UTM Avo" panose="02040603050506020204" pitchFamily="18" charset="0"/>
                </a:rPr>
                <a:t>Số đơn vị 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740167" y="2764946"/>
              <a:ext cx="108282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>
                  <a:solidFill>
                    <a:srgbClr val="002060"/>
                  </a:solidFill>
                  <a:latin typeface="UTM Avo" panose="02040603050506020204" pitchFamily="18" charset="0"/>
                </a:rPr>
                <a:t>35</a:t>
              </a:r>
              <a:r>
                <a:rPr lang="en-US" sz="4400" b="1">
                  <a:solidFill>
                    <a:srgbClr val="002060"/>
                  </a:solidFill>
                  <a:latin typeface="UTM Avo" panose="02040603050506020204" pitchFamily="18" charset="0"/>
                </a:rPr>
                <a:t> 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723746" y="3546084"/>
              <a:ext cx="108282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>
                  <a:solidFill>
                    <a:srgbClr val="002060"/>
                  </a:solidFill>
                  <a:latin typeface="UTM Avo" panose="02040603050506020204" pitchFamily="18" charset="0"/>
                </a:rPr>
                <a:t>53</a:t>
              </a:r>
              <a:r>
                <a:rPr lang="en-US" sz="4400" b="1">
                  <a:solidFill>
                    <a:srgbClr val="002060"/>
                  </a:solidFill>
                  <a:latin typeface="UTM Avo" panose="02040603050506020204" pitchFamily="18" charset="0"/>
                </a:rPr>
                <a:t> 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732546" y="4315525"/>
              <a:ext cx="108282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>
                  <a:solidFill>
                    <a:srgbClr val="002060"/>
                  </a:solidFill>
                  <a:latin typeface="UTM Avo" panose="02040603050506020204" pitchFamily="18" charset="0"/>
                </a:rPr>
                <a:t>47</a:t>
              </a:r>
              <a:r>
                <a:rPr lang="en-US" sz="4400" b="1">
                  <a:solidFill>
                    <a:srgbClr val="002060"/>
                  </a:solidFill>
                  <a:latin typeface="UTM Avo" panose="02040603050506020204" pitchFamily="18" charset="0"/>
                </a:rPr>
                <a:t> 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732168" y="5075586"/>
              <a:ext cx="108282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>
                  <a:solidFill>
                    <a:srgbClr val="002060"/>
                  </a:solidFill>
                  <a:latin typeface="UTM Avo" panose="02040603050506020204" pitchFamily="18" charset="0"/>
                </a:rPr>
                <a:t>80</a:t>
              </a:r>
              <a:r>
                <a:rPr lang="en-US" sz="4400" b="1">
                  <a:solidFill>
                    <a:srgbClr val="002060"/>
                  </a:solidFill>
                  <a:latin typeface="UTM Avo" panose="02040603050506020204" pitchFamily="18" charset="0"/>
                </a:rPr>
                <a:t> 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732167" y="5800692"/>
              <a:ext cx="108282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>
                  <a:solidFill>
                    <a:srgbClr val="002060"/>
                  </a:solidFill>
                  <a:latin typeface="UTM Avo" panose="02040603050506020204" pitchFamily="18" charset="0"/>
                </a:rPr>
                <a:t>66</a:t>
              </a:r>
              <a:r>
                <a:rPr lang="en-US" sz="4400" b="1">
                  <a:solidFill>
                    <a:srgbClr val="002060"/>
                  </a:solidFill>
                  <a:latin typeface="UTM Avo" panose="02040603050506020204" pitchFamily="18" charset="0"/>
                </a:rPr>
                <a:t> 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730482" y="2776643"/>
              <a:ext cx="108282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>
                  <a:solidFill>
                    <a:srgbClr val="002060"/>
                  </a:solidFill>
                  <a:latin typeface="UTM Avo" panose="02040603050506020204" pitchFamily="18" charset="0"/>
                </a:rPr>
                <a:t>3</a:t>
              </a:r>
              <a:r>
                <a:rPr lang="en-US" sz="4400" b="1">
                  <a:solidFill>
                    <a:srgbClr val="002060"/>
                  </a:solidFill>
                  <a:latin typeface="UTM Avo" panose="02040603050506020204" pitchFamily="18" charset="0"/>
                </a:rPr>
                <a:t> 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388726" y="2692883"/>
              <a:ext cx="98595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>
                  <a:solidFill>
                    <a:srgbClr val="002060"/>
                  </a:solidFill>
                  <a:latin typeface="UTM Avo" panose="02040603050506020204" pitchFamily="18" charset="0"/>
                </a:rPr>
                <a:t>5</a:t>
              </a:r>
              <a:r>
                <a:rPr lang="en-US" sz="4400" b="1">
                  <a:solidFill>
                    <a:srgbClr val="002060"/>
                  </a:solidFill>
                  <a:latin typeface="UTM Avo" panose="02040603050506020204" pitchFamily="18" charset="0"/>
                </a:rPr>
                <a:t> 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730481" y="3597761"/>
              <a:ext cx="108282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>
                  <a:solidFill>
                    <a:srgbClr val="002060"/>
                  </a:solidFill>
                  <a:latin typeface="UTM Avo" panose="02040603050506020204" pitchFamily="18" charset="0"/>
                </a:rPr>
                <a:t>?</a:t>
              </a:r>
              <a:r>
                <a:rPr lang="en-US" sz="4400" b="1">
                  <a:solidFill>
                    <a:srgbClr val="002060"/>
                  </a:solidFill>
                  <a:latin typeface="UTM Avo" panose="02040603050506020204" pitchFamily="18" charset="0"/>
                </a:rPr>
                <a:t> 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731087" y="4290897"/>
              <a:ext cx="108282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>
                  <a:solidFill>
                    <a:srgbClr val="002060"/>
                  </a:solidFill>
                  <a:latin typeface="UTM Avo" panose="02040603050506020204" pitchFamily="18" charset="0"/>
                </a:rPr>
                <a:t>?</a:t>
              </a:r>
              <a:r>
                <a:rPr lang="en-US" sz="4400" b="1">
                  <a:solidFill>
                    <a:srgbClr val="002060"/>
                  </a:solidFill>
                  <a:latin typeface="UTM Avo" panose="02040603050506020204" pitchFamily="18" charset="0"/>
                </a:rPr>
                <a:t> 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699609" y="5016003"/>
              <a:ext cx="108282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>
                  <a:solidFill>
                    <a:srgbClr val="002060"/>
                  </a:solidFill>
                  <a:latin typeface="UTM Avo" panose="02040603050506020204" pitchFamily="18" charset="0"/>
                </a:rPr>
                <a:t>?</a:t>
              </a:r>
              <a:r>
                <a:rPr lang="en-US" sz="4400" b="1">
                  <a:solidFill>
                    <a:srgbClr val="002060"/>
                  </a:solidFill>
                  <a:latin typeface="UTM Avo" panose="02040603050506020204" pitchFamily="18" charset="0"/>
                </a:rPr>
                <a:t> 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661563" y="5845027"/>
              <a:ext cx="108282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>
                  <a:solidFill>
                    <a:srgbClr val="002060"/>
                  </a:solidFill>
                  <a:latin typeface="UTM Avo" panose="02040603050506020204" pitchFamily="18" charset="0"/>
                </a:rPr>
                <a:t>?</a:t>
              </a:r>
              <a:r>
                <a:rPr lang="en-US" sz="4400" b="1">
                  <a:solidFill>
                    <a:srgbClr val="002060"/>
                  </a:solidFill>
                  <a:latin typeface="UTM Avo" panose="02040603050506020204" pitchFamily="18" charset="0"/>
                </a:rPr>
                <a:t> 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8322982" y="3550017"/>
              <a:ext cx="108282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>
                  <a:solidFill>
                    <a:srgbClr val="002060"/>
                  </a:solidFill>
                  <a:latin typeface="UTM Avo" panose="02040603050506020204" pitchFamily="18" charset="0"/>
                </a:rPr>
                <a:t>?</a:t>
              </a:r>
              <a:r>
                <a:rPr lang="en-US" sz="4400" b="1">
                  <a:solidFill>
                    <a:srgbClr val="002060"/>
                  </a:solidFill>
                  <a:latin typeface="UTM Avo" panose="02040603050506020204" pitchFamily="18" charset="0"/>
                </a:rPr>
                <a:t> 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8307545" y="4294035"/>
              <a:ext cx="108282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>
                  <a:solidFill>
                    <a:srgbClr val="002060"/>
                  </a:solidFill>
                  <a:latin typeface="UTM Avo" panose="02040603050506020204" pitchFamily="18" charset="0"/>
                </a:rPr>
                <a:t>?</a:t>
              </a:r>
              <a:r>
                <a:rPr lang="en-US" sz="4400" b="1">
                  <a:solidFill>
                    <a:srgbClr val="002060"/>
                  </a:solidFill>
                  <a:latin typeface="UTM Avo" panose="02040603050506020204" pitchFamily="18" charset="0"/>
                </a:rPr>
                <a:t> 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8291854" y="5119518"/>
              <a:ext cx="108282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>
                  <a:solidFill>
                    <a:srgbClr val="002060"/>
                  </a:solidFill>
                  <a:latin typeface="UTM Avo" panose="02040603050506020204" pitchFamily="18" charset="0"/>
                </a:rPr>
                <a:t>?</a:t>
              </a:r>
              <a:r>
                <a:rPr lang="en-US" sz="4400" b="1">
                  <a:solidFill>
                    <a:srgbClr val="002060"/>
                  </a:solidFill>
                  <a:latin typeface="UTM Avo" panose="02040603050506020204" pitchFamily="18" charset="0"/>
                </a:rPr>
                <a:t> 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8307545" y="5832917"/>
              <a:ext cx="108282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>
                  <a:solidFill>
                    <a:srgbClr val="002060"/>
                  </a:solidFill>
                  <a:latin typeface="UTM Avo" panose="02040603050506020204" pitchFamily="18" charset="0"/>
                </a:rPr>
                <a:t>?</a:t>
              </a:r>
              <a:r>
                <a:rPr lang="en-US" sz="4400" b="1">
                  <a:solidFill>
                    <a:srgbClr val="002060"/>
                  </a:solidFill>
                  <a:latin typeface="UTM Avo" panose="02040603050506020204" pitchFamily="18" charset="0"/>
                </a:rPr>
                <a:t> </a:t>
              </a:r>
            </a:p>
          </p:txBody>
        </p:sp>
      </p:grpSp>
      <p:sp>
        <p:nvSpPr>
          <p:cNvPr id="31" name="Rounded Rectangle 30"/>
          <p:cNvSpPr/>
          <p:nvPr/>
        </p:nvSpPr>
        <p:spPr>
          <a:xfrm>
            <a:off x="4632633" y="3228919"/>
            <a:ext cx="754380" cy="52705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002060"/>
                </a:solidFill>
                <a:latin typeface="UTM Avo" panose="02040603050506020204" pitchFamily="18" charset="0"/>
              </a:rPr>
              <a:t>5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8251287" y="3219874"/>
            <a:ext cx="754380" cy="52705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002060"/>
                </a:solidFill>
                <a:latin typeface="UTM Avo" panose="02040603050506020204" pitchFamily="18" charset="0"/>
              </a:rPr>
              <a:t>3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4651581" y="3953061"/>
            <a:ext cx="754380" cy="52705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002060"/>
                </a:solidFill>
                <a:latin typeface="UTM Avo" panose="02040603050506020204" pitchFamily="18" charset="0"/>
              </a:rPr>
              <a:t>4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8239556" y="3974730"/>
            <a:ext cx="754380" cy="52705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002060"/>
                </a:solidFill>
                <a:latin typeface="UTM Avo" panose="02040603050506020204" pitchFamily="18" charset="0"/>
              </a:rPr>
              <a:t>7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4636777" y="4645921"/>
            <a:ext cx="754380" cy="52705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002060"/>
                </a:solidFill>
                <a:latin typeface="UTM Avo" panose="02040603050506020204" pitchFamily="18" charset="0"/>
              </a:rPr>
              <a:t>8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8239556" y="4723325"/>
            <a:ext cx="754380" cy="52705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002060"/>
                </a:solidFill>
                <a:latin typeface="UTM Avo" panose="02040603050506020204" pitchFamily="18" charset="0"/>
              </a:rPr>
              <a:t>0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4637989" y="5464688"/>
            <a:ext cx="754380" cy="52705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002060"/>
                </a:solidFill>
                <a:latin typeface="UTM Avo" panose="02040603050506020204" pitchFamily="18" charset="0"/>
              </a:rPr>
              <a:t>6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8239556" y="5460523"/>
            <a:ext cx="754380" cy="52705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002060"/>
                </a:solidFill>
                <a:latin typeface="UTM Avo" panose="02040603050506020204" pitchFamily="18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871560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  <p:bldP spid="32" grpId="0" bldLvl="0" animBg="1"/>
      <p:bldP spid="32" grpId="1" animBg="1"/>
      <p:bldP spid="33" grpId="0" bldLvl="0" animBg="1"/>
      <p:bldP spid="33" grpId="1" animBg="1"/>
      <p:bldP spid="34" grpId="0" bldLvl="0" animBg="1"/>
      <p:bldP spid="34" grpId="1" animBg="1"/>
      <p:bldP spid="35" grpId="0" bldLvl="0" animBg="1"/>
      <p:bldP spid="35" grpId="1" animBg="1"/>
      <p:bldP spid="36" grpId="0" bldLvl="0" animBg="1"/>
      <p:bldP spid="36" grpId="1" animBg="1"/>
      <p:bldP spid="37" grpId="0" bldLvl="0" animBg="1"/>
      <p:bldP spid="37" grpId="1" animBg="1"/>
      <p:bldP spid="38" grpId="0" bldLvl="0" animBg="1"/>
      <p:bldP spid="38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38">
            <a:extLst>
              <a:ext uri="{FF2B5EF4-FFF2-40B4-BE49-F238E27FC236}">
                <a16:creationId xmlns:a16="http://schemas.microsoft.com/office/drawing/2014/main" id="{F921A9EA-6111-44E1-989F-4B1CFB5A2A8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971" y="250568"/>
            <a:ext cx="9970929" cy="168821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499385" y="454241"/>
            <a:ext cx="90106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2060"/>
                </a:solidFill>
                <a:latin typeface="UTM Avo" panose="02040603050506020204" pitchFamily="18" charset="0"/>
              </a:rPr>
              <a:t>Từ ba thẻ số dưới đây, em hãy lập các số có 2 chữ số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854271" y="2402328"/>
            <a:ext cx="2233295" cy="2681925"/>
            <a:chOff x="2273998" y="2649745"/>
            <a:chExt cx="2233295" cy="2681925"/>
          </a:xfrm>
        </p:grpSpPr>
        <p:sp>
          <p:nvSpPr>
            <p:cNvPr id="3" name="Rounded Rectangle 2"/>
            <p:cNvSpPr/>
            <p:nvPr/>
          </p:nvSpPr>
          <p:spPr>
            <a:xfrm rot="20938178">
              <a:off x="2273998" y="2649745"/>
              <a:ext cx="2233295" cy="2681925"/>
            </a:xfrm>
            <a:prstGeom prst="roundRect">
              <a:avLst/>
            </a:prstGeom>
            <a:pattFill prst="lgConfetti">
              <a:fgClr>
                <a:srgbClr val="00CCFF"/>
              </a:fgClr>
              <a:bgClr>
                <a:schemeClr val="bg1"/>
              </a:bgClr>
            </a:pattFill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ounded Rectangle 3"/>
            <p:cNvSpPr/>
            <p:nvPr/>
          </p:nvSpPr>
          <p:spPr>
            <a:xfrm rot="20938178">
              <a:off x="2449431" y="2799032"/>
              <a:ext cx="1882427" cy="2383351"/>
            </a:xfrm>
            <a:prstGeom prst="roundRect">
              <a:avLst/>
            </a:prstGeom>
            <a:solidFill>
              <a:schemeClr val="bg1">
                <a:alpha val="7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 rot="20938178">
              <a:off x="2870314" y="2983201"/>
              <a:ext cx="847189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500">
                  <a:solidFill>
                    <a:srgbClr val="002060"/>
                  </a:solidFill>
                  <a:latin typeface="UTM Avo" panose="02040603050506020204" pitchFamily="18" charset="0"/>
                </a:rPr>
                <a:t>3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929074" y="2325183"/>
            <a:ext cx="2233295" cy="2681925"/>
            <a:chOff x="2273998" y="2649745"/>
            <a:chExt cx="2233295" cy="2681925"/>
          </a:xfrm>
        </p:grpSpPr>
        <p:sp>
          <p:nvSpPr>
            <p:cNvPr id="8" name="Rounded Rectangle 7"/>
            <p:cNvSpPr/>
            <p:nvPr/>
          </p:nvSpPr>
          <p:spPr>
            <a:xfrm rot="20938178">
              <a:off x="2273998" y="2649745"/>
              <a:ext cx="2233295" cy="2681925"/>
            </a:xfrm>
            <a:prstGeom prst="roundRect">
              <a:avLst/>
            </a:prstGeom>
            <a:pattFill prst="lgConfetti">
              <a:fgClr>
                <a:srgbClr val="00CCFF"/>
              </a:fgClr>
              <a:bgClr>
                <a:schemeClr val="bg1"/>
              </a:bgClr>
            </a:pattFill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ounded Rectangle 8"/>
            <p:cNvSpPr/>
            <p:nvPr/>
          </p:nvSpPr>
          <p:spPr>
            <a:xfrm rot="20938178">
              <a:off x="2449431" y="2799032"/>
              <a:ext cx="1882427" cy="2383351"/>
            </a:xfrm>
            <a:prstGeom prst="roundRect">
              <a:avLst/>
            </a:prstGeom>
            <a:solidFill>
              <a:schemeClr val="bg1">
                <a:alpha val="7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 rot="20938178">
              <a:off x="2870314" y="2983201"/>
              <a:ext cx="847189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500">
                  <a:solidFill>
                    <a:srgbClr val="002060"/>
                  </a:solidFill>
                  <a:latin typeface="UTM Avo" panose="02040603050506020204" pitchFamily="18" charset="0"/>
                </a:rPr>
                <a:t>7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7094651" y="2250608"/>
            <a:ext cx="2233295" cy="2681925"/>
            <a:chOff x="2273998" y="2649745"/>
            <a:chExt cx="2233295" cy="2681925"/>
          </a:xfrm>
        </p:grpSpPr>
        <p:sp>
          <p:nvSpPr>
            <p:cNvPr id="12" name="Rounded Rectangle 11"/>
            <p:cNvSpPr/>
            <p:nvPr/>
          </p:nvSpPr>
          <p:spPr>
            <a:xfrm rot="20938178">
              <a:off x="2273998" y="2649745"/>
              <a:ext cx="2233295" cy="2681925"/>
            </a:xfrm>
            <a:prstGeom prst="roundRect">
              <a:avLst/>
            </a:prstGeom>
            <a:pattFill prst="lgConfetti">
              <a:fgClr>
                <a:srgbClr val="00CCFF"/>
              </a:fgClr>
              <a:bgClr>
                <a:schemeClr val="bg1"/>
              </a:bgClr>
            </a:pattFill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/>
            <p:cNvSpPr/>
            <p:nvPr/>
          </p:nvSpPr>
          <p:spPr>
            <a:xfrm rot="20938178">
              <a:off x="2449431" y="2799032"/>
              <a:ext cx="1882427" cy="2383351"/>
            </a:xfrm>
            <a:prstGeom prst="roundRect">
              <a:avLst/>
            </a:prstGeom>
            <a:solidFill>
              <a:schemeClr val="bg1">
                <a:alpha val="7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 rot="20938178">
              <a:off x="2870314" y="2983201"/>
              <a:ext cx="847189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500">
                  <a:solidFill>
                    <a:srgbClr val="002060"/>
                  </a:solidFill>
                  <a:latin typeface="UTM Avo" panose="02040603050506020204" pitchFamily="18" charset="0"/>
                </a:rPr>
                <a:t>5</a:t>
              </a:r>
            </a:p>
          </p:txBody>
        </p:sp>
      </p:grpSp>
      <p:sp>
        <p:nvSpPr>
          <p:cNvPr id="15" name="Oval 14"/>
          <p:cNvSpPr/>
          <p:nvPr/>
        </p:nvSpPr>
        <p:spPr>
          <a:xfrm>
            <a:off x="297302" y="391941"/>
            <a:ext cx="1001593" cy="1068318"/>
          </a:xfrm>
          <a:prstGeom prst="ellipse">
            <a:avLst/>
          </a:prstGeom>
          <a:solidFill>
            <a:srgbClr val="00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>
                <a:latin typeface="#9Slide03 Open Sans ExtraBold" panose="020B0906030804020204" pitchFamily="34" charset="0"/>
                <a:ea typeface="#9Slide03 Open Sans ExtraBold" panose="020B0906030804020204" pitchFamily="34" charset="0"/>
                <a:cs typeface="#9Slide03 Open Sans ExtraBold" panose="020B0906030804020204" pitchFamily="34" charset="0"/>
              </a:rPr>
              <a:t>4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1705865" y="5332377"/>
            <a:ext cx="8085107" cy="1331380"/>
            <a:chOff x="1705865" y="5332377"/>
            <a:chExt cx="8085107" cy="1331380"/>
          </a:xfrm>
        </p:grpSpPr>
        <p:sp>
          <p:nvSpPr>
            <p:cNvPr id="19" name="圆角矩形 53"/>
            <p:cNvSpPr/>
            <p:nvPr/>
          </p:nvSpPr>
          <p:spPr>
            <a:xfrm>
              <a:off x="1705865" y="5332377"/>
              <a:ext cx="8027957" cy="1331380"/>
            </a:xfrm>
            <a:prstGeom prst="roundRect">
              <a:avLst>
                <a:gd name="adj" fmla="val 10653"/>
              </a:avLst>
            </a:prstGeom>
            <a:solidFill>
              <a:schemeClr val="bg1"/>
            </a:solidFill>
            <a:ln w="38100">
              <a:solidFill>
                <a:srgbClr val="91F0FD"/>
              </a:solidFill>
            </a:ln>
            <a:effectLst>
              <a:outerShdw blurRad="165100" dist="635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ysClr val="windowText" lastClr="000000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1927252" y="5555761"/>
              <a:ext cx="786372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>
                  <a:solidFill>
                    <a:schemeClr val="accent5">
                      <a:lumMod val="50000"/>
                    </a:schemeClr>
                  </a:solidFill>
                  <a:latin typeface="#9Slide03 HelvetIns" panose="02040603050506020204" pitchFamily="18" charset="0"/>
                </a:rPr>
                <a:t>37 ; 35; 73; 75; 53; 57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44661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29" descr="8b0fccb2e21d61b25266c16d7d82244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0" y="0"/>
            <a:ext cx="4719320" cy="2864485"/>
          </a:xfrm>
          <a:prstGeom prst="rect">
            <a:avLst/>
          </a:prstGeom>
        </p:spPr>
      </p:pic>
      <p:pic>
        <p:nvPicPr>
          <p:cNvPr id="4" name="图片 3" descr="5c95d9be9ffa50fc92ed5552156a00c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3054332" y="180304"/>
            <a:ext cx="8897261" cy="647385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84424" y="2864485"/>
            <a:ext cx="698678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>
                  <a:glow rad="101600">
                    <a:srgbClr val="5B9BD5">
                      <a:satMod val="175000"/>
                      <a:alpha val="40000"/>
                    </a:srgbClr>
                  </a:glow>
                  <a:reflection blurRad="6350" stA="50000" endA="300" endPos="50000" dist="29997" dir="5400000" sy="-100000" algn="bl" rotWithShape="0"/>
                </a:effectLst>
                <a:uLnTx/>
                <a:uFillTx/>
                <a:latin typeface="UTM Guanine" panose="02040603050506020204" pitchFamily="18" charset="0"/>
                <a:ea typeface="+mn-ea"/>
                <a:cs typeface="+mn-cs"/>
              </a:rPr>
              <a:t> </a:t>
            </a:r>
            <a:r>
              <a:rPr lang="en-US" sz="6600">
                <a:solidFill>
                  <a:srgbClr val="FF0066"/>
                </a:solidFill>
                <a:effectLst>
                  <a:glow rad="101600">
                    <a:srgbClr val="5B9BD5">
                      <a:satMod val="175000"/>
                      <a:alpha val="40000"/>
                    </a:srgbClr>
                  </a:glow>
                  <a:reflection blurRad="6350" stA="50000" endA="300" endPos="50000" dist="29997" dir="5400000" sy="-100000" algn="bl" rotWithShape="0"/>
                </a:effectLst>
                <a:latin typeface="UTM Guanine" panose="02040603050506020204" pitchFamily="18" charset="0"/>
              </a:rPr>
              <a:t>Chúc các em học tốt!</a:t>
            </a:r>
            <a:endParaRPr kumimoji="0" lang="en-US" sz="6600" b="0" i="0" u="none" strike="noStrike" kern="1200" cap="none" spc="0" normalizeH="0" baseline="0" noProof="0">
              <a:ln>
                <a:noFill/>
              </a:ln>
              <a:solidFill>
                <a:srgbClr val="FF0066"/>
              </a:solidFill>
              <a:effectLst>
                <a:glow rad="101600">
                  <a:srgbClr val="5B9BD5">
                    <a:satMod val="175000"/>
                    <a:alpha val="40000"/>
                  </a:srgbClr>
                </a:glow>
                <a:reflection blurRad="6350" stA="50000" endA="300" endPos="50000" dist="29997" dir="5400000" sy="-100000" algn="bl" rotWithShape="0"/>
              </a:effectLst>
              <a:uLnTx/>
              <a:uFillTx/>
              <a:latin typeface="UTM Guanine" panose="020406030505060202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33D9039-A109-47D3-9C4C-87AF8B59578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99"/>
          <a:stretch/>
        </p:blipFill>
        <p:spPr>
          <a:xfrm>
            <a:off x="0" y="5735359"/>
            <a:ext cx="1026695" cy="1122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200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DIAGRAM_MODELTYPE" val="dynamicNum"/>
  <p:tag name="KSO_WM_BEAUTIFY_FLAG" val="#wm#"/>
  <p:tag name="KSO_WM_UNIT_TYPE" val="ζ_h_f"/>
  <p:tag name="KSO_WM_UNIT_DYNMNUM_TYPE" val="1"/>
  <p:tag name="KSO_WM_DYNAMICNUM_SPEED" val="3"/>
  <p:tag name="KSO_WM_UNIT_DYNMNUM_DGM_ANIMTYPE" val="5"/>
  <p:tag name="KSO_WM_UNIT_INDEX" val="1619515352704_1_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DIAGRAM_MODELTYPE" val="dynamicNum"/>
  <p:tag name="KSO_WM_BEAUTIFY_FLAG" val="#wm#"/>
  <p:tag name="KSO_WM_UNIT_TYPE" val="ζ_h_f"/>
  <p:tag name="KSO_WM_UNIT_DYNMNUM_TYPE" val="1"/>
  <p:tag name="KSO_WM_DYNAMICNUM_SPEED" val="3"/>
  <p:tag name="KSO_WM_UNIT_DYNMNUM_DGM_ANIMTYPE" val="5"/>
  <p:tag name="KSO_WM_UNIT_INDEX" val="1619515352704_1_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450</TotalTime>
  <Words>151</Words>
  <Application>Microsoft Office PowerPoint</Application>
  <PresentationFormat>Widescreen</PresentationFormat>
  <Paragraphs>79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22" baseType="lpstr">
      <vt:lpstr>inpin heiti</vt:lpstr>
      <vt:lpstr>SVN-Newton</vt:lpstr>
      <vt:lpstr>#9Slide03 HelvetIns</vt:lpstr>
      <vt:lpstr>#9Slide03 Open Sans ExtraBold</vt:lpstr>
      <vt:lpstr>#9Slide07 HoneyCream</vt:lpstr>
      <vt:lpstr>#9Slide07 SVNBillo</vt:lpstr>
      <vt:lpstr>Arial</vt:lpstr>
      <vt:lpstr>Calibri</vt:lpstr>
      <vt:lpstr>Calibri Light</vt:lpstr>
      <vt:lpstr>Times New Roman</vt:lpstr>
      <vt:lpstr>UTM American Sans</vt:lpstr>
      <vt:lpstr>UTM Avo</vt:lpstr>
      <vt:lpstr>UTM Edwardian</vt:lpstr>
      <vt:lpstr>UTM Guanine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Kat Silly</cp:lastModifiedBy>
  <cp:revision>34</cp:revision>
  <dcterms:created xsi:type="dcterms:W3CDTF">2022-06-30T10:35:37Z</dcterms:created>
  <dcterms:modified xsi:type="dcterms:W3CDTF">2025-09-17T15:11:39Z</dcterms:modified>
</cp:coreProperties>
</file>