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5" r:id="rId3"/>
  </p:sldMasterIdLst>
  <p:notesMasterIdLst>
    <p:notesMasterId r:id="rId16"/>
  </p:notesMasterIdLst>
  <p:sldIdLst>
    <p:sldId id="285" r:id="rId4"/>
    <p:sldId id="296" r:id="rId5"/>
    <p:sldId id="256" r:id="rId6"/>
    <p:sldId id="261" r:id="rId7"/>
    <p:sldId id="263" r:id="rId8"/>
    <p:sldId id="265" r:id="rId9"/>
    <p:sldId id="266" r:id="rId10"/>
    <p:sldId id="272" r:id="rId11"/>
    <p:sldId id="273" r:id="rId12"/>
    <p:sldId id="271" r:id="rId13"/>
    <p:sldId id="257" r:id="rId14"/>
    <p:sldId id="28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B378D-FDB5-48C4-8398-6DC12BA0BBF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E77-F3B4-4762-8861-D98DD7F2A82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20/05/2025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20/05/2025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20/05/2025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20/05/2025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5/20/2025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20/05/2025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20/05/2025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20/05/2025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5/20/2025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20/05/2025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503-3F59-4152-8EC9-F5E653CD9E83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36F7-6509-4165-8F58-C4E511A5DAB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66182"/>
            <a:ext cx="10515600" cy="1723447"/>
          </a:xfrm>
        </p:spPr>
      </p:pic>
      <p:sp>
        <p:nvSpPr>
          <p:cNvPr id="5" name="TextBox 4"/>
          <p:cNvSpPr txBox="1"/>
          <p:nvPr/>
        </p:nvSpPr>
        <p:spPr>
          <a:xfrm>
            <a:off x="2291938" y="2683824"/>
            <a:ext cx="739832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Thanh, </a:t>
            </a:r>
            <a:r>
              <a:rPr lang="en-US" sz="3600" dirty="0" err="1">
                <a:latin typeface=".VnAvant" panose="020B7200000000000000" pitchFamily="34" charset="0"/>
              </a:rPr>
              <a:t>kh¸nh</a:t>
            </a:r>
            <a:r>
              <a:rPr lang="en-US" sz="3600" dirty="0">
                <a:latin typeface=".VnAvant" panose="020B7200000000000000" pitchFamily="34" charset="0"/>
              </a:rPr>
              <a:t>, </a:t>
            </a:r>
            <a:r>
              <a:rPr lang="en-US" sz="3600" dirty="0" err="1">
                <a:latin typeface=".VnAvant" panose="020B7200000000000000" pitchFamily="34" charset="0"/>
              </a:rPr>
              <a:t>kh¸ch</a:t>
            </a:r>
            <a:r>
              <a:rPr lang="en-US" sz="3600" dirty="0">
                <a:latin typeface=".VnAvant" panose="020B7200000000000000" pitchFamily="34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cs typeface="+mn-lt"/>
              </a:rPr>
              <a:t>Khởi động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2" y="5431464"/>
            <a:ext cx="2190023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</a:t>
            </a:r>
            <a:endParaRPr lang="zh-CN" altLang="zh-CN" sz="1465" kern="1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圆角矩形 1"/>
          <p:cNvSpPr/>
          <p:nvPr/>
        </p:nvSpPr>
        <p:spPr>
          <a:xfrm>
            <a:off x="3542073" y="3880265"/>
            <a:ext cx="5421715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Du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lÞch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biÓn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ViÖt</a:t>
            </a:r>
            <a:r>
              <a:rPr lang="en-US" altLang="zh-CN" sz="4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Nam</a:t>
            </a:r>
            <a:endParaRPr lang="zh-CN" altLang="en-US" sz="4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86230"/>
            <a:ext cx="9144000" cy="3671570"/>
          </a:xfrm>
        </p:spPr>
        <p:txBody>
          <a:bodyPr>
            <a:noAutofit/>
          </a:bodyPr>
          <a:lstStyle/>
          <a:p>
            <a:pPr algn="just"/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nuíc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®©u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Ñp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. Thanh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, ®µ N½ng,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....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, ®­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du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kh¸ch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yªu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thÝch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Nh­ng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suèt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chiÒu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dµi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Êt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còng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nhiÒu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cßn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hoang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s¬.</a:t>
            </a:r>
          </a:p>
          <a:p>
            <a:pPr algn="just"/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§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tháa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søc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b¬i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léi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, n« ®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ïa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trªn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sãng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nhÆt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vá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sß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,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x©y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l©u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®µ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NÕu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Õn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Mòi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nÐ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, b¹n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sÏ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®­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îc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ng¾m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nh×n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nh÷ng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mªnh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m«ng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bay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lµm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h×nh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d¹ng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åi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lu«n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thay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æi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.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Tru­ît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c¸t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ë ®©y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rÊt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thó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vÞ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.</a:t>
            </a:r>
          </a:p>
          <a:p>
            <a:pPr algn="just"/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lµ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mãn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qu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µ k×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diÖu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mµ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thiªn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nhiªn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®· ban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tÆng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cho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700" dirty="0" err="1">
                <a:latin typeface=".VnAvant" panose="020B7200000000000000" pitchFamily="34" charset="0"/>
                <a:cs typeface=".VnAvant" panose="020B7200000000000000" pitchFamily="34" charset="0"/>
              </a:rPr>
              <a:t>n­uíc</a:t>
            </a:r>
            <a:r>
              <a:rPr lang="en-US" sz="2700" dirty="0">
                <a:latin typeface=".VnAvant" panose="020B7200000000000000" pitchFamily="34" charset="0"/>
                <a:cs typeface=".VnAvant" panose="020B7200000000000000" pitchFamily="34" charset="0"/>
              </a:rPr>
              <a:t> ta.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8765" y="137795"/>
            <a:ext cx="2149475" cy="922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.VnAvant" panose="020B7200000000000000" pitchFamily="34" charset="0"/>
                <a:cs typeface=".VnAvant" panose="020B7200000000000000" pitchFamily="34" charset="0"/>
              </a:rPr>
              <a:t>§äc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1579" cy="6858000"/>
          </a:xfrm>
        </p:spPr>
      </p:pic>
      <p:sp>
        <p:nvSpPr>
          <p:cNvPr id="5" name="TextBox 4"/>
          <p:cNvSpPr txBox="1"/>
          <p:nvPr/>
        </p:nvSpPr>
        <p:spPr>
          <a:xfrm>
            <a:off x="629393" y="5545777"/>
            <a:ext cx="4880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độngn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48" y="436377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3.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Tr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¶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lêi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c©u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  <a:t>hái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.VnAvant" panose="020B7200000000000000" pitchFamily="34" charset="0"/>
              </a:rPr>
            </a:b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a.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äc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những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b·I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biÓn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næi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tiÕng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cña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n­íc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.VnAvant" panose="020B7200000000000000" pitchFamily="34" charset="0"/>
              </a:rPr>
              <a:t> ë ®©u?</a:t>
            </a:r>
            <a:endParaRPr lang="en-US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766948" y="2043713"/>
            <a:ext cx="10515600" cy="1401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>
                <a:latin typeface=".VnAvant" panose="020B7200000000000000" pitchFamily="34" charset="0"/>
              </a:rPr>
            </a:br>
            <a:br>
              <a:rPr lang="en-US" sz="3200" dirty="0">
                <a:latin typeface=".VnAvant" panose="020B7200000000000000" pitchFamily="34" charset="0"/>
              </a:rPr>
            </a:b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b. C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hóng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lµm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g×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khi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2600" dirty="0">
                <a:solidFill>
                  <a:srgbClr val="C00000"/>
                </a:solidFill>
                <a:latin typeface=".VnAvant" panose="020B7200000000000000" pitchFamily="34" charset="0"/>
              </a:rPr>
              <a:t>?</a:t>
            </a:r>
            <a:endParaRPr lang="en-US" sz="26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948" y="4477554"/>
            <a:ext cx="10514056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V×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?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948" y="5461379"/>
            <a:ext cx="1073770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vi </a:t>
            </a:r>
            <a:r>
              <a:rPr lang="en-US" sz="24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24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766948" y="1955431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a.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Những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b·i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biÓn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næi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tiÕng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cña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n­íc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cã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ë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c¸c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n¬i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nh­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Thanh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Hãa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, Đµ N½ng,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Kh¸nh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Hßa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….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6948" y="3533460"/>
            <a:ext cx="10514056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b.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4969" y="1657045"/>
            <a:ext cx="10984674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b.Đ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biÓn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chóng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ta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thÓ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b¬i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léi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n« ®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ïa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trªn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sãng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nhÆt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vá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sß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x©y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l©u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®µ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.VnAvant" panose="020B7200000000000000" pitchFamily="34" charset="0"/>
              </a:rPr>
              <a:t>c¸t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969" y="3026938"/>
            <a:ext cx="10514056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c.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d¹ng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cña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những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åi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lu«n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thay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æi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v× </a:t>
            </a:r>
            <a:r>
              <a:rPr lang="en-US" sz="3200" dirty="0" err="1">
                <a:solidFill>
                  <a:srgbClr val="00B050"/>
                </a:solidFill>
                <a:latin typeface=".VnAvant" panose="020B7200000000000000" pitchFamily="34" charset="0"/>
              </a:rPr>
              <a:t>c¸t</a:t>
            </a:r>
            <a:r>
              <a:rPr lang="en-US" sz="3200" dirty="0">
                <a:solidFill>
                  <a:srgbClr val="00B050"/>
                </a:solidFill>
                <a:latin typeface=".VnAvant" panose="020B7200000000000000" pitchFamily="34" charset="0"/>
              </a:rPr>
              <a:t> bay.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97527" y="522514"/>
            <a:ext cx="257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4. </a:t>
            </a:r>
            <a:r>
              <a:rPr lang="en-US" sz="3600" dirty="0" err="1">
                <a:latin typeface=".VnAvant" panose="020B7200000000000000" pitchFamily="34" charset="0"/>
              </a:rPr>
              <a:t>ViÕt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vë</a:t>
            </a:r>
            <a:endParaRPr lang="en-US" sz="36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453" y="738130"/>
            <a:ext cx="6397593" cy="56626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03" y="0"/>
            <a:ext cx="12065329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79&quot;&gt;&lt;object type=&quot;3&quot; unique_id=&quot;10223&quot;&gt;&lt;property id=&quot;20148&quot; value=&quot;5&quot;/&gt;&lt;property id=&quot;20300&quot; value=&quot;Slide 2&quot;/&gt;&lt;property id=&quot;20307&quot; value=&quot;261&quot;/&gt;&lt;/object&gt;&lt;object type=&quot;3&quot; unique_id=&quot;10224&quot;&gt;&lt;property id=&quot;20148&quot; value=&quot;5&quot;/&gt;&lt;property id=&quot;20300&quot; value=&quot;Slide 3&quot;/&gt;&lt;property id=&quot;20307&quot; value=&quot;263&quot;/&gt;&lt;/object&gt;&lt;object type=&quot;3&quot; unique_id=&quot;10225&quot;&gt;&lt;property id=&quot;20148&quot; value=&quot;5&quot;/&gt;&lt;property id=&quot;20300&quot; value=&quot;Slide 5 - &amp;quot;3. Tr¶ lêi c©u hái  a. Trong bµi ®äc, nh÷ng b·I biÓn næi tiÕng cña n­uíc ta cã ë ®©u?&amp;quot;&quot;/&gt;&lt;property id=&quot;20307&quot; value=&quot;265&quot;/&gt;&lt;/object&gt;&lt;object type=&quot;3&quot; unique_id=&quot;10226&quot;&gt;&lt;property id=&quot;20148&quot; value=&quot;5&quot;/&gt;&lt;property id=&quot;20300&quot; value=&quot;Slide 6&quot;/&gt;&lt;property id=&quot;20307&quot; value=&quot;262&quot;/&gt;&lt;/object&gt;&lt;object type=&quot;3&quot; unique_id=&quot;10227&quot;&gt;&lt;property id=&quot;20148&quot; value=&quot;5&quot;/&gt;&lt;property id=&quot;20300&quot; value=&quot;Slide 11&quot;/&gt;&lt;property id=&quot;20307&quot; value=&quot;257&quot;/&gt;&lt;/object&gt;&lt;object type=&quot;3&quot; unique_id=&quot;10286&quot;&gt;&lt;property id=&quot;20148&quot; value=&quot;5&quot;/&gt;&lt;property id=&quot;20300&quot; value=&quot;Slide 7&quot;/&gt;&lt;property id=&quot;20307&quot; value=&quot;266&quot;/&gt;&lt;/object&gt;&lt;object type=&quot;3&quot; unique_id=&quot;10419&quot;&gt;&lt;property id=&quot;20148&quot; value=&quot;5&quot;/&gt;&lt;property id=&quot;20300&quot; value=&quot;Slide 4&quot;/&gt;&lt;property id=&quot;20307&quot; value=&quot;270&quot;/&gt;&lt;/object&gt;&lt;object type=&quot;3&quot; unique_id=&quot;10420&quot;&gt;&lt;property id=&quot;20148&quot; value=&quot;5&quot;/&gt;&lt;property id=&quot;20300&quot; value=&quot;Slide 8&quot;/&gt;&lt;property id=&quot;20307&quot; value=&quot;272&quot;/&gt;&lt;/object&gt;&lt;object type=&quot;3&quot; unique_id=&quot;10421&quot;&gt;&lt;property id=&quot;20148&quot; value=&quot;5&quot;/&gt;&lt;property id=&quot;20300&quot; value=&quot;Slide 9&quot;/&gt;&lt;property id=&quot;20307&quot; value=&quot;273&quot;/&gt;&lt;/object&gt;&lt;object type=&quot;3&quot; unique_id=&quot;10422&quot;&gt;&lt;property id=&quot;20148&quot; value=&quot;5&quot;/&gt;&lt;property id=&quot;20300&quot; value=&quot;Slide 10&quot;/&gt;&lt;property id=&quot;20307&quot; value=&quot;271&quot;/&gt;&lt;/object&gt;&lt;object type=&quot;3&quot; unique_id=&quot;10529&quot;&gt;&lt;property id=&quot;20148&quot; value=&quot;5&quot;/&gt;&lt;property id=&quot;20300&quot; value=&quot;Slide 1&quot;/&gt;&lt;property id=&quot;20307&quot; value=&quot;274&quot;/&gt;&lt;/object&gt;&lt;/object&gt;&lt;object type=&quot;8&quot; unique_id=&quot;101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Widescreen</PresentationFormat>
  <Paragraphs>25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Arial-Rounded</vt:lpstr>
      <vt:lpstr>.VnAvant</vt:lpstr>
      <vt:lpstr>Arial</vt:lpstr>
      <vt:lpstr>Calibri</vt:lpstr>
      <vt:lpstr>Calibri Light</vt:lpstr>
      <vt:lpstr>Segoe UI</vt:lpstr>
      <vt:lpstr>Tahoma</vt:lpstr>
      <vt:lpstr>Times New Roman</vt:lpstr>
      <vt:lpstr>Bạn nhỏ 16x9</vt:lpstr>
      <vt:lpstr>Office Theme</vt:lpstr>
      <vt:lpstr>1_Office Theme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3. Tr¶ lêi c©u hái  a. Trong bµi ®äc, những b·I biÓn næi tiÕng cña n­íc ta cã ë ®©u?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MANH THANG-PC</dc:creator>
  <cp:lastModifiedBy>Kat Silly</cp:lastModifiedBy>
  <cp:revision>22</cp:revision>
  <dcterms:created xsi:type="dcterms:W3CDTF">2020-08-22T06:59:00Z</dcterms:created>
  <dcterms:modified xsi:type="dcterms:W3CDTF">2025-05-20T08:18:09Z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