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290" r:id="rId6"/>
    <p:sldId id="309" r:id="rId7"/>
    <p:sldId id="334" r:id="rId8"/>
    <p:sldId id="335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1648</TotalTime>
  <Words>100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136</cp:revision>
  <dcterms:created xsi:type="dcterms:W3CDTF">2020-08-08T13:30:12Z</dcterms:created>
  <dcterms:modified xsi:type="dcterms:W3CDTF">2020-08-28T03:48:18Z</dcterms:modified>
</cp:coreProperties>
</file>