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58" r:id="rId11"/>
    <p:sldId id="259" r:id="rId12"/>
    <p:sldId id="260" r:id="rId13"/>
    <p:sldId id="261" r:id="rId14"/>
    <p:sldId id="263" r:id="rId15"/>
    <p:sldId id="262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9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6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8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4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2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7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0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4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8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23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39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82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14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81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9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5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8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09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7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2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5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03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32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39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58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99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62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17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9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17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4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71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03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442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40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68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97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69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79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34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079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58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0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62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2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35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99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98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69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70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882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05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185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29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87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5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134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23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84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76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418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83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387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339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740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3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086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13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17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25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6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846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666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34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954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27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51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209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48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414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191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B6BF-F4E9-4A5F-BB24-AF67D8A03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49E0A-D84C-47F7-B78F-4E0291CD3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ABAB9-9EEA-4DA1-BEF0-463DA26E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650DD-4087-4865-88B2-A78E2D27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4896A-8750-470C-9CBC-6480CC8C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0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37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3AE4-2CB1-4D61-A3A0-B874B53F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4538-788C-41EB-9B44-FA487462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3F43-01D9-468B-B6B7-E804E1D6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BF61D-F0F8-4E8E-AECB-321C748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79EF-A9C7-4026-9B6C-6AE3E0CC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065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1BF3-6A75-4206-B0EE-3BFE6755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1EB11-C627-486F-8768-9FAC569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E0F4-7398-4E12-9F00-5BACBE8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85CE-1F3F-4FDD-9C94-B75B48091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627D-4F66-4E56-9E8D-79085464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109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3126-E56B-4EEC-886D-FBCF3EB0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639-B2AB-4856-B34A-BE2D79F13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09AC0-A5C3-4E59-BFEA-85864BF39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612-09E9-4D0E-B49F-1045C54F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EC200-9470-4849-837C-AA1CA403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2980-E1A9-4997-B908-96B0B51C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569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3926C-8E04-4780-B582-92311BF5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F9F-1EF6-4E1B-BBCC-ED91160C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A35B9-6D7E-4C4B-BC48-BB98A4023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B05D51-92F0-48DA-B0C5-A564DF518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6E6E81-9729-4344-A42C-9242D89D7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EAB32-DD37-42F2-B911-A162A948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D66F07-1742-4027-BC3E-F1C2AB7E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7B290-9F4C-4024-948E-9E3C4D5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12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0C22-AA13-4C3A-A7A7-0FFFB637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A57F2-2849-4D3A-8439-70021106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A2A0D-428C-49E4-863D-2E5E0F544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044-113C-4FAB-87F9-01FF81B2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815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59740-940A-4305-AFAB-0CFF7C5E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51912-E7D9-4721-AC08-9AEB1C5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BB99-2F2C-47EE-90B1-8E5EA8A4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74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177A-324F-4353-9CA2-17F2C46C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00D05-D95B-4FD1-954F-9F162F3D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6C330-7DE5-48D0-B766-5CBC35481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513F8-8A04-4581-8CA8-4EBB09F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36388-5A03-423B-A31F-21C3AA26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CC752-0D85-4E44-A627-60AD12D6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480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DAF7-64F7-43B7-84C5-F36C2EC3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8DC067-BD26-44E0-999D-4159C12D3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992F1-67AE-41FD-A38E-31448087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9CD00-6E9D-49BB-A515-77B0E17D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C1A20-AE35-4E7D-A1AB-CF077876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D380-5F0B-43D1-A3A5-9F696BF9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912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0D7D-E41E-4530-A61D-307EE490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0C6C7-9997-43C2-8AAE-CCCA9EA6D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C43CC-8763-49AF-BDD7-EC7369CE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F3C16-22F6-4DFD-BDBA-A49174B0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F84ED-E17F-48C0-8E58-B25F7E79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838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2F013-947B-452E-A37D-66D3A943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50455-5FCA-4591-9981-C16EBEC9A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5C59-B5DB-44A0-9565-E2110FA3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6A37-3914-4352-9254-7A59974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249D-CCB3-468F-95A9-43BE1FC4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6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3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68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2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5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A1B3-79CB-434E-8FED-3A24A193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3518F-6A47-4886-989D-4246FAF2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ABBB-3792-4F1F-ABB4-C62F64AD8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37979-55CD-4850-99BE-92D6F0C863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93E71-821C-46A7-BA1F-D0AC3C730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5AB8F-4D03-4B50-9BC8-B33ED87CA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E3AC-9366-42E8-B0FA-664F216901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7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" r="13497" b="87101"/>
          <a:stretch/>
        </p:blipFill>
        <p:spPr>
          <a:xfrm>
            <a:off x="950241" y="1172818"/>
            <a:ext cx="7243595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19847" r="8067" b="7235"/>
          <a:stretch/>
        </p:blipFill>
        <p:spPr>
          <a:xfrm>
            <a:off x="76200" y="33262"/>
            <a:ext cx="8839200" cy="68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8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25462" r="37523" b="52556"/>
          <a:stretch/>
        </p:blipFill>
        <p:spPr>
          <a:xfrm>
            <a:off x="1295400" y="609600"/>
            <a:ext cx="6553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2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6" t="26151" r="7907" b="51867"/>
          <a:stretch/>
        </p:blipFill>
        <p:spPr>
          <a:xfrm>
            <a:off x="1981200" y="304800"/>
            <a:ext cx="58673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1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47582" r="20632" b="30436"/>
          <a:stretch/>
        </p:blipFill>
        <p:spPr>
          <a:xfrm>
            <a:off x="914400" y="609600"/>
            <a:ext cx="746759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0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1077B-F697-4B96-8CD0-138659954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t="69013" r="19077" b="7696"/>
          <a:stretch/>
        </p:blipFill>
        <p:spPr>
          <a:xfrm>
            <a:off x="685800" y="609600"/>
            <a:ext cx="7924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1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t="2813" r="18885" b="72373"/>
          <a:stretch/>
        </p:blipFill>
        <p:spPr>
          <a:xfrm>
            <a:off x="1524000" y="381000"/>
            <a:ext cx="6591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4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27257" r="7268" b="19134"/>
          <a:stretch/>
        </p:blipFill>
        <p:spPr>
          <a:xfrm>
            <a:off x="76200" y="-583"/>
            <a:ext cx="8991599" cy="685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8D9411-595E-40BD-A796-B032182E0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80667" r="20610" b="3053"/>
          <a:stretch/>
        </p:blipFill>
        <p:spPr>
          <a:xfrm>
            <a:off x="304800" y="685800"/>
            <a:ext cx="8686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36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H100420</dc:creator>
  <cp:lastModifiedBy>Laptop</cp:lastModifiedBy>
  <cp:revision>3</cp:revision>
  <dcterms:created xsi:type="dcterms:W3CDTF">2021-02-05T09:24:00Z</dcterms:created>
  <dcterms:modified xsi:type="dcterms:W3CDTF">2024-03-06T14:47:19Z</dcterms:modified>
</cp:coreProperties>
</file>