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</p:sldMasterIdLst>
  <p:notesMasterIdLst>
    <p:notesMasterId r:id="rId18"/>
  </p:notesMasterIdLst>
  <p:sldIdLst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14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4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36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09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52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319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3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9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80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170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397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60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20332" y="185176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36664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..................</a:t>
            </a: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5335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mẹ </a:t>
            </a:r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 nhà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wipe/>
      </p:transition>
    </mc:Choice>
    <mc:Fallback xmlns="">
      <p:transition advTm="1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lstStyle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41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charset="0"/>
              <a:ea typeface="Arial-Rounded" panose="020B0500000000000000" pitchFamily="34" charset="-93"/>
              <a:cs typeface="Arial-Rounded" panose="020B0500000000000000" charset="0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5" b="1">
                <a:latin typeface="Arial-Rounded" panose="020B0500000000000000" charset="0"/>
                <a:cs typeface="Arial-Rounded" panose="020B0500000000000000" charset="0"/>
              </a:rPr>
              <a:t>a. Eem thấy gì trong bức tranh?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0" y="2336165"/>
            <a:ext cx="4687570" cy="13957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Có người tự xưng là bạn của bố đến gõ cửa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34738" y="4140412"/>
            <a:ext cx="5158740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35" b="1">
                <a:latin typeface="Arial-Rounded" panose="020B0500000000000000" charset="0"/>
                <a:cs typeface="Arial-Rounded" panose="020B0500000000000000" charset="0"/>
              </a:rPr>
              <a:t>b. Theo em, bạn nhỏ nên làm gì? Vì sao?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02235" y="4977130"/>
            <a:ext cx="4687570" cy="13957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Bạn nhỏ không nên mở cửa cho người lạ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  <p:bldP spid="3" grpId="0" animBg="1"/>
      <p:bldP spid="3" grpId="1" animBg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940848" y="2616623"/>
            <a:ext cx="18473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800">
              <a:latin typeface="UTM Avo" panose="02040603050506020204" pitchFamily="18" charset="0"/>
              <a:cs typeface="Arial-Rounded" panose="020B0500000000000000" charset="0"/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9075" y="1528445"/>
            <a:ext cx="11973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khu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rừng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nọ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sống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cùng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trước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kiếm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dặn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- Ai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cửa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đừng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mở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Chỉ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mở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cửa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sói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nấp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gần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Đợi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xa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nó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gõ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cửa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giả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giọng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giọng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mở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Sói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đành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bỏ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ra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mở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cửa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tíu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tít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khoe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vắng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cửa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nhưng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giọng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nên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chúng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mở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xoa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đầu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con.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ngoan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-Rounded" panose="020B0500000000000000" charset="0"/>
              </a:rPr>
              <a:t>lắm</a:t>
            </a:r>
            <a:r>
              <a:rPr lang="en-US" sz="2400" dirty="0">
                <a:latin typeface="UTM Avo" panose="02040603050506020204" pitchFamily="18" charset="0"/>
                <a:cs typeface="Arial-Rounded" panose="020B0500000000000000" charset="0"/>
              </a:rPr>
              <a:t>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21050" y="0"/>
            <a:ext cx="5549900" cy="1214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TM Avo" panose="02040603050506020204" pitchFamily="18" charset="0"/>
                <a:cs typeface="Arial-Rounded" panose="020B0500000000000000" charset="0"/>
              </a:rPr>
              <a:t>Khi</a:t>
            </a:r>
            <a:r>
              <a:rPr lang="en-US" sz="28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-Rounded" panose="020B0500000000000000" charset="0"/>
              </a:rPr>
              <a:t>vắng</a:t>
            </a:r>
            <a:r>
              <a:rPr lang="en-US" sz="28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-Rounded" panose="020B0500000000000000" charset="0"/>
              </a:rPr>
              <a:t>nhà</a:t>
            </a:r>
            <a:endParaRPr lang="en-US" sz="2800" dirty="0">
              <a:latin typeface="UTM Avo" panose="02040603050506020204" pitchFamily="18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 </a:t>
            </a: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charset="0"/>
              <a:ea typeface="Arial-Rounded" panose="020B0500000000000000" pitchFamily="34" charset="-93"/>
              <a:cs typeface="Arial-Rounded" panose="020B0500000000000000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charset="0"/>
                <a:ea typeface="Arial-Rounded" panose="020B0500000000000000" pitchFamily="34" charset="-93"/>
                <a:cs typeface="Arial-Rounded" panose="020B0500000000000000" charset="0"/>
                <a:sym typeface="+mn-lt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10231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a.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mẹ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dặn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dê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chỉ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mở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cửa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khi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-Rounded" panose="020B0500000000000000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UTM Avo" panose="02040603050506020204" pitchFamily="18" charset="0"/>
                <a:cs typeface="Arial-Rounded" panose="020B0500000000000000" charset="0"/>
                <a:sym typeface="+mn-ea"/>
              </a:rPr>
              <a:t>Khi nghe thấy tiếng mẹ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latin typeface="UTM Avo" panose="02040603050506020204" pitchFamily="18" charset="0"/>
                <a:cs typeface="Arial-Rounded" panose="020B0500000000000000" charset="0"/>
              </a:rPr>
              <a:t>b. Sói làm gì khi dê mẹ vừa đi xa?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UTM Avo" panose="02040603050506020204" pitchFamily="18" charset="0"/>
                <a:cs typeface="Arial-Rounded" panose="020B0500000000000000" charset="0"/>
              </a:rPr>
              <a:t>Gõ cửa và giả giọng dê mẹ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latin typeface="UTM Avo" panose="02040603050506020204" pitchFamily="18" charset="0"/>
                <a:cs typeface="Arial-Rounded" panose="020B0500000000000000" charset="0"/>
              </a:rPr>
              <a:t>c. Nghe chuyện, dê mẹ đã nói gì với đàn con?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solidFill>
                  <a:srgbClr val="FF0000"/>
                </a:solidFill>
                <a:latin typeface="UTM Avo" panose="02040603050506020204" pitchFamily="18" charset="0"/>
                <a:cs typeface="Arial-Rounded" panose="020B0500000000000000" charset="0"/>
              </a:rPr>
              <a:t>Khen các con ngoan lắm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265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 ở nhà một mình, em không được (....) cho người lạ?</a:t>
            </a: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Arial-Rounded" panose="020B0500000000000000" charset="0"/>
              <a:ea typeface="Times New Roman" panose="02020603050405020304" pitchFamily="18" charset="0"/>
              <a:cs typeface="Arial-Rounded" panose="020B05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latin typeface="Arial-Rounded" panose="020B0500000000000000" charset="0"/>
                <a:cs typeface="Arial-Rounded" panose="020B0500000000000000" charset="0"/>
              </a:rPr>
              <a:t>Mời                       Mở cửa                        Nghe lời</a:t>
            </a:r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b="1">
                <a:latin typeface="Arial-Rounded" panose="020B0500000000000000" charset="0"/>
                <a:cs typeface="Arial-Rounded" panose="020B0500000000000000" charset="0"/>
              </a:rPr>
              <a:t>Mở cửa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 bldLvl="0" animBg="1"/>
      <p:bldP spid="8" grpId="1" animBg="1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383</Words>
  <Application>Microsoft Office PowerPoint</Application>
  <PresentationFormat>Widescreen</PresentationFormat>
  <Paragraphs>48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Arial-Rounded</vt:lpstr>
      <vt:lpstr>方正准圆简体</vt:lpstr>
      <vt:lpstr>Arial</vt:lpstr>
      <vt:lpstr>Calibri</vt:lpstr>
      <vt:lpstr>Calibri Light</vt:lpstr>
      <vt:lpstr>Times New Roman</vt:lpstr>
      <vt:lpstr>UTM Avo</vt:lpstr>
      <vt:lpstr>Verdana</vt:lpstr>
      <vt:lpstr>Wingdings</vt:lpstr>
      <vt:lpstr>Office Theme</vt:lpstr>
      <vt:lpstr>2_Office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Laptop</cp:lastModifiedBy>
  <cp:revision>5</cp:revision>
  <dcterms:created xsi:type="dcterms:W3CDTF">2020-08-25T14:33:00Z</dcterms:created>
  <dcterms:modified xsi:type="dcterms:W3CDTF">2025-03-13T07:44:06Z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