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72DB34-470F-4D0A-B0F7-A2540287D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D95901-A113-4877-A485-3BE9F3084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44CF3B-6E62-4148-9797-8C5C62C4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86CC9F-D9EC-445A-974E-4B10A1161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DF5401-FD1A-4454-9AC3-E2E8E5D8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5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E391B-BC2E-4B35-8F0A-C2CD401E0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D3A0EE-8D16-4FA4-A65F-C988D0551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DC95FF-47EE-427C-B616-2D0CFC80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06ECC2-817B-4A3C-85F7-89659830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E54DEE-6FE6-46D0-A44A-3C9F07DB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3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C1B8859-827D-4661-B30D-980F44639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C5D39E4-DDA3-4D66-B92B-59A58F2F4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9D2444-5BE8-4FA1-9880-BB9E46F15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1A5AB9-0D76-43C5-A38C-7EB50A78A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870662-7DB7-46C7-8636-EFFD6A3C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60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72DB34-470F-4D0A-B0F7-A2540287D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D95901-A113-4877-A485-3BE9F3084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44CF3B-6E62-4148-9797-8C5C62C4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86CC9F-D9EC-445A-974E-4B10A1161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DF5401-FD1A-4454-9AC3-E2E8E5D8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60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B31369-E28D-4FA0-BA20-61DD805B0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926B1D-2D28-48A5-AF06-2341E47B9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58863C-AB42-4190-8F6E-9D18E9812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CB0F6D-79AC-4D8B-9444-48ECE420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A7989C-8551-4547-8467-B62E9C7E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49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5482B9-E38B-4305-A4C4-F4A3F0D8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6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B3D900-1540-442F-B73E-E8D44378B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159E8-A744-4331-AF40-37C356FA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5C68F2-0CDC-4FD5-9612-7766E4FC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1352F8-AE02-42C8-96DB-21352E27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77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EBF46B-BBF3-41EE-B27A-BADDA3AB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0F7069-F328-4479-9CF9-69B061A62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070087-5402-4E4C-806A-098114DC9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C11D61-F7EC-4EAB-8F95-C7F1E9359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EBDA84-0475-429E-9CEB-1B6BFA06C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617E47-CD57-4D97-A7AA-11CEB2B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0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DBE29D-F7F8-452C-954D-CBA73466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747410-80E4-4BE2-B3A1-887C10A8B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CB3E88-DDF7-4429-8954-09687B003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50C7AFD-97E8-47FB-B51A-C6FCFD655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505A487-7ADB-4C5C-AF61-F378B6118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821E125-3616-4954-BCE7-929614DAB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EA1328F-D636-447E-B420-CC79E446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70B6D6D-0EC0-4645-838C-E4265C45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767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8C09C9-5F1B-44EF-9CC9-3D1A7A2D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B573D0A-3C85-4612-BE69-1A202FD5C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9E7296-8973-4B0B-B6B1-5D8C2784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6331B1-EE4C-4674-9496-1C17D00F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98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02799ED-4F1E-46B0-A72F-89B89E026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49A8FF7-81A6-45CE-B32B-A40E41BC5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B5E64D6-BE9C-4312-9DB8-ED4D53EA7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61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1F5981-795E-43DC-B713-E945C44A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420BE9-60E9-4399-ABDF-094E4F36A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A2126C0-3896-4DE1-8159-D8A92350D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85344B-CE90-4CDD-9557-AB21FED6F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27E2DA-A43E-417D-B624-84AD5781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E5B123-CDF9-49E8-9C68-73BF65313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6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B31369-E28D-4FA0-BA20-61DD805B0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926B1D-2D28-48A5-AF06-2341E47B9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58863C-AB42-4190-8F6E-9D18E9812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CB0F6D-79AC-4D8B-9444-48ECE420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A7989C-8551-4547-8467-B62E9C7E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28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E59FC1-1F81-41C0-885C-54FC2A7E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A927DCF-4C3E-44FA-BE8F-6E2DE0751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E39189-D900-4426-B886-45852FD4C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A3FDB2-BEC3-4704-BD29-10F6911AE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D1EBA8-9376-46AE-B5B0-4C9CF7415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383928-3765-4315-A8D1-1E769965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12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E391B-BC2E-4B35-8F0A-C2CD401E0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D3A0EE-8D16-4FA4-A65F-C988D0551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DC95FF-47EE-427C-B616-2D0CFC80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06ECC2-817B-4A3C-85F7-89659830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E54DEE-6FE6-46D0-A44A-3C9F07DB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07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C1B8859-827D-4661-B30D-980F44639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C5D39E4-DDA3-4D66-B92B-59A58F2F4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9D2444-5BE8-4FA1-9880-BB9E46F15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1A5AB9-0D76-43C5-A38C-7EB50A78A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870662-7DB7-46C7-8636-EFFD6A3C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88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72DB34-470F-4D0A-B0F7-A2540287D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D95901-A113-4877-A485-3BE9F3084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44CF3B-6E62-4148-9797-8C5C62C4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86CC9F-D9EC-445A-974E-4B10A1161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DF5401-FD1A-4454-9AC3-E2E8E5D8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79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B31369-E28D-4FA0-BA20-61DD805B0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926B1D-2D28-48A5-AF06-2341E47B9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58863C-AB42-4190-8F6E-9D18E9812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CB0F6D-79AC-4D8B-9444-48ECE420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A7989C-8551-4547-8467-B62E9C7E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21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5482B9-E38B-4305-A4C4-F4A3F0D8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B3D900-1540-442F-B73E-E8D44378B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159E8-A744-4331-AF40-37C356FA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5C68F2-0CDC-4FD5-9612-7766E4FC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1352F8-AE02-42C8-96DB-21352E27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65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EBF46B-BBF3-41EE-B27A-BADDA3AB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0F7069-F328-4479-9CF9-69B061A62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070087-5402-4E4C-806A-098114DC9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C11D61-F7EC-4EAB-8F95-C7F1E9359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EBDA84-0475-429E-9CEB-1B6BFA06C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617E47-CD57-4D97-A7AA-11CEB2B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98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DBE29D-F7F8-452C-954D-CBA73466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747410-80E4-4BE2-B3A1-887C10A8B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CB3E88-DDF7-4429-8954-09687B003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50C7AFD-97E8-47FB-B51A-C6FCFD655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505A487-7ADB-4C5C-AF61-F378B6118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821E125-3616-4954-BCE7-929614DAB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EA1328F-D636-447E-B420-CC79E446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70B6D6D-0EC0-4645-838C-E4265C45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36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8C09C9-5F1B-44EF-9CC9-3D1A7A2D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B573D0A-3C85-4612-BE69-1A202FD5C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9E7296-8973-4B0B-B6B1-5D8C2784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6331B1-EE4C-4674-9496-1C17D00F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88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02799ED-4F1E-46B0-A72F-89B89E026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49A8FF7-81A6-45CE-B32B-A40E41BC5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B5E64D6-BE9C-4312-9DB8-ED4D53EA7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7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5482B9-E38B-4305-A4C4-F4A3F0D8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6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B3D900-1540-442F-B73E-E8D44378B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9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159E8-A744-4331-AF40-37C356FA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5C68F2-0CDC-4FD5-9612-7766E4FC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1352F8-AE02-42C8-96DB-21352E27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066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1F5981-795E-43DC-B713-E945C44A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420BE9-60E9-4399-ABDF-094E4F36A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A2126C0-3896-4DE1-8159-D8A92350D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85344B-CE90-4CDD-9557-AB21FED6F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27E2DA-A43E-417D-B624-84AD5781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E5B123-CDF9-49E8-9C68-73BF65313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1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E59FC1-1F81-41C0-885C-54FC2A7E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A927DCF-4C3E-44FA-BE8F-6E2DE0751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E39189-D900-4426-B886-45852FD4C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A3FDB2-BEC3-4704-BD29-10F6911AE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D1EBA8-9376-46AE-B5B0-4C9CF7415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383928-3765-4315-A8D1-1E769965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65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E391B-BC2E-4B35-8F0A-C2CD401E0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D3A0EE-8D16-4FA4-A65F-C988D0551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DC95FF-47EE-427C-B616-2D0CFC80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06ECC2-817B-4A3C-85F7-89659830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E54DEE-6FE6-46D0-A44A-3C9F07DB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8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C1B8859-827D-4661-B30D-980F44639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C5D39E4-DDA3-4D66-B92B-59A58F2F4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9D2444-5BE8-4FA1-9880-BB9E46F15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1A5AB9-0D76-43C5-A38C-7EB50A78A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870662-7DB7-46C7-8636-EFFD6A3C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440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72DB34-470F-4D0A-B0F7-A2540287D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D95901-A113-4877-A485-3BE9F3084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44CF3B-6E62-4148-9797-8C5C62C4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86CC9F-D9EC-445A-974E-4B10A1161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DF5401-FD1A-4454-9AC3-E2E8E5D8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238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B31369-E28D-4FA0-BA20-61DD805B0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926B1D-2D28-48A5-AF06-2341E47B9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58863C-AB42-4190-8F6E-9D18E9812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CB0F6D-79AC-4D8B-9444-48ECE420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A7989C-8551-4547-8467-B62E9C7E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607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5482B9-E38B-4305-A4C4-F4A3F0D8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B3D900-1540-442F-B73E-E8D44378B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159E8-A744-4331-AF40-37C356FA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5C68F2-0CDC-4FD5-9612-7766E4FC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1352F8-AE02-42C8-96DB-21352E27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077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EBF46B-BBF3-41EE-B27A-BADDA3AB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0F7069-F328-4479-9CF9-69B061A62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070087-5402-4E4C-806A-098114DC9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C11D61-F7EC-4EAB-8F95-C7F1E9359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EBDA84-0475-429E-9CEB-1B6BFA06C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617E47-CD57-4D97-A7AA-11CEB2B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06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DBE29D-F7F8-452C-954D-CBA73466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747410-80E4-4BE2-B3A1-887C10A8B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CB3E88-DDF7-4429-8954-09687B003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50C7AFD-97E8-47FB-B51A-C6FCFD655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505A487-7ADB-4C5C-AF61-F378B6118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821E125-3616-4954-BCE7-929614DAB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EA1328F-D636-447E-B420-CC79E446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70B6D6D-0EC0-4645-838C-E4265C45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756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8C09C9-5F1B-44EF-9CC9-3D1A7A2D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B573D0A-3C85-4612-BE69-1A202FD5C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9E7296-8973-4B0B-B6B1-5D8C2784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6331B1-EE4C-4674-9496-1C17D00F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5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EBF46B-BBF3-41EE-B27A-BADDA3AB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0F7069-F328-4479-9CF9-69B061A62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070087-5402-4E4C-806A-098114DC9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C11D61-F7EC-4EAB-8F95-C7F1E9359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EBDA84-0475-429E-9CEB-1B6BFA06C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617E47-CD57-4D97-A7AA-11CEB2B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669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02799ED-4F1E-46B0-A72F-89B89E026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49A8FF7-81A6-45CE-B32B-A40E41BC5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B5E64D6-BE9C-4312-9DB8-ED4D53EA7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53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1F5981-795E-43DC-B713-E945C44A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420BE9-60E9-4399-ABDF-094E4F36A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A2126C0-3896-4DE1-8159-D8A92350D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85344B-CE90-4CDD-9557-AB21FED6F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27E2DA-A43E-417D-B624-84AD5781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E5B123-CDF9-49E8-9C68-73BF65313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50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E59FC1-1F81-41C0-885C-54FC2A7E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A927DCF-4C3E-44FA-BE8F-6E2DE0751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E39189-D900-4426-B886-45852FD4C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A3FDB2-BEC3-4704-BD29-10F6911AE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D1EBA8-9376-46AE-B5B0-4C9CF7415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383928-3765-4315-A8D1-1E769965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79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E391B-BC2E-4B35-8F0A-C2CD401E0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D3A0EE-8D16-4FA4-A65F-C988D0551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DC95FF-47EE-427C-B616-2D0CFC80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06ECC2-817B-4A3C-85F7-89659830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E54DEE-6FE6-46D0-A44A-3C9F07DB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922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C1B8859-827D-4661-B30D-980F44639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C5D39E4-DDA3-4D66-B92B-59A58F2F4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9D2444-5BE8-4FA1-9880-BB9E46F15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1A5AB9-0D76-43C5-A38C-7EB50A78A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870662-7DB7-46C7-8636-EFFD6A3C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065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72DB34-470F-4D0A-B0F7-A2540287D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D95901-A113-4877-A485-3BE9F3084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44CF3B-6E62-4148-9797-8C5C62C4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86CC9F-D9EC-445A-974E-4B10A1161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DF5401-FD1A-4454-9AC3-E2E8E5D8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974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B31369-E28D-4FA0-BA20-61DD805B0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926B1D-2D28-48A5-AF06-2341E47B9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58863C-AB42-4190-8F6E-9D18E9812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CB0F6D-79AC-4D8B-9444-48ECE420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A7989C-8551-4547-8467-B62E9C7E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116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5482B9-E38B-4305-A4C4-F4A3F0D8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B3D900-1540-442F-B73E-E8D44378B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159E8-A744-4331-AF40-37C356FA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5C68F2-0CDC-4FD5-9612-7766E4FC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1352F8-AE02-42C8-96DB-21352E27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487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EBF46B-BBF3-41EE-B27A-BADDA3AB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0F7069-F328-4479-9CF9-69B061A62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070087-5402-4E4C-806A-098114DC9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C11D61-F7EC-4EAB-8F95-C7F1E9359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EBDA84-0475-429E-9CEB-1B6BFA06C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617E47-CD57-4D97-A7AA-11CEB2B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056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DBE29D-F7F8-452C-954D-CBA73466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747410-80E4-4BE2-B3A1-887C10A8B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CB3E88-DDF7-4429-8954-09687B003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50C7AFD-97E8-47FB-B51A-C6FCFD655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505A487-7ADB-4C5C-AF61-F378B6118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821E125-3616-4954-BCE7-929614DAB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EA1328F-D636-447E-B420-CC79E446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70B6D6D-0EC0-4645-838C-E4265C45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DBE29D-F7F8-452C-954D-CBA73466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747410-80E4-4BE2-B3A1-887C10A8B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CB3E88-DDF7-4429-8954-09687B003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50C7AFD-97E8-47FB-B51A-C6FCFD655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505A487-7ADB-4C5C-AF61-F378B6118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821E125-3616-4954-BCE7-929614DAB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EA1328F-D636-447E-B420-CC79E446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70B6D6D-0EC0-4645-838C-E4265C45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757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8C09C9-5F1B-44EF-9CC9-3D1A7A2D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B573D0A-3C85-4612-BE69-1A202FD5C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9E7296-8973-4B0B-B6B1-5D8C2784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6331B1-EE4C-4674-9496-1C17D00F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194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02799ED-4F1E-46B0-A72F-89B89E026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49A8FF7-81A6-45CE-B32B-A40E41BC5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B5E64D6-BE9C-4312-9DB8-ED4D53EA7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72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1F5981-795E-43DC-B713-E945C44A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420BE9-60E9-4399-ABDF-094E4F36A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A2126C0-3896-4DE1-8159-D8A92350D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85344B-CE90-4CDD-9557-AB21FED6F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27E2DA-A43E-417D-B624-84AD5781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E5B123-CDF9-49E8-9C68-73BF65313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0194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E59FC1-1F81-41C0-885C-54FC2A7E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A927DCF-4C3E-44FA-BE8F-6E2DE0751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E39189-D900-4426-B886-45852FD4C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A3FDB2-BEC3-4704-BD29-10F6911AE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D1EBA8-9376-46AE-B5B0-4C9CF7415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383928-3765-4315-A8D1-1E769965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865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E391B-BC2E-4B35-8F0A-C2CD401E0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D3A0EE-8D16-4FA4-A65F-C988D0551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DC95FF-47EE-427C-B616-2D0CFC80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06ECC2-817B-4A3C-85F7-89659830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E54DEE-6FE6-46D0-A44A-3C9F07DB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185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C1B8859-827D-4661-B30D-980F44639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C5D39E4-DDA3-4D66-B92B-59A58F2F4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9D2444-5BE8-4FA1-9880-BB9E46F15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1A5AB9-0D76-43C5-A38C-7EB50A78A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870662-7DB7-46C7-8636-EFFD6A3C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9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8C09C9-5F1B-44EF-9CC9-3D1A7A2D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B573D0A-3C85-4612-BE69-1A202FD5C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9E7296-8973-4B0B-B6B1-5D8C2784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6331B1-EE4C-4674-9496-1C17D00F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6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02799ED-4F1E-46B0-A72F-89B89E026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49A8FF7-81A6-45CE-B32B-A40E41BC5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B5E64D6-BE9C-4312-9DB8-ED4D53EA7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9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1F5981-795E-43DC-B713-E945C44A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420BE9-60E9-4399-ABDF-094E4F36A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A2126C0-3896-4DE1-8159-D8A92350D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85344B-CE90-4CDD-9557-AB21FED6F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27E2DA-A43E-417D-B624-84AD5781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E5B123-CDF9-49E8-9C68-73BF65313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3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E59FC1-1F81-41C0-885C-54FC2A7E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A927DCF-4C3E-44FA-BE8F-6E2DE0751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E39189-D900-4426-B886-45852FD4C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A3FDB2-BEC3-4704-BD29-10F6911AE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D1EBA8-9376-46AE-B5B0-4C9CF7415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383928-3765-4315-A8D1-1E769965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8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E5C5868-63CA-4C6C-AF92-0CD4951B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A0E244-AC5A-4A58-98BA-BB2EF9AEC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8CA3DA-56C4-4B72-96B7-38DC33A13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17F694-3D9B-4FAF-B47D-B78BC3A3E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6D87F2-980E-4B17-AC22-824817D04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6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E5C5868-63CA-4C6C-AF92-0CD4951B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A0E244-AC5A-4A58-98BA-BB2EF9AEC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8CA3DA-56C4-4B72-96B7-38DC33A13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17F694-3D9B-4FAF-B47D-B78BC3A3E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6D87F2-980E-4B17-AC22-824817D04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7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E5C5868-63CA-4C6C-AF92-0CD4951B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A0E244-AC5A-4A58-98BA-BB2EF9AEC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8CA3DA-56C4-4B72-96B7-38DC33A13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17F694-3D9B-4FAF-B47D-B78BC3A3E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6D87F2-980E-4B17-AC22-824817D04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2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E5C5868-63CA-4C6C-AF92-0CD4951B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A0E244-AC5A-4A58-98BA-BB2EF9AEC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8CA3DA-56C4-4B72-96B7-38DC33A13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17F694-3D9B-4FAF-B47D-B78BC3A3E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6D87F2-980E-4B17-AC22-824817D04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1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E5C5868-63CA-4C6C-AF92-0CD4951B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A0E244-AC5A-4A58-98BA-BB2EF9AEC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8CA3DA-56C4-4B72-96B7-38DC33A13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18C06-047E-4ADF-B5CF-62220538B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17F694-3D9B-4FAF-B47D-B78BC3A3E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6D87F2-980E-4B17-AC22-824817D04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BBC8A-88E5-4F35-AEFA-3E19A9E1CF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DCE7C72-94F3-49AA-96C7-7718DE5492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" t="3478" r="12884" b="86957"/>
          <a:stretch/>
        </p:blipFill>
        <p:spPr>
          <a:xfrm>
            <a:off x="1590263" y="1938161"/>
            <a:ext cx="6008655" cy="132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64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0A1CBE3-1156-4F7C-A32F-3E7FEE6739B1}"/>
              </a:ext>
            </a:extLst>
          </p:cNvPr>
          <p:cNvGrpSpPr/>
          <p:nvPr/>
        </p:nvGrpSpPr>
        <p:grpSpPr>
          <a:xfrm>
            <a:off x="533997" y="1234982"/>
            <a:ext cx="8076010" cy="5623018"/>
            <a:chOff x="3663606" y="1739348"/>
            <a:chExt cx="6851994" cy="35780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2DCE7C72-94F3-49AA-96C7-7718DE549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362" b="22464"/>
            <a:stretch/>
          </p:blipFill>
          <p:spPr>
            <a:xfrm>
              <a:off x="3663606" y="1739348"/>
              <a:ext cx="4864788" cy="357808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55F5A934-0964-4159-A5A0-9A6527ECAF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72" r="59151" b="22754"/>
            <a:stretch/>
          </p:blipFill>
          <p:spPr>
            <a:xfrm>
              <a:off x="8528394" y="1739348"/>
              <a:ext cx="1987206" cy="357808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6431711-5019-49C3-B471-0F0D59538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t="19009" r="11787" b="74571"/>
          <a:stretch/>
        </p:blipFill>
        <p:spPr>
          <a:xfrm>
            <a:off x="983974" y="109330"/>
            <a:ext cx="6952664" cy="10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37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3B7840-987C-4C7A-9411-3D35129F86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6" t="4914" r="11269" b="86100"/>
          <a:stretch/>
        </p:blipFill>
        <p:spPr>
          <a:xfrm>
            <a:off x="785201" y="79513"/>
            <a:ext cx="3786809" cy="1739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0F6BE92-A94E-4DC8-AD0D-C48B350740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7" t="15744" r="9268" b="63577"/>
          <a:stretch/>
        </p:blipFill>
        <p:spPr>
          <a:xfrm>
            <a:off x="1" y="2385176"/>
            <a:ext cx="2971976" cy="31409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BE03176-D903-4A58-85EB-81BACBC8D1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0" t="36749" r="9595" b="42572"/>
          <a:stretch/>
        </p:blipFill>
        <p:spPr>
          <a:xfrm>
            <a:off x="2971975" y="2385176"/>
            <a:ext cx="2971976" cy="31409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E3FD35C-63E4-4984-B106-87650B8990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2" t="58898" r="8063" b="20423"/>
          <a:stretch/>
        </p:blipFill>
        <p:spPr>
          <a:xfrm>
            <a:off x="5943952" y="2623713"/>
            <a:ext cx="2971976" cy="314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2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E3FD35C-63E4-4984-B106-87650B8990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" t="78856" r="11107" b="12048"/>
          <a:stretch/>
        </p:blipFill>
        <p:spPr>
          <a:xfrm>
            <a:off x="1187463" y="1222513"/>
            <a:ext cx="6769074" cy="13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44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6431711-5019-49C3-B471-0F0D59538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6" t="79381" r="27714" b="9151"/>
          <a:stretch/>
        </p:blipFill>
        <p:spPr>
          <a:xfrm>
            <a:off x="1314451" y="1582530"/>
            <a:ext cx="6389543" cy="329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963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1_Office Theme</vt:lpstr>
      <vt:lpstr>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H100420</dc:creator>
  <cp:lastModifiedBy>H100420</cp:lastModifiedBy>
  <cp:revision>1</cp:revision>
  <dcterms:created xsi:type="dcterms:W3CDTF">2021-02-05T09:11:24Z</dcterms:created>
  <dcterms:modified xsi:type="dcterms:W3CDTF">2021-02-05T09:12:44Z</dcterms:modified>
</cp:coreProperties>
</file>