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notesMasterIdLst>
    <p:notesMasterId r:id="rId12"/>
  </p:notesMasterIdLst>
  <p:sldIdLst>
    <p:sldId id="276" r:id="rId4"/>
    <p:sldId id="288" r:id="rId5"/>
    <p:sldId id="268" r:id="rId6"/>
    <p:sldId id="269" r:id="rId7"/>
    <p:sldId id="270" r:id="rId8"/>
    <p:sldId id="271" r:id="rId9"/>
    <p:sldId id="272" r:id="rId10"/>
    <p:sldId id="277" r:id="rId11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/>
    <p:restoredTop sz="94660"/>
  </p:normalViewPr>
  <p:slideViewPr>
    <p:cSldViewPr snapToGrid="0" showGuides="1">
      <p:cViewPr varScale="1">
        <p:scale>
          <a:sx n="97" d="100"/>
          <a:sy n="97" d="100"/>
        </p:scale>
        <p:origin x="144" y="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3EFD42F7-718C-4B98-AAEC-167E6DDD60A7}" type="datetimeFigureOut">
              <a:rPr lang="en-US" strike="noStrike" noProof="1" smtClean="0">
                <a:latin typeface="Calibri" panose="020F0502020204030204" pitchFamily="34" charset="0"/>
                <a:ea typeface="+mn-ea"/>
                <a:cs typeface="+mn-cs"/>
              </a:rPr>
              <a:t>2/13/2025</a:t>
            </a:fld>
            <a:endParaRPr lang="en-US" strike="noStrike" noProof="1"/>
          </a:p>
        </p:txBody>
      </p:sp>
      <p:sp>
        <p:nvSpPr>
          <p:cNvPr id="12292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93" name="Notes Placeholder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 indent="0"/>
            <a:r>
              <a:rPr lang="en-US" altLang="zh-CN"/>
              <a:t>Second level</a:t>
            </a:r>
          </a:p>
          <a:p>
            <a:pPr lvl="2" indent="0"/>
            <a:r>
              <a:rPr lang="en-US" altLang="zh-CN"/>
              <a:t>Third level</a:t>
            </a:r>
          </a:p>
          <a:p>
            <a:pPr lvl="3" indent="0"/>
            <a:r>
              <a:rPr lang="en-US" altLang="zh-CN"/>
              <a:t>Fourth level</a:t>
            </a:r>
          </a:p>
          <a:p>
            <a:pPr lvl="4" indent="0"/>
            <a:r>
              <a:rPr lang="en-US" altLang="zh-CN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21B2AA4F-B828-4D7C-AFD3-893933DAFCB4}" type="slidenum">
              <a:rPr lang="en-US" strike="noStrike" noProof="1" smtClean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en-US" altLang="zh-CN" sz="1200"/>
              <a:t>8</a:t>
            </a:fld>
            <a:endParaRPr lang="en-US" altLang="zh-CN" sz="1200"/>
          </a:p>
        </p:txBody>
      </p:sp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/>
          </p:cNvSpPr>
          <p:nvPr>
            <p:ph type="body"/>
          </p:nvPr>
        </p:nvSpPr>
        <p:spPr>
          <a:xfrm>
            <a:off x="914400" y="4338638"/>
            <a:ext cx="5029200" cy="274637"/>
          </a:xfrm>
          <a:ln/>
        </p:spPr>
        <p:txBody>
          <a:bodyPr lIns="91440" tIns="45720" rIns="91440" bIns="45720" anchor="t"/>
          <a:lstStyle/>
          <a:p>
            <a:pPr lvl="0"/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FA8A2-77F3-4D1F-B27B-B97C153030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A1A8CA-8C96-4920-902A-BBA2C7A7F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FA8A2-77F3-4D1F-B27B-B97C153030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A1A8CA-8C96-4920-902A-BBA2C7A7F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FA8A2-77F3-4D1F-B27B-B97C153030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A1A8CA-8C96-4920-902A-BBA2C7A7F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̉nh 6"/>
          <p:cNvPicPr>
            <a:picLocks noChangeAspect="1"/>
          </p:cNvPicPr>
          <p:nvPr/>
        </p:nvPicPr>
        <p:blipFill>
          <a:blip r:embed="rId2"/>
          <a:srcRect l="2124" r="323" b="423"/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fontAlgn="auto"/>
            <a:r>
              <a:rPr lang="vi-VN" strike="noStrike" noProof="1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pPr fontAlgn="auto"/>
            <a:r>
              <a:rPr lang="vi-VN" strike="noStrike" noProof="1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auto"/>
            <a:r>
              <a:rPr lang="vi-VN" strike="noStrike" noProof="1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auto"/>
            <a:r>
              <a:rPr lang="vi-VN" strike="noStrike" noProof="1"/>
              <a:t>Bấm để sửa kiểu văn bản Bản cái</a:t>
            </a:r>
          </a:p>
          <a:p>
            <a:pPr lvl="1" fontAlgn="auto"/>
            <a:r>
              <a:rPr lang="vi-VN" strike="noStrike" noProof="1"/>
              <a:t>Mức hai</a:t>
            </a:r>
          </a:p>
          <a:p>
            <a:pPr lvl="2" fontAlgn="auto"/>
            <a:r>
              <a:rPr lang="vi-VN" strike="noStrike" noProof="1"/>
              <a:t>Mức ba</a:t>
            </a:r>
          </a:p>
          <a:p>
            <a:pPr lvl="3" fontAlgn="auto"/>
            <a:r>
              <a:rPr lang="vi-VN" strike="noStrike" noProof="1"/>
              <a:t>Mức bốn</a:t>
            </a:r>
          </a:p>
          <a:p>
            <a:pPr lvl="4" fontAlgn="auto"/>
            <a:r>
              <a:rPr lang="vi-VN" strike="noStrike" noProof="1"/>
              <a:t>Mức năm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fld id="{BB962C8B-B14F-4D97-AF65-F5344CB8AC3E}" type="datetime1">
              <a:rPr lang="vi-VN" altLang="en-US" strike="noStrike" noProof="1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13/02/2025</a:t>
            </a:fld>
            <a:endParaRPr lang="vi-VN" altLang="en-US" strike="noStrike" noProof="1">
              <a:latin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‹#›</a:t>
            </a:fld>
            <a:endParaRPr lang="en-US" altLang="zh-CN" strike="noStrike" noProof="1">
              <a:latin typeface="Calibri" panose="020F0502020204030204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̉nh 6"/>
          <p:cNvPicPr>
            <a:picLocks noChangeAspect="1"/>
          </p:cNvPicPr>
          <p:nvPr/>
        </p:nvPicPr>
        <p:blipFill>
          <a:blip r:embed="rId2"/>
          <a:srcRect l="433" t="423"/>
          <a:stretch>
            <a:fillRect/>
          </a:stretch>
        </p:blipFill>
        <p:spPr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fontAlgn="auto"/>
            <a:r>
              <a:rPr lang="vi-VN" strike="noStrike" noProof="1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vi-VN" strike="noStrike" noProof="1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auto"/>
            <a:r>
              <a:rPr lang="vi-VN" strike="noStrike" noProof="1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 fontAlgn="auto"/>
            <a:r>
              <a:rPr lang="vi-VN" strike="noStrike" noProof="1"/>
              <a:t>Bấm để sửa kiểu văn bản Bản cái</a:t>
            </a:r>
          </a:p>
          <a:p>
            <a:pPr lvl="1" fontAlgn="auto"/>
            <a:r>
              <a:rPr lang="vi-VN" strike="noStrike" noProof="1"/>
              <a:t>Mức hai</a:t>
            </a:r>
          </a:p>
          <a:p>
            <a:pPr lvl="2" fontAlgn="auto"/>
            <a:r>
              <a:rPr lang="vi-VN" strike="noStrike" noProof="1"/>
              <a:t>Mức ba</a:t>
            </a:r>
          </a:p>
          <a:p>
            <a:pPr lvl="3" fontAlgn="auto"/>
            <a:r>
              <a:rPr lang="vi-VN" strike="noStrike" noProof="1"/>
              <a:t>Mức bốn</a:t>
            </a:r>
          </a:p>
          <a:p>
            <a:pPr lvl="4" fontAlgn="auto"/>
            <a:r>
              <a:rPr lang="vi-VN" strike="noStrike" noProof="1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 fontAlgn="auto"/>
            <a:r>
              <a:rPr lang="vi-VN" strike="noStrike" noProof="1"/>
              <a:t>Bấm để sửa kiểu văn bản Bản cái</a:t>
            </a:r>
          </a:p>
          <a:p>
            <a:pPr lvl="1" fontAlgn="auto"/>
            <a:r>
              <a:rPr lang="vi-VN" strike="noStrike" noProof="1"/>
              <a:t>Mức hai</a:t>
            </a:r>
          </a:p>
          <a:p>
            <a:pPr lvl="2" fontAlgn="auto"/>
            <a:r>
              <a:rPr lang="vi-VN" strike="noStrike" noProof="1"/>
              <a:t>Mức ba</a:t>
            </a:r>
          </a:p>
          <a:p>
            <a:pPr lvl="3" fontAlgn="auto"/>
            <a:r>
              <a:rPr lang="vi-VN" strike="noStrike" noProof="1"/>
              <a:t>Mức bốn</a:t>
            </a:r>
          </a:p>
          <a:p>
            <a:pPr lvl="4" fontAlgn="auto"/>
            <a:r>
              <a:rPr lang="vi-VN" strike="noStrike" noProof="1"/>
              <a:t>Mức năm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fld id="{BB962C8B-B14F-4D97-AF65-F5344CB8AC3E}" type="datetime1">
              <a:rPr lang="vi-VN" altLang="en-US" strike="noStrike" noProof="1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13/02/2025</a:t>
            </a:fld>
            <a:endParaRPr lang="vi-VN" altLang="en-US" strike="noStrike" noProof="1">
              <a:latin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‹#›</a:t>
            </a:fld>
            <a:endParaRPr lang="en-US" altLang="zh-CN" strike="noStrike" noProof="1">
              <a:latin typeface="Calibri" panose="020F0502020204030204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fontAlgn="auto"/>
            <a:r>
              <a:rPr lang="vi-VN" strike="noStrike" noProof="1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 fontAlgn="auto"/>
            <a:r>
              <a:rPr lang="vi-VN" strike="noStrike" noProof="1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 fontAlgn="auto"/>
            <a:r>
              <a:rPr lang="vi-VN" strike="noStrike" noProof="1"/>
              <a:t>Bấm để sửa kiểu văn bản Bản cái</a:t>
            </a:r>
          </a:p>
          <a:p>
            <a:pPr lvl="1" fontAlgn="auto"/>
            <a:r>
              <a:rPr lang="vi-VN" strike="noStrike" noProof="1"/>
              <a:t>Mức hai</a:t>
            </a:r>
          </a:p>
          <a:p>
            <a:pPr lvl="2" fontAlgn="auto"/>
            <a:r>
              <a:rPr lang="vi-VN" strike="noStrike" noProof="1"/>
              <a:t>Mức ba</a:t>
            </a:r>
          </a:p>
          <a:p>
            <a:pPr lvl="3" fontAlgn="auto"/>
            <a:r>
              <a:rPr lang="vi-VN" strike="noStrike" noProof="1"/>
              <a:t>Mức bốn</a:t>
            </a:r>
          </a:p>
          <a:p>
            <a:pPr lvl="4" fontAlgn="auto"/>
            <a:r>
              <a:rPr lang="vi-VN" strike="noStrike" noProof="1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 fontAlgn="auto"/>
            <a:r>
              <a:rPr lang="vi-VN" strike="noStrike" noProof="1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 fontAlgn="auto"/>
            <a:r>
              <a:rPr lang="vi-VN" strike="noStrike" noProof="1"/>
              <a:t>Bấm để sửa kiểu văn bản Bản cái</a:t>
            </a:r>
          </a:p>
          <a:p>
            <a:pPr lvl="1" fontAlgn="auto"/>
            <a:r>
              <a:rPr lang="vi-VN" strike="noStrike" noProof="1"/>
              <a:t>Mức hai</a:t>
            </a:r>
          </a:p>
          <a:p>
            <a:pPr lvl="2" fontAlgn="auto"/>
            <a:r>
              <a:rPr lang="vi-VN" strike="noStrike" noProof="1"/>
              <a:t>Mức ba</a:t>
            </a:r>
          </a:p>
          <a:p>
            <a:pPr lvl="3" fontAlgn="auto"/>
            <a:r>
              <a:rPr lang="vi-VN" strike="noStrike" noProof="1"/>
              <a:t>Mức bốn</a:t>
            </a:r>
          </a:p>
          <a:p>
            <a:pPr lvl="4" fontAlgn="auto"/>
            <a:r>
              <a:rPr lang="vi-VN" strike="noStrike" noProof="1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BB962C8B-B14F-4D97-AF65-F5344CB8AC3E}" type="datetime1">
              <a:rPr lang="en-US" altLang="zh-CN">
                <a:latin typeface="Segoe UI" panose="020B0502040204020203" pitchFamily="34" charset="0"/>
              </a:rPr>
              <a:t>2/13/2025</a:t>
            </a:fld>
            <a:endParaRPr lang="en-US" altLang="zh-CN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endParaRPr lang="en-US" altLang="zh-CN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9A0DB2DC-4C9A-4742-B13C-FB6460FD3503}" type="slidenum">
              <a:rPr lang="en-US" altLang="zh-CN">
                <a:latin typeface="Segoe UI" panose="020B0502040204020203" pitchFamily="34" charset="0"/>
              </a:rPr>
              <a:t>‹#›</a:t>
            </a:fld>
            <a:endParaRPr lang="en-US" altLang="zh-CN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auto"/>
            <a:r>
              <a:rPr lang="vi-VN" strike="noStrike" noProof="1"/>
              <a:t>Bấm để sửa kiểu tiêu đề Bản cái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fld id="{BB962C8B-B14F-4D97-AF65-F5344CB8AC3E}" type="datetime1">
              <a:rPr lang="vi-VN" altLang="en-US" strike="noStrike" noProof="1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13/02/2025</a:t>
            </a:fld>
            <a:endParaRPr lang="vi-VN" altLang="en-US" strike="noStrike" noProof="1">
              <a:latin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‹#›</a:t>
            </a:fld>
            <a:endParaRPr lang="en-US" altLang="zh-CN" strike="noStrike" noProof="1">
              <a:latin typeface="Calibri" panose="020F0502020204030204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fld id="{BB962C8B-B14F-4D97-AF65-F5344CB8AC3E}" type="datetime1">
              <a:rPr lang="vi-VN" altLang="en-US" strike="noStrike" noProof="1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13/02/2025</a:t>
            </a:fld>
            <a:endParaRPr lang="vi-VN" altLang="en-US" strike="noStrike" noProof="1">
              <a:latin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‹#›</a:t>
            </a:fld>
            <a:endParaRPr lang="en-US" altLang="zh-CN" strike="noStrike" noProof="1">
              <a:latin typeface="Calibri" panose="020F0502020204030204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pPr fontAlgn="auto"/>
            <a:r>
              <a:rPr lang="vi-VN" strike="noStrike" noProof="1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 fontAlgn="auto"/>
            <a:r>
              <a:rPr lang="vi-VN" strike="noStrike" noProof="1"/>
              <a:t>Bấm để sửa kiểu văn bản Bản cái</a:t>
            </a:r>
          </a:p>
          <a:p>
            <a:pPr lvl="1" fontAlgn="auto"/>
            <a:r>
              <a:rPr lang="vi-VN" strike="noStrike" noProof="1"/>
              <a:t>Mức hai</a:t>
            </a:r>
          </a:p>
          <a:p>
            <a:pPr lvl="2" fontAlgn="auto"/>
            <a:r>
              <a:rPr lang="vi-VN" strike="noStrike" noProof="1"/>
              <a:t>Mức ba</a:t>
            </a:r>
          </a:p>
          <a:p>
            <a:pPr lvl="3" fontAlgn="auto"/>
            <a:r>
              <a:rPr lang="vi-VN" strike="noStrike" noProof="1"/>
              <a:t>Mức bốn</a:t>
            </a:r>
          </a:p>
          <a:p>
            <a:pPr lvl="4" fontAlgn="auto"/>
            <a:r>
              <a:rPr lang="vi-VN" strike="noStrike" noProof="1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 fontAlgn="auto"/>
            <a:r>
              <a:rPr lang="vi-VN" strike="noStrike" noProof="1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fld id="{BB962C8B-B14F-4D97-AF65-F5344CB8AC3E}" type="datetime1">
              <a:rPr lang="vi-VN" altLang="en-US" strike="noStrike" noProof="1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13/02/2025</a:t>
            </a:fld>
            <a:endParaRPr lang="vi-VN" altLang="en-US" strike="noStrike" noProof="1">
              <a:latin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‹#›</a:t>
            </a:fld>
            <a:endParaRPr lang="en-US" altLang="zh-CN" strike="noStrike" noProof="1">
              <a:latin typeface="Calibri" panose="020F0502020204030204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FA8A2-77F3-4D1F-B27B-B97C153030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A1A8CA-8C96-4920-902A-BBA2C7A7F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tự do 5"/>
          <p:cNvSpPr/>
          <p:nvPr/>
        </p:nvSpPr>
        <p:spPr bwMode="gray">
          <a:xfrm>
            <a:off x="804863" y="1695450"/>
            <a:ext cx="559593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vi-VN" sz="1800" strike="noStrike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fontAlgn="auto"/>
            <a:r>
              <a:rPr lang="vi-VN" strike="noStrike" noProof="1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 fontAlgn="auto"/>
            <a:r>
              <a:rPr lang="vi-VN" strike="noStrike" noProof="1"/>
              <a:t>Bấm để sửa kiểu văn bản Bản cái</a:t>
            </a: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pPr fontAlgn="auto"/>
            <a:r>
              <a:rPr lang="vi-VN" strike="noStrike" noProof="1"/>
              <a:t>Bấm vào biểu tượng để thêm ảnh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BB962C8B-B14F-4D97-AF65-F5344CB8AC3E}" type="datetime1">
              <a:rPr lang="en-US" altLang="zh-CN">
                <a:latin typeface="Segoe UI" panose="020B0502040204020203" pitchFamily="34" charset="0"/>
              </a:rPr>
              <a:t>2/13/2025</a:t>
            </a:fld>
            <a:endParaRPr lang="en-US" altLang="zh-CN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endParaRPr lang="en-US" altLang="zh-CN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9A0DB2DC-4C9A-4742-B13C-FB6460FD3503}" type="slidenum">
              <a:rPr lang="en-US" altLang="zh-CN">
                <a:latin typeface="Segoe UI" panose="020B0502040204020203" pitchFamily="34" charset="0"/>
              </a:rPr>
              <a:t>‹#›</a:t>
            </a:fld>
            <a:endParaRPr lang="en-US" altLang="zh-CN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̉nh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1588"/>
            <a:ext cx="12190413" cy="6856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Hình tự do 5"/>
          <p:cNvSpPr/>
          <p:nvPr/>
        </p:nvSpPr>
        <p:spPr bwMode="gray">
          <a:xfrm>
            <a:off x="762000" y="933450"/>
            <a:ext cx="4114800" cy="411003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vi-VN" sz="1800" strike="noStrike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Hình tự do 5"/>
          <p:cNvSpPr/>
          <p:nvPr/>
        </p:nvSpPr>
        <p:spPr bwMode="gray">
          <a:xfrm>
            <a:off x="5300663" y="933450"/>
            <a:ext cx="4114800" cy="411003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vi-VN" sz="1800" strike="noStrike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fontAlgn="auto"/>
            <a:r>
              <a:rPr lang="vi-VN" strike="noStrike" noProof="1"/>
              <a:t>Bấm vào biểu tượng để thêm ảnh</a:t>
            </a: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fontAlgn="auto"/>
            <a:r>
              <a:rPr lang="vi-VN" strike="noStrike" noProof="1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 fontAlgn="auto"/>
            <a:r>
              <a:rPr lang="vi-VN" strike="noStrike" noProof="1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 fontAlgn="auto"/>
            <a:r>
              <a:rPr lang="vi-VN" strike="noStrike" noProof="1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Ảnh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1588"/>
            <a:ext cx="12190413" cy="6856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Hình tự do 5"/>
          <p:cNvSpPr/>
          <p:nvPr/>
        </p:nvSpPr>
        <p:spPr bwMode="gray">
          <a:xfrm>
            <a:off x="762000" y="933450"/>
            <a:ext cx="5334000" cy="411003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vi-VN" sz="1800" strike="noStrike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Hình tự do 5"/>
          <p:cNvSpPr/>
          <p:nvPr/>
        </p:nvSpPr>
        <p:spPr bwMode="gray">
          <a:xfrm>
            <a:off x="6324600" y="966788"/>
            <a:ext cx="2990850" cy="193516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vi-VN" sz="1800" strike="noStrike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Hình tự do 5"/>
          <p:cNvSpPr/>
          <p:nvPr/>
        </p:nvSpPr>
        <p:spPr bwMode="gray">
          <a:xfrm>
            <a:off x="6324600" y="3060700"/>
            <a:ext cx="2990850" cy="193516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vi-VN" sz="1800" strike="noStrike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fontAlgn="auto"/>
            <a:r>
              <a:rPr lang="vi-VN" strike="noStrike" noProof="1"/>
              <a:t>Bấm vào biểu tượng để thêm ảnh</a:t>
            </a: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fontAlgn="auto"/>
            <a:r>
              <a:rPr lang="vi-VN" strike="noStrike" noProof="1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 fontAlgn="auto"/>
            <a:r>
              <a:rPr lang="vi-VN" strike="noStrike" noProof="1"/>
              <a:t>Bấm để sửa kiểu văn bản Bản cái</a:t>
            </a: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fontAlgn="auto"/>
            <a:r>
              <a:rPr lang="vi-VN" strike="noStrike" noProof="1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fontAlgn="auto"/>
            <a:r>
              <a:rPr lang="vi-VN" strike="noStrike" noProof="1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Ảnh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0"/>
            <a:ext cx="12188825" cy="68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Hình tự do 5"/>
          <p:cNvSpPr/>
          <p:nvPr/>
        </p:nvSpPr>
        <p:spPr bwMode="gray">
          <a:xfrm>
            <a:off x="4183063" y="265113"/>
            <a:ext cx="5232400" cy="301942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vi-VN" sz="1800" strike="noStrike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Hình tự do 5"/>
          <p:cNvSpPr/>
          <p:nvPr/>
        </p:nvSpPr>
        <p:spPr bwMode="gray">
          <a:xfrm>
            <a:off x="815975" y="384175"/>
            <a:ext cx="3146425" cy="189547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vi-VN" sz="1800" strike="noStrike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Hình tự do 5"/>
          <p:cNvSpPr/>
          <p:nvPr/>
        </p:nvSpPr>
        <p:spPr bwMode="gray">
          <a:xfrm>
            <a:off x="815975" y="2478088"/>
            <a:ext cx="3146425" cy="189547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vi-VN" sz="1800" strike="noStrike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Hình tự do 5"/>
          <p:cNvSpPr/>
          <p:nvPr/>
        </p:nvSpPr>
        <p:spPr bwMode="gray">
          <a:xfrm>
            <a:off x="815975" y="4572000"/>
            <a:ext cx="3146425" cy="189388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vi-VN" sz="1800" strike="noStrike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Hình tự do 5"/>
          <p:cNvSpPr/>
          <p:nvPr/>
        </p:nvSpPr>
        <p:spPr bwMode="gray">
          <a:xfrm>
            <a:off x="4183063" y="3448050"/>
            <a:ext cx="5232400" cy="302101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vi-VN" sz="1800" strike="noStrike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fontAlgn="auto"/>
            <a:r>
              <a:rPr lang="vi-VN" strike="noStrike" noProof="1"/>
              <a:t>Bấm vào biểu tượng để thêm ảnh</a:t>
            </a: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fontAlgn="auto"/>
            <a:r>
              <a:rPr lang="vi-VN" strike="noStrike" noProof="1"/>
              <a:t>Bấm vào biểu tượng để thêm ảnh</a:t>
            </a: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fontAlgn="auto"/>
            <a:r>
              <a:rPr lang="vi-VN" strike="noStrike" noProof="1"/>
              <a:t>Bấm vào biểu tượng để thêm ảnh</a:t>
            </a: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fontAlgn="auto"/>
            <a:r>
              <a:rPr lang="vi-VN" strike="noStrike" noProof="1"/>
              <a:t>Bấm vào biểu tượng để thêm ảnh</a:t>
            </a: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fontAlgn="auto"/>
            <a:r>
              <a:rPr lang="vi-VN" strike="noStrike" noProof="1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auto"/>
            <a:r>
              <a:rPr lang="vi-VN" strike="noStrike" noProof="1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auto"/>
            <a:r>
              <a:rPr lang="vi-VN" strike="noStrike" noProof="1"/>
              <a:t>Bấm để sửa kiểu văn bản Bản cái</a:t>
            </a:r>
          </a:p>
          <a:p>
            <a:pPr lvl="1" fontAlgn="auto"/>
            <a:r>
              <a:rPr lang="vi-VN" strike="noStrike" noProof="1"/>
              <a:t>Mức hai</a:t>
            </a:r>
          </a:p>
          <a:p>
            <a:pPr lvl="2" fontAlgn="auto"/>
            <a:r>
              <a:rPr lang="vi-VN" strike="noStrike" noProof="1"/>
              <a:t>Mức ba</a:t>
            </a:r>
          </a:p>
          <a:p>
            <a:pPr lvl="3" fontAlgn="auto"/>
            <a:r>
              <a:rPr lang="vi-VN" strike="noStrike" noProof="1"/>
              <a:t>Mức bốn</a:t>
            </a:r>
          </a:p>
          <a:p>
            <a:pPr lvl="4" fontAlgn="auto"/>
            <a:r>
              <a:rPr lang="vi-VN" strike="noStrike" noProof="1"/>
              <a:t>Mức năm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fld id="{BB962C8B-B14F-4D97-AF65-F5344CB8AC3E}" type="datetime1">
              <a:rPr lang="vi-VN" altLang="en-US" strike="noStrike" noProof="1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13/02/2025</a:t>
            </a:fld>
            <a:endParaRPr lang="vi-VN" altLang="en-US" strike="noStrike" noProof="1">
              <a:latin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‹#›</a:t>
            </a:fld>
            <a:endParaRPr lang="en-US" altLang="zh-CN" strike="noStrike" noProof="1">
              <a:latin typeface="Calibri" panose="020F0502020204030204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pPr fontAlgn="auto"/>
            <a:r>
              <a:rPr lang="vi-VN" strike="noStrike" noProof="1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 fontAlgn="auto"/>
            <a:r>
              <a:rPr lang="vi-VN" strike="noStrike" noProof="1"/>
              <a:t>Bấm để sửa kiểu văn bản Bản cái</a:t>
            </a:r>
          </a:p>
          <a:p>
            <a:pPr lvl="1" fontAlgn="auto"/>
            <a:r>
              <a:rPr lang="vi-VN" strike="noStrike" noProof="1"/>
              <a:t>Mức hai</a:t>
            </a:r>
          </a:p>
          <a:p>
            <a:pPr lvl="2" fontAlgn="auto"/>
            <a:r>
              <a:rPr lang="vi-VN" strike="noStrike" noProof="1"/>
              <a:t>Mức ba</a:t>
            </a:r>
          </a:p>
          <a:p>
            <a:pPr lvl="3" fontAlgn="auto"/>
            <a:r>
              <a:rPr lang="vi-VN" strike="noStrike" noProof="1"/>
              <a:t>Mức bốn</a:t>
            </a:r>
          </a:p>
          <a:p>
            <a:pPr lvl="4" fontAlgn="auto"/>
            <a:r>
              <a:rPr lang="vi-VN" strike="noStrike" noProof="1"/>
              <a:t>Mức năm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fld id="{BB962C8B-B14F-4D97-AF65-F5344CB8AC3E}" type="datetime1">
              <a:rPr lang="vi-VN" altLang="en-US" strike="noStrike" noProof="1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13/02/2025</a:t>
            </a:fld>
            <a:endParaRPr lang="vi-VN" altLang="en-US" strike="noStrike" noProof="1">
              <a:latin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‹#›</a:t>
            </a:fld>
            <a:endParaRPr lang="en-US" altLang="zh-CN" strike="noStrike" noProof="1">
              <a:latin typeface="Calibri" panose="020F0502020204030204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4450"/>
            <a:ext cx="12192000" cy="690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-402282">
            <a:off x="-1047750" y="-106362"/>
            <a:ext cx="14287500" cy="7143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96500" y="644525"/>
            <a:ext cx="1743075" cy="801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图片 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2550" y="58738"/>
            <a:ext cx="2535238" cy="104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530820CF-B880-4189-942D-D702A7CBA730}" type="datetimeFigureOut">
              <a:rPr lang="zh-CN" altLang="en-US" strike="noStrike" noProof="1" smtClean="0">
                <a:latin typeface="inpin heiti" charset="-122"/>
                <a:ea typeface="inpin heiti" charset="-122"/>
                <a:cs typeface="+mn-cs"/>
              </a:rPr>
              <a:t>2025/2/13</a:t>
            </a:fld>
            <a:endParaRPr lang="zh-CN" altLang="en-US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0C913308-F349-4B6D-A68A-DD1791B4A57B}" type="slidenum">
              <a:rPr lang="zh-CN" altLang="en-US" strike="noStrike" noProof="1" smtClean="0">
                <a:latin typeface="inpin heiti" charset="-122"/>
                <a:ea typeface="inpin heiti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 advTm="5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530820CF-B880-4189-942D-D702A7CBA730}" type="datetimeFigureOut">
              <a:rPr lang="zh-CN" altLang="en-US" strike="noStrike" noProof="1" smtClean="0">
                <a:latin typeface="inpin heiti" charset="-122"/>
                <a:ea typeface="inpin heiti" charset="-122"/>
                <a:cs typeface="+mn-cs"/>
              </a:rPr>
              <a:t>2025/2/13</a:t>
            </a:fld>
            <a:endParaRPr lang="zh-CN" altLang="en-US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0C913308-F349-4B6D-A68A-DD1791B4A57B}" type="slidenum">
              <a:rPr lang="zh-CN" altLang="en-US" strike="noStrike" noProof="1" smtClean="0">
                <a:latin typeface="inpin heiti" charset="-122"/>
                <a:ea typeface="inpin heiti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 advTm="5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530820CF-B880-4189-942D-D702A7CBA730}" type="datetimeFigureOut">
              <a:rPr lang="zh-CN" altLang="en-US" strike="noStrike" noProof="1" smtClean="0">
                <a:latin typeface="inpin heiti" charset="-122"/>
                <a:ea typeface="inpin heiti" charset="-122"/>
                <a:cs typeface="+mn-cs"/>
              </a:rPr>
              <a:t>2025/2/13</a:t>
            </a:fld>
            <a:endParaRPr lang="zh-CN" altLang="en-US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0C913308-F349-4B6D-A68A-DD1791B4A57B}" type="slidenum">
              <a:rPr lang="zh-CN" altLang="en-US" strike="noStrike" noProof="1" smtClean="0">
                <a:latin typeface="inpin heiti" charset="-122"/>
                <a:ea typeface="inpin heiti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 advTm="5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5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530820CF-B880-4189-942D-D702A7CBA730}" type="datetimeFigureOut">
              <a:rPr lang="zh-CN" altLang="en-US" strike="noStrike" noProof="1" smtClean="0">
                <a:latin typeface="inpin heiti" charset="-122"/>
                <a:ea typeface="inpin heiti" charset="-122"/>
                <a:cs typeface="+mn-cs"/>
              </a:rPr>
              <a:t>2025/2/13</a:t>
            </a:fld>
            <a:endParaRPr lang="zh-CN" alt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0C913308-F349-4B6D-A68A-DD1791B4A57B}" type="slidenum">
              <a:rPr lang="zh-CN" altLang="en-US" strike="noStrike" noProof="1" smtClean="0">
                <a:latin typeface="inpin heiti" charset="-122"/>
                <a:ea typeface="inpin heiti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FA8A2-77F3-4D1F-B27B-B97C153030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A1A8CA-8C96-4920-902A-BBA2C7A7F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530820CF-B880-4189-942D-D702A7CBA730}" type="datetimeFigureOut">
              <a:rPr lang="zh-CN" altLang="en-US" strike="noStrike" noProof="1" smtClean="0">
                <a:latin typeface="inpin heiti" charset="-122"/>
                <a:ea typeface="inpin heiti" charset="-122"/>
                <a:cs typeface="+mn-cs"/>
              </a:rPr>
              <a:t>2025/2/13</a:t>
            </a:fld>
            <a:endParaRPr lang="zh-CN" altLang="en-US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0C913308-F349-4B6D-A68A-DD1791B4A57B}" type="slidenum">
              <a:rPr lang="zh-CN" altLang="en-US" strike="noStrike" noProof="1" smtClean="0">
                <a:latin typeface="inpin heiti" charset="-122"/>
                <a:ea typeface="inpin heiti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FA8A2-77F3-4D1F-B27B-B97C153030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A1A8CA-8C96-4920-902A-BBA2C7A7F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FA8A2-77F3-4D1F-B27B-B97C153030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A1A8CA-8C96-4920-902A-BBA2C7A7F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FA8A2-77F3-4D1F-B27B-B97C153030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A1A8CA-8C96-4920-902A-BBA2C7A7F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FA8A2-77F3-4D1F-B27B-B97C153030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A1A8CA-8C96-4920-902A-BBA2C7A7F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FA8A2-77F3-4D1F-B27B-B97C153030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A1A8CA-8C96-4920-902A-BBA2C7A7F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FA8A2-77F3-4D1F-B27B-B97C153030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A1A8CA-8C96-4920-902A-BBA2C7A7F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 indent="-228600"/>
            <a:r>
              <a:rPr lang="en-US" altLang="en-US" dirty="0"/>
              <a:t>Second level</a:t>
            </a:r>
          </a:p>
          <a:p>
            <a:pPr lvl="2" indent="-228600"/>
            <a:r>
              <a:rPr lang="en-US" altLang="en-US" dirty="0"/>
              <a:t>Third level</a:t>
            </a:r>
          </a:p>
          <a:p>
            <a:pPr lvl="3" indent="-228600"/>
            <a:r>
              <a:rPr lang="en-US" altLang="en-US" dirty="0"/>
              <a:t>Fourth level</a:t>
            </a:r>
          </a:p>
          <a:p>
            <a:pPr lvl="4" indent="-228600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4FA8A2-77F3-4D1F-B27B-B97C153030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A1A8CA-8C96-4920-902A-BBA2C7A7F6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̉nh 6"/>
          <p:cNvPicPr>
            <a:picLocks noChangeAspect="1"/>
          </p:cNvPicPr>
          <p:nvPr userDrawn="1"/>
        </p:nvPicPr>
        <p:blipFill>
          <a:blip r:embed="rId16"/>
          <a:srcRect l="525" t="511" r="525" b="2998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29800" cy="10826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/>
            <a:r>
              <a:rPr lang="vi-VN" altLang="en-US"/>
              <a:t>Bấm để sửa kiểu tiêu đề Bản cái</a:t>
            </a:r>
          </a:p>
        </p:txBody>
      </p:sp>
      <p:sp>
        <p:nvSpPr>
          <p:cNvPr id="2052" name="Chỗ dành sẵn cho Văn bản 2"/>
          <p:cNvSpPr>
            <a:spLocks noGrp="1"/>
          </p:cNvSpPr>
          <p:nvPr>
            <p:ph type="body"/>
          </p:nvPr>
        </p:nvSpPr>
        <p:spPr>
          <a:xfrm>
            <a:off x="1524000" y="1828800"/>
            <a:ext cx="9144000" cy="34750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vi-VN" altLang="en-US"/>
              <a:t>Bấm để sửa kiểu văn bản Bản cái</a:t>
            </a:r>
          </a:p>
          <a:p>
            <a:pPr lvl="1" indent="-182245"/>
            <a:r>
              <a:rPr lang="vi-VN" altLang="en-US"/>
              <a:t>Mức hai</a:t>
            </a:r>
          </a:p>
          <a:p>
            <a:pPr lvl="2" indent="-182245"/>
            <a:r>
              <a:rPr lang="vi-VN" altLang="en-US"/>
              <a:t>Mức ba</a:t>
            </a:r>
          </a:p>
          <a:p>
            <a:pPr lvl="3" indent="-182245"/>
            <a:r>
              <a:rPr lang="vi-VN" altLang="en-US"/>
              <a:t>Mức bốn</a:t>
            </a:r>
          </a:p>
          <a:p>
            <a:pPr lvl="4" indent="-182245"/>
            <a:r>
              <a:rPr lang="vi-VN" altLang="en-US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latin typeface="Segoe UI" panose="020B0502040204020203" pitchFamily="34" charset="0"/>
              </a:defRPr>
            </a:lvl1pPr>
          </a:lstStyle>
          <a:p>
            <a:pPr lvl="0" eaLnBrk="1" fontAlgn="base" hangingPunct="1"/>
            <a:fld id="{BB962C8B-B14F-4D97-AF65-F5344CB8AC3E}" type="datetime1">
              <a:rPr lang="vi-VN" altLang="en-US" strike="noStrike" noProof="1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13/02/2025</a:t>
            </a:fld>
            <a:endParaRPr lang="vi-VN" altLang="en-US" strike="noStrike" noProof="1">
              <a:latin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000">
                <a:latin typeface="Segoe UI" panose="020B0502040204020203" pitchFamily="34" charset="0"/>
                <a:ea typeface="Segoe UI" panose="020B0502040204020203" pitchFamily="34" charset="0"/>
              </a:defRPr>
            </a:lvl1pPr>
          </a:lstStyle>
          <a:p>
            <a:pPr lvl="0"/>
            <a:endParaRPr lang="en-US" altLang="zh-C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latin typeface="Segoe UI" panose="020B0502040204020203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‹#›</a:t>
            </a:fld>
            <a:endParaRPr lang="en-US" altLang="zh-CN" strike="noStrike" noProof="1">
              <a:latin typeface="Calibri" panose="020F0502020204030204" pitchFamily="34" charset="0"/>
              <a:cs typeface="Segoe UI" panose="020B05020402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r>
              <a:rPr lang="zh-CN" altLang="en-US" sz="5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z="4265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3735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z="2665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266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fontAlgn="base"/>
            <a:fld id="{530820CF-B880-4189-942D-D702A7CBA730}" type="datetimeFigureOut">
              <a:rPr lang="zh-CN" altLang="en-US" strike="noStrike" noProof="1" smtClean="0">
                <a:latin typeface="inpin heiti" charset="-122"/>
                <a:ea typeface="inpin heiti" charset="-122"/>
                <a:cs typeface="+mn-cs"/>
              </a:rPr>
              <a:t>2025/2/13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fontAlgn="base"/>
            <a:fld id="{0C913308-F349-4B6D-A68A-DD1791B4A57B}" type="slidenum">
              <a:rPr lang="zh-CN" altLang="en-US" strike="noStrike" noProof="1" smtClean="0">
                <a:latin typeface="inpin heiti" charset="-122"/>
                <a:ea typeface="inpin heiti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3079" name="图片 1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64413" y="4543425"/>
            <a:ext cx="4827587" cy="2316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400" b="0" i="0" strike="noStrike" noProof="1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transition spd="slow" advTm="5000">
    <p:fade/>
  </p:transition>
  <p:hf sldNum="0" hdr="0" ftr="0" dt="0"/>
  <p:txStyles>
    <p:titleStyle>
      <a:lvl1pPr algn="ctr" defTabSz="1219200" rtl="0" eaLnBrk="1" latinLnBrk="0" hangingPunct="1">
        <a:spcBef>
          <a:spcPct val="0"/>
        </a:spcBef>
        <a:buNone/>
        <a:defRPr sz="5865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1.wav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audio" Target="../media/audio2.wav"/><Relationship Id="rId9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199" y="1541145"/>
            <a:ext cx="8458200" cy="2119630"/>
          </a:xfrm>
        </p:spPr>
        <p:txBody>
          <a:bodyPr anchor="b">
            <a:prstTxWarp prst="textArchUp">
              <a:avLst/>
            </a:prstTxWarp>
            <a:normAutofit fontScale="90000"/>
          </a:bodyPr>
          <a:lstStyle/>
          <a:p>
            <a:pPr algn="ctr" fontAlgn="auto"/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strike="noStrike" kern="10" noProof="1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000" b="1" strike="noStrike" kern="10" noProof="1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57400" y="2438400"/>
            <a:ext cx="5421313" cy="129857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defTabSz="1216025" eaLnBrk="0" hangingPunct="0">
              <a:buSzTx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TIẾNG VIỆT LỚP 1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黑体" charset="0"/>
            </a:endParaRPr>
          </a:p>
        </p:txBody>
      </p:sp>
      <p:sp>
        <p:nvSpPr>
          <p:cNvPr id="22" name="文本框 4"/>
          <p:cNvSpPr txBox="1"/>
          <p:nvPr/>
        </p:nvSpPr>
        <p:spPr>
          <a:xfrm>
            <a:off x="3622675" y="6105525"/>
            <a:ext cx="5251450" cy="615950"/>
          </a:xfrm>
          <a:prstGeom prst="rect">
            <a:avLst/>
          </a:prstGeom>
          <a:noFill/>
          <a:ln w="9525">
            <a:noFill/>
          </a:ln>
        </p:spPr>
        <p:txBody>
          <a:bodyPr wrap="none" lIns="121701" tIns="60850" rIns="121701" bIns="60850" anchor="t">
            <a:spAutoFit/>
          </a:bodyPr>
          <a:lstStyle/>
          <a:p>
            <a:pPr algn="ctr" defTabSz="1216025" eaLnBrk="0" hangingPunct="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sym typeface="Arial" panose="020B0604020202020204" pitchFamily="34" charset="0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sym typeface="Arial" panose="020B0604020202020204" pitchFamily="34" charset="0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sym typeface="Arial" panose="020B0604020202020204" pitchFamily="34" charset="0"/>
              </a:rPr>
              <a:t>: ......................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ea typeface="SimHei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82938"/>
            <a:ext cx="12192000" cy="365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TextBox 7"/>
          <p:cNvSpPr txBox="1"/>
          <p:nvPr/>
        </p:nvSpPr>
        <p:spPr>
          <a:xfrm>
            <a:off x="3840163" y="2192338"/>
            <a:ext cx="2447925" cy="5810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/>
          <a:lstStyle/>
          <a:p>
            <a:pPr algn="ctr"/>
            <a:endParaRPr lang="en-US" altLang="zh-CN" sz="6400" dirty="0">
              <a:solidFill>
                <a:srgbClr val="404040"/>
              </a:solidFill>
              <a:latin typeface="Times New Roman" panose="02020603050405020304" pitchFamily="18" charset="0"/>
              <a:ea typeface="inpin heiti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1388" y="4262438"/>
            <a:ext cx="3498850" cy="2574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2444115" y="2162810"/>
            <a:ext cx="856107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8800" b="1" noProof="1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ea"/>
              </a:rPr>
              <a:t>Cả nhà chơi núi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189538" y="1085850"/>
            <a:ext cx="322580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6400" b="1" dirty="0" err="1">
                <a:latin typeface="Times New Roman" panose="02020603050405020304" pitchFamily="18" charset="0"/>
                <a:ea typeface="Arial-Rounded" pitchFamily="34" charset="-93"/>
                <a:sym typeface="Calibri" panose="020F0502020204030204" pitchFamily="34" charset="0"/>
              </a:rPr>
              <a:t>Bài</a:t>
            </a:r>
            <a:r>
              <a:rPr lang="en-US" altLang="zh-CN" sz="6400" b="1" dirty="0">
                <a:latin typeface="Times New Roman" panose="02020603050405020304" pitchFamily="18" charset="0"/>
                <a:ea typeface="Arial-Rounded" pitchFamily="34" charset="-93"/>
                <a:sym typeface="Calibri" panose="020F0502020204030204" pitchFamily="34" charset="0"/>
              </a:rPr>
              <a:t> 3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/>
          <p:nvPr/>
        </p:nvSpPr>
        <p:spPr>
          <a:xfrm>
            <a:off x="1060450" y="2035175"/>
            <a:ext cx="9404350" cy="9271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vi-VN" altLang="en-US" sz="3200" dirty="0">
                <a:solidFill>
                  <a:srgbClr val="FF0000"/>
                </a:solidFill>
                <a:latin typeface="UTM Avo" panose="02040603050506020204" charset="0"/>
              </a:rPr>
              <a:t>Đến đoạn đường dốc v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à</a:t>
            </a:r>
            <a:r>
              <a:rPr lang="vi-VN" altLang="en-US" sz="3200" dirty="0">
                <a:solidFill>
                  <a:srgbClr val="FF0000"/>
                </a:solidFill>
                <a:latin typeface="UTM Avo" panose="02040603050506020204" charset="0"/>
              </a:rPr>
              <a:t> khúc khuỷu, bố phải cõng Đức.</a:t>
            </a:r>
          </a:p>
        </p:txBody>
      </p:sp>
      <p:sp>
        <p:nvSpPr>
          <p:cNvPr id="7" name="Subtitle 2"/>
          <p:cNvSpPr txBox="1"/>
          <p:nvPr/>
        </p:nvSpPr>
        <p:spPr>
          <a:xfrm>
            <a:off x="992188" y="1470025"/>
            <a:ext cx="8539162" cy="92868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altLang="vi-VN" sz="2400" b="1" dirty="0">
                <a:latin typeface="UTM Avo" panose="02040603050506020204" charset="0"/>
              </a:rPr>
              <a:t>Viết v</a:t>
            </a:r>
            <a:r>
              <a:rPr lang="en-US" altLang="vi-VN" sz="2400" b="1" dirty="0">
                <a:latin typeface=".VnAvant" panose="020B7200000000000000" pitchFamily="34" charset="0"/>
              </a:rPr>
              <a:t>à</a:t>
            </a:r>
            <a:r>
              <a:rPr lang="en-US" altLang="vi-VN" sz="2400" b="1" dirty="0">
                <a:latin typeface="UTM Avo" panose="02040603050506020204" charset="0"/>
              </a:rPr>
              <a:t>o vở câu trả lời cho câu hỏi c ở mục 3</a:t>
            </a:r>
          </a:p>
        </p:txBody>
      </p:sp>
      <p:sp>
        <p:nvSpPr>
          <p:cNvPr id="8" name="Subtitle 2"/>
          <p:cNvSpPr txBox="1"/>
          <p:nvPr/>
        </p:nvSpPr>
        <p:spPr>
          <a:xfrm>
            <a:off x="1058863" y="2065338"/>
            <a:ext cx="8540750" cy="9286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vi-VN" altLang="en-US" sz="3200" dirty="0">
                <a:latin typeface="UTM Avo" panose="02040603050506020204" charset="0"/>
              </a:rPr>
              <a:t>Đến đoạn đường dốc v</a:t>
            </a:r>
            <a:r>
              <a:rPr lang="vi-VN" altLang="en-US" sz="3200" dirty="0">
                <a:latin typeface="Times New Roman" panose="02020603050405020304" pitchFamily="18" charset="0"/>
              </a:rPr>
              <a:t>à</a:t>
            </a:r>
            <a:r>
              <a:rPr lang="vi-VN" altLang="en-US" sz="3200" dirty="0">
                <a:latin typeface="UTM Avo" panose="02040603050506020204" charset="0"/>
              </a:rPr>
              <a:t> khúc khuỷu, bố phải(...).</a:t>
            </a:r>
            <a:endParaRPr lang="en-US" altLang="en-US" sz="3200" dirty="0">
              <a:latin typeface="UTM Avo" panose="0204060305050602020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4963" y="1481138"/>
            <a:ext cx="657225" cy="6111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4</a:t>
            </a:r>
          </a:p>
        </p:txBody>
      </p:sp>
      <p:sp>
        <p:nvSpPr>
          <p:cNvPr id="11" name="Subtitle 2"/>
          <p:cNvSpPr txBox="1"/>
          <p:nvPr/>
        </p:nvSpPr>
        <p:spPr bwMode="auto">
          <a:xfrm>
            <a:off x="957263" y="3362325"/>
            <a:ext cx="85407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  <a:sym typeface="+mn-ea"/>
              </a:rPr>
              <a:t>Chọn từ ngữ để hoàn thiện câu và viết câu vào vở</a:t>
            </a:r>
          </a:p>
        </p:txBody>
      </p:sp>
      <p:sp>
        <p:nvSpPr>
          <p:cNvPr id="12" name="Subtitle 2"/>
          <p:cNvSpPr txBox="1"/>
          <p:nvPr/>
        </p:nvSpPr>
        <p:spPr bwMode="auto">
          <a:xfrm>
            <a:off x="1060450" y="3998913"/>
            <a:ext cx="85407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thấp          khúc khuỷu     hào hứng</a:t>
            </a:r>
          </a:p>
        </p:txBody>
      </p:sp>
      <p:sp>
        <p:nvSpPr>
          <p:cNvPr id="14" name="Subtitle 2"/>
          <p:cNvSpPr txBox="1"/>
          <p:nvPr/>
        </p:nvSpPr>
        <p:spPr>
          <a:xfrm>
            <a:off x="1060450" y="4735513"/>
            <a:ext cx="8540750" cy="9271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vi-VN" altLang="en-US" sz="3200" dirty="0">
                <a:latin typeface="UTM Avo" panose="02040603050506020204" charset="0"/>
              </a:rPr>
              <a:t>Đường lên núi quanh co, (...).</a:t>
            </a:r>
            <a:endParaRPr lang="en-US" altLang="en-US" sz="3200" dirty="0">
              <a:latin typeface="UTM Avo" panose="02040603050506020204" charset="0"/>
            </a:endParaRPr>
          </a:p>
        </p:txBody>
      </p:sp>
      <p:sp>
        <p:nvSpPr>
          <p:cNvPr id="15" name="Subtitle 2"/>
          <p:cNvSpPr txBox="1"/>
          <p:nvPr/>
        </p:nvSpPr>
        <p:spPr>
          <a:xfrm>
            <a:off x="1058863" y="4735513"/>
            <a:ext cx="8540750" cy="9286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vi-VN" altLang="en-US" sz="3200" dirty="0">
                <a:solidFill>
                  <a:srgbClr val="FF0000"/>
                </a:solidFill>
                <a:latin typeface="UTM Avo" panose="02040603050506020204" charset="0"/>
              </a:rPr>
              <a:t>Đường lên núi quanh co, khúc khuỷu.</a:t>
            </a:r>
            <a:endParaRPr lang="en-US" altLang="en-US" sz="3200" dirty="0">
              <a:solidFill>
                <a:srgbClr val="FF0000"/>
              </a:solidFill>
              <a:latin typeface="UTM Avo" panose="0204060305050602020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01625" y="3446463"/>
            <a:ext cx="655638" cy="6111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5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 animBg="1"/>
      <p:bldP spid="11" grpId="0"/>
      <p:bldP spid="12" grpId="0"/>
      <p:bldP spid="14" grpId="0"/>
      <p:bldP spid="14" grpId="1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/>
          <p:cNvPicPr>
            <a:picLocks noChangeAspect="1"/>
          </p:cNvPicPr>
          <p:nvPr/>
        </p:nvPicPr>
        <p:blipFill>
          <a:blip r:embed="rId2"/>
          <a:srcRect t="31689" b="8356"/>
          <a:stretch>
            <a:fillRect/>
          </a:stretch>
        </p:blipFill>
        <p:spPr>
          <a:xfrm>
            <a:off x="111125" y="0"/>
            <a:ext cx="11018838" cy="6945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/>
          </p:cNvPicPr>
          <p:nvPr/>
        </p:nvPicPr>
        <p:blipFill>
          <a:blip r:embed="rId2"/>
          <a:srcRect l="9122" t="7336" r="9596" b="61009"/>
          <a:stretch>
            <a:fillRect/>
          </a:stretch>
        </p:blipFill>
        <p:spPr>
          <a:xfrm>
            <a:off x="1155700" y="693738"/>
            <a:ext cx="10167938" cy="6091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/>
          <p:nvPr/>
        </p:nvSpPr>
        <p:spPr bwMode="auto">
          <a:xfrm>
            <a:off x="1057275" y="1874838"/>
            <a:ext cx="11477625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lphaLcPeriod"/>
              <a:defRPr/>
            </a:pP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Chọn vầ phù hợp thay cho ô vuông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lphaLcPeriod"/>
              <a:defRPr/>
            </a:pPr>
            <a:r>
              <a:rPr kumimoji="0" lang="vi-VN" alt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uyp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hay </a:t>
            </a:r>
            <a:r>
              <a:rPr kumimoji="0" lang="vi-VN" alt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uyu 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              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Đèn 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uýp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             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kh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ủy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 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tay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vi-V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lphaLcPeriod"/>
              <a:defRPr/>
            </a:pPr>
            <a:r>
              <a:rPr kumimoji="0" lang="vi-VN" alt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uynh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hay </a:t>
            </a:r>
            <a:r>
              <a:rPr kumimoji="0" lang="vi-VN" alt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uych 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         h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uých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tay            ph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ụ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h</a:t>
            </a: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uynh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0050" y="2057400"/>
            <a:ext cx="657225" cy="6111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8</a:t>
            </a:r>
          </a:p>
        </p:txBody>
      </p:sp>
      <p:pic>
        <p:nvPicPr>
          <p:cNvPr id="16" name="Picture 12" descr="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550" y="2620963"/>
            <a:ext cx="647700" cy="78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2" descr="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5" y="2668588"/>
            <a:ext cx="574675" cy="78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2" descr="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988" y="4148138"/>
            <a:ext cx="703262" cy="78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2" descr="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413" y="4148138"/>
            <a:ext cx="947737" cy="782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5" name="Title 1"/>
          <p:cNvSpPr txBox="1"/>
          <p:nvPr/>
        </p:nvSpPr>
        <p:spPr>
          <a:xfrm>
            <a:off x="989013" y="141288"/>
            <a:ext cx="10515600" cy="122396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altLang="en-US" sz="3200" dirty="0">
                <a:latin typeface="UTM Avo" panose="02040603050506020204" charset="0"/>
              </a:rPr>
              <a:t>Thứ   ng</a:t>
            </a:r>
            <a:r>
              <a:rPr lang="en-US" altLang="en-US" sz="3200" dirty="0">
                <a:latin typeface="UTM Avo" panose="02040603050506020204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latin typeface="UTM Avo" panose="02040603050506020204" charset="0"/>
              </a:rPr>
              <a:t>y tháng năm</a:t>
            </a:r>
            <a:br>
              <a:rPr lang="en-US" altLang="en-US" sz="3200" dirty="0">
                <a:latin typeface="UTM Avo" panose="02040603050506020204" charset="0"/>
              </a:rPr>
            </a:br>
            <a:r>
              <a:rPr lang="en-US" altLang="en-US" sz="3200" dirty="0">
                <a:latin typeface="UTM Avo" panose="02040603050506020204" charset="0"/>
              </a:rPr>
              <a:t>Tiếng Việt</a:t>
            </a:r>
            <a:br>
              <a:rPr lang="en-US" altLang="en-US" sz="3200" dirty="0">
                <a:latin typeface="UTM Avo" panose="02040603050506020204" charset="0"/>
              </a:rPr>
            </a:br>
            <a:r>
              <a:rPr lang="en-US" altLang="en-US" sz="3200" dirty="0">
                <a:solidFill>
                  <a:srgbClr val="FF0000"/>
                </a:solidFill>
                <a:latin typeface="UTM Avo" panose="02040603050506020204" charset="0"/>
              </a:rPr>
              <a:t>B</a:t>
            </a:r>
            <a:r>
              <a:rPr lang="en-US" altLang="en-US" sz="3200" dirty="0">
                <a:solidFill>
                  <a:srgbClr val="FF0000"/>
                </a:solidFill>
                <a:latin typeface="UTM Avo" panose="02040603050506020204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FF0000"/>
                </a:solidFill>
                <a:latin typeface="UTM Avo" panose="02040603050506020204" charset="0"/>
              </a:rPr>
              <a:t>i </a:t>
            </a:r>
            <a:r>
              <a:rPr lang="vi-VN" altLang="en-US" sz="3200" dirty="0">
                <a:solidFill>
                  <a:srgbClr val="FF0000"/>
                </a:solidFill>
                <a:latin typeface="UTM Avo" panose="02040603050506020204" charset="0"/>
              </a:rPr>
              <a:t>3</a:t>
            </a:r>
            <a:r>
              <a:rPr lang="en-US" altLang="en-US" sz="3200" dirty="0">
                <a:solidFill>
                  <a:srgbClr val="FF0000"/>
                </a:solidFill>
                <a:latin typeface="UTM Avo" panose="02040603050506020204" charset="0"/>
              </a:rPr>
              <a:t>: </a:t>
            </a:r>
            <a:r>
              <a:rPr lang="en-US" altLang="zh-CN" sz="3200" dirty="0">
                <a:solidFill>
                  <a:srgbClr val="FF0000"/>
                </a:solidFill>
                <a:latin typeface="UTM Avo" panose="02040603050506020204" charset="0"/>
              </a:rPr>
              <a:t>Cả nhà đi chơi núi</a:t>
            </a:r>
            <a:endParaRPr lang="en-US" altLang="zh-CN" sz="3200" dirty="0">
              <a:solidFill>
                <a:srgbClr val="FF0000"/>
              </a:solidFill>
              <a:latin typeface="UTM Avo" panose="0204060305050602020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/>
          </p:cNvPicPr>
          <p:nvPr/>
        </p:nvPicPr>
        <p:blipFill>
          <a:blip r:embed="rId2"/>
          <a:srcRect l="8214" t="52271" r="9274" b="8466"/>
          <a:stretch>
            <a:fillRect/>
          </a:stretch>
        </p:blipFill>
        <p:spPr>
          <a:xfrm>
            <a:off x="1330325" y="1524000"/>
            <a:ext cx="9310688" cy="5383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"/>
          <p:cNvGrpSpPr/>
          <p:nvPr/>
        </p:nvGrpSpPr>
        <p:grpSpPr>
          <a:xfrm>
            <a:off x="8728075" y="4648200"/>
            <a:ext cx="1905000" cy="2209800"/>
            <a:chOff x="-216" y="3820"/>
            <a:chExt cx="648" cy="281"/>
          </a:xfrm>
        </p:grpSpPr>
        <p:pic>
          <p:nvPicPr>
            <p:cNvPr id="24578" name="Picture 3" descr="9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8" y="3895"/>
              <a:ext cx="432" cy="20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79" name="Picture 4" descr="9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16" y="3820"/>
              <a:ext cx="432" cy="20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80" name="Picture 5" descr="9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834"/>
              <a:ext cx="432" cy="20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524000" y="609600"/>
            <a:ext cx="8582025" cy="2962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marL="0" marR="0" indent="0" algn="ctr" defTabSz="821055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5100" b="0" i="0" u="none" strike="noStrike" kern="1200" cap="none" spc="0" normalizeH="0" baseline="0" noProof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  <a:ea typeface="+mn-ea"/>
              <a:cs typeface="+mn-cs"/>
            </a:endParaRPr>
          </a:p>
          <a:p>
            <a:pPr marL="0" marR="0" indent="0" algn="ctr" defTabSz="821055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900" b="0" i="0" u="none" strike="noStrike" kern="1200" cap="none" spc="0" normalizeH="0" baseline="0" noProof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  <a:ea typeface="+mn-ea"/>
              <a:cs typeface="+mn-cs"/>
            </a:endParaRPr>
          </a:p>
          <a:p>
            <a:pPr marL="0" marR="0" indent="0" algn="ctr" defTabSz="821055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6300" b="0" i="0" u="none" strike="noStrike" kern="1200" cap="none" spc="0" normalizeH="0" baseline="0" noProof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  <a:ea typeface="+mn-ea"/>
              <a:cs typeface="+mn-cs"/>
            </a:endParaRPr>
          </a:p>
        </p:txBody>
      </p:sp>
      <p:sp>
        <p:nvSpPr>
          <p:cNvPr id="24582" name="Rectangle 7"/>
          <p:cNvSpPr/>
          <p:nvPr/>
        </p:nvSpPr>
        <p:spPr>
          <a:xfrm>
            <a:off x="1524000" y="-184150"/>
            <a:ext cx="3095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altLang="zh-CN">
              <a:latin typeface="Calibri" panose="020F0502020204030204" pitchFamily="34" charset="0"/>
            </a:endParaRPr>
          </a:p>
        </p:txBody>
      </p:sp>
      <p:pic>
        <p:nvPicPr>
          <p:cNvPr id="24583" name="Picture 8" descr="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6019800"/>
            <a:ext cx="685800" cy="411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4" name="Picture 9" descr="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5608638"/>
            <a:ext cx="1066800" cy="639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5" name="Picture 10" descr="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6021388"/>
            <a:ext cx="685800" cy="32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6" name="Picture 11" descr="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6057900"/>
            <a:ext cx="167640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7" name="Picture 12" descr="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4724400"/>
            <a:ext cx="1371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8" name="Picture 13" descr="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0" y="5943600"/>
            <a:ext cx="685800" cy="32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9" name="Picture 14" descr="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5638800"/>
            <a:ext cx="685800" cy="86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0" name="Picture 15" descr="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5562600"/>
            <a:ext cx="1254125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1" name="Picture 16" descr="j03180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46735">
            <a:off x="8880475" y="4572000"/>
            <a:ext cx="679450" cy="325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369" name="AutoShape 17"/>
          <p:cNvSpPr/>
          <p:nvPr/>
        </p:nvSpPr>
        <p:spPr>
          <a:xfrm>
            <a:off x="9296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algn="ctr" eaLnBrk="0" hangingPunct="0"/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100370" name="AutoShape 18"/>
          <p:cNvSpPr/>
          <p:nvPr/>
        </p:nvSpPr>
        <p:spPr>
          <a:xfrm>
            <a:off x="7315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algn="ctr" eaLnBrk="0" hangingPunct="0"/>
            <a:endParaRPr lang="en-US" altLang="zh-CN">
              <a:latin typeface="Calibri" panose="020F0502020204030204" pitchFamily="34" charset="0"/>
            </a:endParaRPr>
          </a:p>
        </p:txBody>
      </p:sp>
      <p:pic>
        <p:nvPicPr>
          <p:cNvPr id="100371" name="Picture 19" descr="sun14[1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" y="304800"/>
            <a:ext cx="1219200" cy="1057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130461" flipV="1">
            <a:off x="5867400" y="3200400"/>
            <a:ext cx="1682750" cy="1531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599614" flipV="1">
            <a:off x="7543800" y="2895600"/>
            <a:ext cx="1828800" cy="1585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276227" flipV="1">
            <a:off x="7678738" y="1919288"/>
            <a:ext cx="1276350" cy="93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276227" flipV="1">
            <a:off x="9558338" y="852488"/>
            <a:ext cx="1276350" cy="938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659196" flipV="1">
            <a:off x="9596438" y="2566988"/>
            <a:ext cx="1200150" cy="938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216429" flipV="1">
            <a:off x="6096000" y="1981200"/>
            <a:ext cx="1666875" cy="1455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276227" flipV="1">
            <a:off x="7297738" y="776288"/>
            <a:ext cx="1276350" cy="93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639186" flipV="1">
            <a:off x="5430838" y="738188"/>
            <a:ext cx="1200150" cy="93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242910" flipV="1">
            <a:off x="8686800" y="990600"/>
            <a:ext cx="1123950" cy="954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381" name="AutoShape 29"/>
          <p:cNvSpPr/>
          <p:nvPr/>
        </p:nvSpPr>
        <p:spPr>
          <a:xfrm>
            <a:off x="7086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algn="ctr" eaLnBrk="0" hangingPunct="0"/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100382" name="WordArt 30"/>
          <p:cNvSpPr>
            <a:spLocks noTextEdit="1"/>
          </p:cNvSpPr>
          <p:nvPr/>
        </p:nvSpPr>
        <p:spPr>
          <a:xfrm>
            <a:off x="2590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  <a:normAutofit/>
          </a:bodyPr>
          <a:lstStyle/>
          <a:p>
            <a:pPr algn="ctr"/>
            <a:r>
              <a:rPr lang="en-US" sz="3600" b="1" spc="-36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Chào các em  </a:t>
            </a:r>
          </a:p>
        </p:txBody>
      </p:sp>
      <p:pic>
        <p:nvPicPr>
          <p:cNvPr id="24606" name="Picture 31" descr="j03180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302527">
            <a:off x="9513888" y="4648200"/>
            <a:ext cx="890587" cy="39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385" name="WordArt 33"/>
          <p:cNvSpPr>
            <a:spLocks noTextEdit="1"/>
          </p:cNvSpPr>
          <p:nvPr/>
        </p:nvSpPr>
        <p:spPr>
          <a:xfrm>
            <a:off x="3124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lstStyle/>
          <a:p>
            <a:pPr algn="ctr"/>
            <a:r>
              <a:rPr lang="en-US" sz="3600">
                <a:ln w="22225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>
                    <a:alpha val="96999"/>
                  </a:srgbClr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Hẹn gặp lại các em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bldLvl="0" animBg="1"/>
      <p:bldP spid="100382" grpId="0" animBg="1"/>
      <p:bldP spid="10038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charset="-122"/>
            <a:ea typeface="Microsoft YaHei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150</Words>
  <Application>Microsoft Office PowerPoint</Application>
  <PresentationFormat>Widescreen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inpin heiti</vt:lpstr>
      <vt:lpstr>.VnAvant</vt:lpstr>
      <vt:lpstr>.VnHelvetInsH</vt:lpstr>
      <vt:lpstr>Arial</vt:lpstr>
      <vt:lpstr>Calibri</vt:lpstr>
      <vt:lpstr>Calibri Light</vt:lpstr>
      <vt:lpstr>Segoe UI</vt:lpstr>
      <vt:lpstr>Tahoma</vt:lpstr>
      <vt:lpstr>Times New Roman</vt:lpstr>
      <vt:lpstr>UTM Avo</vt:lpstr>
      <vt:lpstr>Office Theme</vt:lpstr>
      <vt:lpstr>Bạn nhỏ 16x9</vt:lpstr>
      <vt:lpstr>第一PPT，www.1ppt.com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CHÀO MỪNG CÁC EM ĐẾN VỚI TIẾT </dc:title>
  <dc:creator/>
  <cp:lastModifiedBy>Laptop</cp:lastModifiedBy>
  <cp:revision>7</cp:revision>
  <dcterms:created xsi:type="dcterms:W3CDTF">2020-08-08T08:08:51Z</dcterms:created>
  <dcterms:modified xsi:type="dcterms:W3CDTF">2025-02-13T08:09:29Z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