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60" r:id="rId3"/>
    <p:sldMasterId id="2147483796" r:id="rId4"/>
  </p:sldMasterIdLst>
  <p:notesMasterIdLst>
    <p:notesMasterId r:id="rId10"/>
  </p:notesMasterIdLst>
  <p:sldIdLst>
    <p:sldId id="261" r:id="rId5"/>
    <p:sldId id="2676" r:id="rId6"/>
    <p:sldId id="516" r:id="rId7"/>
    <p:sldId id="375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18CA4D-25BA-EFB0-DE5A-482DD842E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9ADC53-3CB9-28FA-1B83-75FE5F025EB1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90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4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9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2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15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698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9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52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96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96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0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9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292AB9-A0CB-6756-17C0-12FFFA233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3ADCFD-3430-A3EC-8CD2-511142E237B7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6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64DACE2-07D0-79DE-00EF-5B520A26D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536BAE-E0BF-071D-6990-5A93DA81CFC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0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4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BE7D2D7C-FFDD-100A-1B61-95648B734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1" y="1001486"/>
            <a:ext cx="7733524" cy="26928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028F3B3-1B98-F1D7-A0A2-B3CD126B3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38" y="-73743"/>
            <a:ext cx="1610311" cy="161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E73B2C-62AE-4D80-A665-B9883ED7D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2193846"/>
            <a:ext cx="10132822" cy="29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14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3049514" y="1371499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1" y="1754842"/>
            <a:ext cx="9637058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35</Words>
  <Application>Microsoft Office PowerPoint</Application>
  <PresentationFormat>Widescreen</PresentationFormat>
  <Paragraphs>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Arial-Rounded</vt:lpstr>
      <vt:lpstr>等线</vt:lpstr>
      <vt:lpstr>等线 Light</vt:lpstr>
      <vt:lpstr>Arial</vt:lpstr>
      <vt:lpstr>Calibri</vt:lpstr>
      <vt:lpstr>Calibri Light</vt:lpstr>
      <vt:lpstr>HP001 4 hàng</vt:lpstr>
      <vt:lpstr>Office Theme</vt:lpstr>
      <vt:lpstr>1_Office 主题​​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Kat Silly</cp:lastModifiedBy>
  <cp:revision>48</cp:revision>
  <dcterms:created xsi:type="dcterms:W3CDTF">2021-07-20T01:55:21Z</dcterms:created>
  <dcterms:modified xsi:type="dcterms:W3CDTF">2025-12-10T01:54:31Z</dcterms:modified>
</cp:coreProperties>
</file>