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3"/>
  </p:notesMasterIdLst>
  <p:sldIdLst>
    <p:sldId id="519" r:id="rId3"/>
    <p:sldId id="522" r:id="rId4"/>
    <p:sldId id="554" r:id="rId5"/>
    <p:sldId id="545" r:id="rId6"/>
    <p:sldId id="550" r:id="rId7"/>
    <p:sldId id="296" r:id="rId8"/>
    <p:sldId id="552" r:id="rId9"/>
    <p:sldId id="298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E8D86C7D-5EFC-4A16-98E9-563D26CCC7E1}"/>
    <pc:docChg chg="delSld delMainMaster">
      <pc:chgData name="Thảo Nguyễn" userId="9ec3e4e99a16812e" providerId="LiveId" clId="{E8D86C7D-5EFC-4A16-98E9-563D26CCC7E1}" dt="2025-05-16T03:27:10.256" v="28" actId="47"/>
      <pc:docMkLst>
        <pc:docMk/>
      </pc:docMkLst>
      <pc:sldChg chg="del">
        <pc:chgData name="Thảo Nguyễn" userId="9ec3e4e99a16812e" providerId="LiveId" clId="{E8D86C7D-5EFC-4A16-98E9-563D26CCC7E1}" dt="2025-05-16T03:19:48.101" v="0" actId="47"/>
        <pc:sldMkLst>
          <pc:docMk/>
          <pc:sldMk cId="38764714" sldId="263"/>
        </pc:sldMkLst>
      </pc:sldChg>
      <pc:sldChg chg="del">
        <pc:chgData name="Thảo Nguyễn" userId="9ec3e4e99a16812e" providerId="LiveId" clId="{E8D86C7D-5EFC-4A16-98E9-563D26CCC7E1}" dt="2025-05-16T03:27:09.332" v="27" actId="47"/>
        <pc:sldMkLst>
          <pc:docMk/>
          <pc:sldMk cId="143461841" sldId="328"/>
        </pc:sldMkLst>
      </pc:sldChg>
      <pc:sldChg chg="del">
        <pc:chgData name="Thảo Nguyễn" userId="9ec3e4e99a16812e" providerId="LiveId" clId="{E8D86C7D-5EFC-4A16-98E9-563D26CCC7E1}" dt="2025-05-16T03:23:38.748" v="2" actId="47"/>
        <pc:sldMkLst>
          <pc:docMk/>
          <pc:sldMk cId="3696452130" sldId="476"/>
        </pc:sldMkLst>
      </pc:sldChg>
      <pc:sldChg chg="del">
        <pc:chgData name="Thảo Nguyễn" userId="9ec3e4e99a16812e" providerId="LiveId" clId="{E8D86C7D-5EFC-4A16-98E9-563D26CCC7E1}" dt="2025-05-16T03:27:05.463" v="25" actId="47"/>
        <pc:sldMkLst>
          <pc:docMk/>
          <pc:sldMk cId="3258774528" sldId="520"/>
        </pc:sldMkLst>
      </pc:sldChg>
      <pc:sldChg chg="del">
        <pc:chgData name="Thảo Nguyễn" userId="9ec3e4e99a16812e" providerId="LiveId" clId="{E8D86C7D-5EFC-4A16-98E9-563D26CCC7E1}" dt="2025-05-16T03:24:07.432" v="17" actId="47"/>
        <pc:sldMkLst>
          <pc:docMk/>
          <pc:sldMk cId="2767403664" sldId="521"/>
        </pc:sldMkLst>
      </pc:sldChg>
      <pc:sldChg chg="del">
        <pc:chgData name="Thảo Nguyễn" userId="9ec3e4e99a16812e" providerId="LiveId" clId="{E8D86C7D-5EFC-4A16-98E9-563D26CCC7E1}" dt="2025-05-16T03:27:10.256" v="28" actId="47"/>
        <pc:sldMkLst>
          <pc:docMk/>
          <pc:sldMk cId="1077765796" sldId="523"/>
        </pc:sldMkLst>
      </pc:sldChg>
      <pc:sldChg chg="del">
        <pc:chgData name="Thảo Nguyễn" userId="9ec3e4e99a16812e" providerId="LiveId" clId="{E8D86C7D-5EFC-4A16-98E9-563D26CCC7E1}" dt="2025-05-16T03:27:07.630" v="26" actId="47"/>
        <pc:sldMkLst>
          <pc:docMk/>
          <pc:sldMk cId="271411566" sldId="524"/>
        </pc:sldMkLst>
      </pc:sldChg>
      <pc:sldChg chg="del">
        <pc:chgData name="Thảo Nguyễn" userId="9ec3e4e99a16812e" providerId="LiveId" clId="{E8D86C7D-5EFC-4A16-98E9-563D26CCC7E1}" dt="2025-05-16T03:24:29.110" v="20" actId="47"/>
        <pc:sldMkLst>
          <pc:docMk/>
          <pc:sldMk cId="2270115391" sldId="525"/>
        </pc:sldMkLst>
      </pc:sldChg>
      <pc:sldChg chg="del">
        <pc:chgData name="Thảo Nguyễn" userId="9ec3e4e99a16812e" providerId="LiveId" clId="{E8D86C7D-5EFC-4A16-98E9-563D26CCC7E1}" dt="2025-05-16T03:24:28.154" v="19" actId="47"/>
        <pc:sldMkLst>
          <pc:docMk/>
          <pc:sldMk cId="2586200105" sldId="528"/>
        </pc:sldMkLst>
      </pc:sldChg>
      <pc:sldChg chg="del">
        <pc:chgData name="Thảo Nguyễn" userId="9ec3e4e99a16812e" providerId="LiveId" clId="{E8D86C7D-5EFC-4A16-98E9-563D26CCC7E1}" dt="2025-05-16T03:24:27.438" v="18" actId="47"/>
        <pc:sldMkLst>
          <pc:docMk/>
          <pc:sldMk cId="389058812" sldId="529"/>
        </pc:sldMkLst>
      </pc:sldChg>
      <pc:sldChg chg="del">
        <pc:chgData name="Thảo Nguyễn" userId="9ec3e4e99a16812e" providerId="LiveId" clId="{E8D86C7D-5EFC-4A16-98E9-563D26CCC7E1}" dt="2025-05-16T03:24:05.920" v="16" actId="47"/>
        <pc:sldMkLst>
          <pc:docMk/>
          <pc:sldMk cId="2160422084" sldId="530"/>
        </pc:sldMkLst>
      </pc:sldChg>
      <pc:sldChg chg="del">
        <pc:chgData name="Thảo Nguyễn" userId="9ec3e4e99a16812e" providerId="LiveId" clId="{E8D86C7D-5EFC-4A16-98E9-563D26CCC7E1}" dt="2025-05-16T03:24:05.244" v="15" actId="47"/>
        <pc:sldMkLst>
          <pc:docMk/>
          <pc:sldMk cId="2715674819" sldId="531"/>
        </pc:sldMkLst>
      </pc:sldChg>
      <pc:sldChg chg="del">
        <pc:chgData name="Thảo Nguyễn" userId="9ec3e4e99a16812e" providerId="LiveId" clId="{E8D86C7D-5EFC-4A16-98E9-563D26CCC7E1}" dt="2025-05-16T03:24:02.531" v="14" actId="47"/>
        <pc:sldMkLst>
          <pc:docMk/>
          <pc:sldMk cId="350209134" sldId="532"/>
        </pc:sldMkLst>
      </pc:sldChg>
      <pc:sldChg chg="del">
        <pc:chgData name="Thảo Nguyễn" userId="9ec3e4e99a16812e" providerId="LiveId" clId="{E8D86C7D-5EFC-4A16-98E9-563D26CCC7E1}" dt="2025-05-16T03:24:00.925" v="13" actId="47"/>
        <pc:sldMkLst>
          <pc:docMk/>
          <pc:sldMk cId="1643190501" sldId="533"/>
        </pc:sldMkLst>
      </pc:sldChg>
      <pc:sldChg chg="del">
        <pc:chgData name="Thảo Nguyễn" userId="9ec3e4e99a16812e" providerId="LiveId" clId="{E8D86C7D-5EFC-4A16-98E9-563D26CCC7E1}" dt="2025-05-16T03:23:59.492" v="12" actId="47"/>
        <pc:sldMkLst>
          <pc:docMk/>
          <pc:sldMk cId="2158223320" sldId="534"/>
        </pc:sldMkLst>
      </pc:sldChg>
      <pc:sldChg chg="del">
        <pc:chgData name="Thảo Nguyễn" userId="9ec3e4e99a16812e" providerId="LiveId" clId="{E8D86C7D-5EFC-4A16-98E9-563D26CCC7E1}" dt="2025-05-16T03:23:58.722" v="11" actId="47"/>
        <pc:sldMkLst>
          <pc:docMk/>
          <pc:sldMk cId="3980292842" sldId="535"/>
        </pc:sldMkLst>
      </pc:sldChg>
      <pc:sldChg chg="del">
        <pc:chgData name="Thảo Nguyễn" userId="9ec3e4e99a16812e" providerId="LiveId" clId="{E8D86C7D-5EFC-4A16-98E9-563D26CCC7E1}" dt="2025-05-16T03:23:58.019" v="10" actId="47"/>
        <pc:sldMkLst>
          <pc:docMk/>
          <pc:sldMk cId="4162557579" sldId="536"/>
        </pc:sldMkLst>
      </pc:sldChg>
      <pc:sldChg chg="del">
        <pc:chgData name="Thảo Nguyễn" userId="9ec3e4e99a16812e" providerId="LiveId" clId="{E8D86C7D-5EFC-4A16-98E9-563D26CCC7E1}" dt="2025-05-16T03:23:56.840" v="9" actId="47"/>
        <pc:sldMkLst>
          <pc:docMk/>
          <pc:sldMk cId="4162557579" sldId="537"/>
        </pc:sldMkLst>
      </pc:sldChg>
      <pc:sldChg chg="del">
        <pc:chgData name="Thảo Nguyễn" userId="9ec3e4e99a16812e" providerId="LiveId" clId="{E8D86C7D-5EFC-4A16-98E9-563D26CCC7E1}" dt="2025-05-16T03:23:46.947" v="8" actId="47"/>
        <pc:sldMkLst>
          <pc:docMk/>
          <pc:sldMk cId="393014060" sldId="538"/>
        </pc:sldMkLst>
      </pc:sldChg>
      <pc:sldChg chg="del">
        <pc:chgData name="Thảo Nguyễn" userId="9ec3e4e99a16812e" providerId="LiveId" clId="{E8D86C7D-5EFC-4A16-98E9-563D26CCC7E1}" dt="2025-05-16T03:23:46.141" v="7" actId="47"/>
        <pc:sldMkLst>
          <pc:docMk/>
          <pc:sldMk cId="74885965" sldId="539"/>
        </pc:sldMkLst>
      </pc:sldChg>
      <pc:sldChg chg="del">
        <pc:chgData name="Thảo Nguyễn" userId="9ec3e4e99a16812e" providerId="LiveId" clId="{E8D86C7D-5EFC-4A16-98E9-563D26CCC7E1}" dt="2025-05-16T03:23:43.449" v="5" actId="47"/>
        <pc:sldMkLst>
          <pc:docMk/>
          <pc:sldMk cId="2418682380" sldId="540"/>
        </pc:sldMkLst>
      </pc:sldChg>
      <pc:sldChg chg="del">
        <pc:chgData name="Thảo Nguyễn" userId="9ec3e4e99a16812e" providerId="LiveId" clId="{E8D86C7D-5EFC-4A16-98E9-563D26CCC7E1}" dt="2025-05-16T03:23:40.655" v="4" actId="47"/>
        <pc:sldMkLst>
          <pc:docMk/>
          <pc:sldMk cId="2198507558" sldId="542"/>
        </pc:sldMkLst>
      </pc:sldChg>
      <pc:sldChg chg="del">
        <pc:chgData name="Thảo Nguyễn" userId="9ec3e4e99a16812e" providerId="LiveId" clId="{E8D86C7D-5EFC-4A16-98E9-563D26CCC7E1}" dt="2025-05-16T03:23:45.293" v="6" actId="47"/>
        <pc:sldMkLst>
          <pc:docMk/>
          <pc:sldMk cId="1915993304" sldId="543"/>
        </pc:sldMkLst>
      </pc:sldChg>
      <pc:sldChg chg="del">
        <pc:chgData name="Thảo Nguyễn" userId="9ec3e4e99a16812e" providerId="LiveId" clId="{E8D86C7D-5EFC-4A16-98E9-563D26CCC7E1}" dt="2025-05-16T03:23:39.806" v="3" actId="47"/>
        <pc:sldMkLst>
          <pc:docMk/>
          <pc:sldMk cId="3762312572" sldId="544"/>
        </pc:sldMkLst>
      </pc:sldChg>
      <pc:sldChg chg="del">
        <pc:chgData name="Thảo Nguyễn" userId="9ec3e4e99a16812e" providerId="LiveId" clId="{E8D86C7D-5EFC-4A16-98E9-563D26CCC7E1}" dt="2025-05-16T03:19:54.980" v="1" actId="47"/>
        <pc:sldMkLst>
          <pc:docMk/>
          <pc:sldMk cId="282279076" sldId="547"/>
        </pc:sldMkLst>
      </pc:sldChg>
      <pc:sldChg chg="del">
        <pc:chgData name="Thảo Nguyễn" userId="9ec3e4e99a16812e" providerId="LiveId" clId="{E8D86C7D-5EFC-4A16-98E9-563D26CCC7E1}" dt="2025-05-16T03:26:58.817" v="24" actId="47"/>
        <pc:sldMkLst>
          <pc:docMk/>
          <pc:sldMk cId="1160614341" sldId="548"/>
        </pc:sldMkLst>
      </pc:sldChg>
      <pc:sldChg chg="del">
        <pc:chgData name="Thảo Nguyễn" userId="9ec3e4e99a16812e" providerId="LiveId" clId="{E8D86C7D-5EFC-4A16-98E9-563D26CCC7E1}" dt="2025-05-16T03:26:42.026" v="22" actId="47"/>
        <pc:sldMkLst>
          <pc:docMk/>
          <pc:sldMk cId="3450613145" sldId="549"/>
        </pc:sldMkLst>
      </pc:sldChg>
      <pc:sldChg chg="del">
        <pc:chgData name="Thảo Nguyễn" userId="9ec3e4e99a16812e" providerId="LiveId" clId="{E8D86C7D-5EFC-4A16-98E9-563D26CCC7E1}" dt="2025-05-16T03:26:57.237" v="23" actId="47"/>
        <pc:sldMkLst>
          <pc:docMk/>
          <pc:sldMk cId="2994609603" sldId="553"/>
        </pc:sldMkLst>
      </pc:sldChg>
      <pc:sldChg chg="del">
        <pc:chgData name="Thảo Nguyễn" userId="9ec3e4e99a16812e" providerId="LiveId" clId="{E8D86C7D-5EFC-4A16-98E9-563D26CCC7E1}" dt="2025-05-16T03:26:39.090" v="21" actId="47"/>
        <pc:sldMkLst>
          <pc:docMk/>
          <pc:sldMk cId="4046130499" sldId="555"/>
        </pc:sldMkLst>
      </pc:sldChg>
      <pc:sldMasterChg chg="delSldLayout">
        <pc:chgData name="Thảo Nguyễn" userId="9ec3e4e99a16812e" providerId="LiveId" clId="{E8D86C7D-5EFC-4A16-98E9-563D26CCC7E1}" dt="2025-05-16T03:27:09.332" v="27" actId="47"/>
        <pc:sldMasterMkLst>
          <pc:docMk/>
          <pc:sldMasterMk cId="459525486" sldId="2147483661"/>
        </pc:sldMasterMkLst>
        <pc:sldLayoutChg chg="del">
          <pc:chgData name="Thảo Nguyễn" userId="9ec3e4e99a16812e" providerId="LiveId" clId="{E8D86C7D-5EFC-4A16-98E9-563D26CCC7E1}" dt="2025-05-16T03:27:09.332" v="27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Thảo Nguyễn" userId="9ec3e4e99a16812e" providerId="LiveId" clId="{E8D86C7D-5EFC-4A16-98E9-563D26CCC7E1}" dt="2025-05-16T03:26:58.817" v="24" actId="47"/>
          <pc:sldLayoutMkLst>
            <pc:docMk/>
            <pc:sldMasterMk cId="459525486" sldId="2147483661"/>
            <pc:sldLayoutMk cId="1598575484" sldId="2147483672"/>
          </pc:sldLayoutMkLst>
        </pc:sldLayoutChg>
      </pc:sldMasterChg>
      <pc:sldMasterChg chg="del delSldLayout">
        <pc:chgData name="Thảo Nguyễn" userId="9ec3e4e99a16812e" providerId="LiveId" clId="{E8D86C7D-5EFC-4A16-98E9-563D26CCC7E1}" dt="2025-05-16T03:23:38.748" v="2" actId="47"/>
        <pc:sldMasterMkLst>
          <pc:docMk/>
          <pc:sldMasterMk cId="195364003" sldId="2147483700"/>
        </pc:sldMasterMkLst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del">
          <pc:chgData name="Thảo Nguyễn" userId="9ec3e4e99a16812e" providerId="LiveId" clId="{E8D86C7D-5EFC-4A16-98E9-563D26CCC7E1}" dt="2025-05-16T03:23:38.748" v="2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60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8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2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4" y="4825114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8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2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8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70F18D-3290-4F7A-B497-F2F226AE6E6A}" type="datetimeFigureOut">
              <a:rPr lang="en-US" smtClean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7F7BBB-07B0-4BA7-A934-658DFB689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1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712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tm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2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7" y="1655171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21" name="Google Shape;792;p36">
            <a:extLst>
              <a:ext uri="{FF2B5EF4-FFF2-40B4-BE49-F238E27FC236}">
                <a16:creationId xmlns:a16="http://schemas.microsoft.com/office/drawing/2014/main" id="{C0F61090-E16C-421A-93D2-92BC9E9B06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6874" y="1441937"/>
            <a:ext cx="9344487" cy="10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i="1">
                <a:solidFill>
                  <a:srgbClr val="FF0000"/>
                </a:solidFill>
              </a:rPr>
              <a:t>2</a:t>
            </a:r>
            <a:r>
              <a:rPr lang="vi-VN" sz="2800" i="1"/>
              <a:t>. </a:t>
            </a:r>
            <a:r>
              <a:rPr lang="vi-VN" sz="2800"/>
              <a:t>Tìm thêm từ ngữ t</a:t>
            </a:r>
            <a:r>
              <a:rPr lang="en-US" sz="2800"/>
              <a:t>ả</a:t>
            </a:r>
            <a:r>
              <a:rPr lang="vi-VN" sz="2800"/>
              <a:t> mặt trời, ánh nắng, đ</a:t>
            </a:r>
            <a:r>
              <a:rPr lang="en-US" sz="2800"/>
              <a:t>ồ</a:t>
            </a:r>
            <a:r>
              <a:rPr lang="vi-VN" sz="2800"/>
              <a:t>ng lúa.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9" y="2397440"/>
            <a:ext cx="6059110" cy="35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532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5783473" y="2628099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chiền chiện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209289" y="3404499"/>
            <a:ext cx="4449866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tích ri tích rích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164759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278881" y="5014969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00407" y="829179"/>
            <a:ext cx="7693187" cy="1266841"/>
            <a:chOff x="2300407" y="829179"/>
            <a:chExt cx="7693187" cy="1266841"/>
          </a:xfrm>
        </p:grpSpPr>
        <p:grpSp>
          <p:nvGrpSpPr>
            <p:cNvPr id="100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101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85102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TỪ KHÓ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07535" y="4074161"/>
            <a:ext cx="514034" cy="106740"/>
            <a:chOff x="6107535" y="4074160"/>
            <a:chExt cx="514034" cy="10673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817148" y="4074160"/>
            <a:ext cx="261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8001437" y="4074160"/>
            <a:ext cx="28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7347182" y="329599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641889" y="3295990"/>
            <a:ext cx="436880" cy="108509"/>
            <a:chOff x="6641889" y="3295990"/>
            <a:chExt cx="436880" cy="1085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846175" y="3350245"/>
            <a:ext cx="436880" cy="108509"/>
            <a:chOff x="6641889" y="3295990"/>
            <a:chExt cx="436880" cy="1085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41889" y="3295990"/>
              <a:ext cx="43688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874099-9C1F-43A7-BCB2-5975B872F399}"/>
                </a:ext>
              </a:extLst>
            </p:cNvPr>
            <p:cNvCxnSpPr/>
            <p:nvPr/>
          </p:nvCxnSpPr>
          <p:spPr>
            <a:xfrm>
              <a:off x="6650507" y="3404499"/>
              <a:ext cx="428262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347182" y="4074161"/>
            <a:ext cx="514034" cy="106740"/>
            <a:chOff x="6107535" y="4074160"/>
            <a:chExt cx="514034" cy="10673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390697" y="4113084"/>
            <a:ext cx="514034" cy="106740"/>
            <a:chOff x="6107535" y="4074160"/>
            <a:chExt cx="514034" cy="106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535" y="4074160"/>
              <a:ext cx="495089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AF2B3E-1169-44C1-B1E4-693E79C15545}"/>
                </a:ext>
              </a:extLst>
            </p:cNvPr>
            <p:cNvCxnSpPr>
              <a:cxnSpLocks/>
            </p:cNvCxnSpPr>
            <p:nvPr/>
          </p:nvCxnSpPr>
          <p:spPr>
            <a:xfrm>
              <a:off x="6164759" y="4180899"/>
              <a:ext cx="456810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6307001" y="5111232"/>
            <a:ext cx="647489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68836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0" y="2767915"/>
            <a:ext cx="98552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1.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cho</a:t>
            </a:r>
            <a:r>
              <a:rPr lang="en-US" sz="3600" b="1" i="1" dirty="0"/>
              <a:t> </a:t>
            </a:r>
            <a:r>
              <a:rPr lang="en-US" sz="3600" b="1" i="1" dirty="0" err="1"/>
              <a:t>nhau</a:t>
            </a:r>
            <a:r>
              <a:rPr lang="en-US" sz="3600" b="1" i="1" dirty="0"/>
              <a:t> </a:t>
            </a:r>
            <a:r>
              <a:rPr lang="en-US" sz="3600" b="1" i="1" dirty="0" err="1"/>
              <a:t>nghe</a:t>
            </a:r>
            <a:r>
              <a:rPr lang="en-US" sz="3600" b="1" i="1" dirty="0"/>
              <a:t> </a:t>
            </a:r>
            <a:r>
              <a:rPr lang="en-US" sz="3600" b="1" i="1" dirty="0" err="1"/>
              <a:t>theo</a:t>
            </a:r>
            <a:r>
              <a:rPr lang="en-US" sz="3600" b="1" i="1" dirty="0"/>
              <a:t> </a:t>
            </a:r>
            <a:r>
              <a:rPr lang="en-US" sz="3600" b="1" i="1" dirty="0" err="1"/>
              <a:t>nhóm</a:t>
            </a:r>
            <a:r>
              <a:rPr lang="en-US" sz="3600" b="1" i="1" dirty="0"/>
              <a:t> </a:t>
            </a:r>
            <a:r>
              <a:rPr lang="en-US" sz="3600" b="1" i="1" dirty="0" err="1"/>
              <a:t>đôi</a:t>
            </a:r>
            <a:endParaRPr lang="en-US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9624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2.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thi</a:t>
            </a:r>
            <a:r>
              <a:rPr lang="en-US" sz="3600" b="1" i="1" dirty="0"/>
              <a:t> </a:t>
            </a:r>
            <a:r>
              <a:rPr lang="en-US" sz="3600" b="1" i="1" dirty="0" err="1"/>
              <a:t>giữa</a:t>
            </a:r>
            <a:r>
              <a:rPr lang="en-US" sz="3600" b="1" i="1" dirty="0"/>
              <a:t> </a:t>
            </a:r>
            <a:r>
              <a:rPr lang="en-US" sz="3600" b="1" i="1" dirty="0" err="1"/>
              <a:t>các</a:t>
            </a:r>
            <a:r>
              <a:rPr lang="en-US" sz="3600" b="1" i="1" dirty="0"/>
              <a:t> </a:t>
            </a:r>
            <a:r>
              <a:rPr lang="en-US" sz="3600" b="1" i="1" dirty="0" err="1"/>
              <a:t>nhóm</a:t>
            </a:r>
            <a:endParaRPr lang="en-US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181601"/>
            <a:ext cx="721360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3.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đồng</a:t>
            </a:r>
            <a:r>
              <a:rPr lang="en-US" sz="3600" b="1" i="1" dirty="0"/>
              <a:t> </a:t>
            </a:r>
            <a:r>
              <a:rPr lang="en-US" sz="3600" b="1" i="1" dirty="0" err="1"/>
              <a:t>thanh</a:t>
            </a:r>
            <a:r>
              <a:rPr lang="en-US" sz="3600" b="1" i="1" dirty="0"/>
              <a:t> </a:t>
            </a:r>
            <a:r>
              <a:rPr lang="en-US" sz="3600" b="1" i="1" dirty="0" err="1"/>
              <a:t>cả</a:t>
            </a:r>
            <a:r>
              <a:rPr lang="en-US" sz="3600" b="1" i="1" dirty="0"/>
              <a:t> </a:t>
            </a:r>
            <a:r>
              <a:rPr lang="en-US" sz="3600" b="1" i="1" dirty="0" err="1"/>
              <a:t>lớp</a:t>
            </a:r>
            <a:endParaRPr lang="en-US" sz="3600" b="1" i="1" dirty="0"/>
          </a:p>
        </p:txBody>
      </p:sp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498421" y="16955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31092" y="2649218"/>
            <a:ext cx="8020035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bài bé nhìn thấy vầng dương đẹp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584326" y="4499841"/>
            <a:ext cx="5412219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Bé nhìn thấy v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 dương rực đỏ.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3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64" y="659581"/>
            <a:ext cx="1587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9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6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70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được tả như thế nào 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1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1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Nắng ban mai hiền hoà, như những dải lụa tơ vàng óng, như con sóng dập dờn trên đổng lúa xanh.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1612961"/>
            <a:ext cx="10058400" cy="2623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254" y="537067"/>
            <a:ext cx="954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3. </a:t>
            </a:r>
            <a:r>
              <a:rPr lang="en-US" sz="2800"/>
              <a:t>Đ</a:t>
            </a:r>
            <a:r>
              <a:rPr lang="vi-VN" sz="2800"/>
              <a:t>àn chiền ch</a:t>
            </a:r>
            <a:r>
              <a:rPr lang="en-US" sz="2800">
                <a:latin typeface="Arial" pitchFamily="34" charset="0"/>
                <a:cs typeface="Arial" pitchFamily="34" charset="0"/>
              </a:rPr>
              <a:t>iệ</a:t>
            </a:r>
            <a:r>
              <a:rPr lang="vi-VN" sz="2800"/>
              <a:t>n và lũ châu chấu làm gì trên cánh đ</a:t>
            </a:r>
            <a:r>
              <a:rPr lang="en-US" sz="2800">
                <a:latin typeface="Arial" pitchFamily="34" charset="0"/>
                <a:cs typeface="Arial" pitchFamily="34" charset="0"/>
              </a:rPr>
              <a:t>ồ</a:t>
            </a:r>
            <a:r>
              <a:rPr lang="vi-VN" sz="2800"/>
              <a:t>ng?</a:t>
            </a: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438625" y="4518951"/>
            <a:ext cx="3688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bay quanh và hót tích ri tích rích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6230723" y="4734394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/>
              <a:t>đu cỏ uống sương rơi</a:t>
            </a:r>
            <a:r>
              <a:rPr lang="vi-VN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5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289160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vi-VN" sz="2800">
                <a:latin typeface="+mj-lt"/>
              </a:rPr>
              <a:t>Theo em, vì sao bé ngân nga hát giữa cánh đ</a:t>
            </a:r>
            <a:r>
              <a:rPr lang="en-US" sz="2800">
                <a:latin typeface="+mj-lt"/>
              </a:rPr>
              <a:t>ồ</a:t>
            </a:r>
            <a:r>
              <a:rPr lang="vi-VN" sz="2800">
                <a:latin typeface="+mj-lt"/>
              </a:rPr>
              <a:t>ng?</a:t>
            </a:r>
            <a:endParaRPr lang="en-US" sz="2800" kern="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5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5" y="4322790"/>
            <a:ext cx="8910843" cy="13160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+mj-lt"/>
              </a:rPr>
              <a:t>Bé ngàn nga hát khẽ bởi vì bé cảm thấy cánh đổng quê hương thật là đẹp, bé cảm thấy hạnh phúc trong lòng</a:t>
            </a:r>
            <a:endParaRPr lang="zh-CN" altLang="en-US" sz="28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6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5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1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6182" y="2228671"/>
            <a:ext cx="55418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>
                <a:solidFill>
                  <a:srgbClr val="FF0000"/>
                </a:solidFill>
              </a:rPr>
              <a:t>1</a:t>
            </a:r>
            <a:r>
              <a:rPr lang="vi-VN" sz="2800"/>
              <a:t>. Tìm trong bài từ ngữ:</a:t>
            </a:r>
            <a:endParaRPr lang="en-US" sz="2800" b="1"/>
          </a:p>
          <a:p>
            <a:pPr lvl="0">
              <a:lnSpc>
                <a:spcPct val="150000"/>
              </a:lnSpc>
            </a:pPr>
            <a:r>
              <a:rPr lang="en-US" sz="2800"/>
              <a:t>a.</a:t>
            </a:r>
            <a:r>
              <a:rPr lang="vi-VN" sz="2800"/>
              <a:t>chỉ màu sắc của mặt trời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/>
              <a:t>b.</a:t>
            </a:r>
            <a:r>
              <a:rPr lang="vi-VN" sz="2800"/>
              <a:t>chỉ màu sắc của ánh nắng</a:t>
            </a:r>
            <a:endParaRPr lang="en-US" sz="2800"/>
          </a:p>
          <a:p>
            <a:pPr lvl="0">
              <a:lnSpc>
                <a:spcPct val="150000"/>
              </a:lnSpc>
            </a:pPr>
            <a:r>
              <a:rPr lang="en-US" sz="2800"/>
              <a:t>c.</a:t>
            </a:r>
            <a:r>
              <a:rPr lang="vi-VN" sz="2800"/>
              <a:t>chỉ màu sắc của đ</a:t>
            </a:r>
            <a:r>
              <a:rPr lang="en-US" sz="2800"/>
              <a:t>ồ</a:t>
            </a:r>
            <a:r>
              <a:rPr lang="vi-VN" sz="2800"/>
              <a:t>ng lúa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5819321" y="2690336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</a:rPr>
              <a:t>đỏ rực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7939" y="3338432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>
                <a:solidFill>
                  <a:schemeClr val="accent2">
                    <a:lumMod val="75000"/>
                  </a:schemeClr>
                </a:solidFill>
              </a:rPr>
              <a:t>vàng óng</a:t>
            </a:r>
            <a:endParaRPr lang="en-US" sz="3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2907" y="3923207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00B050"/>
                </a:solidFill>
              </a:rPr>
              <a:t>xanh</a:t>
            </a:r>
            <a:r>
              <a:rPr lang="vi-VN" i="1"/>
              <a:t>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1663151"/>
            <a:ext cx="3183348" cy="2054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73" y="1649907"/>
            <a:ext cx="3328366" cy="221622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7" y="1663151"/>
            <a:ext cx="3663083" cy="22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264</Words>
  <Application>Microsoft Office PowerPoint</Application>
  <PresentationFormat>Widescreen</PresentationFormat>
  <Paragraphs>35</Paragraphs>
  <Slides>10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Thảo Nguyễn</cp:lastModifiedBy>
  <cp:revision>96</cp:revision>
  <dcterms:created xsi:type="dcterms:W3CDTF">2021-06-19T10:18:58Z</dcterms:created>
  <dcterms:modified xsi:type="dcterms:W3CDTF">2025-05-16T03:27:14Z</dcterms:modified>
</cp:coreProperties>
</file>