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57" r:id="rId2"/>
    <p:sldId id="293" r:id="rId3"/>
    <p:sldId id="299" r:id="rId4"/>
    <p:sldId id="301" r:id="rId5"/>
    <p:sldId id="302" r:id="rId6"/>
    <p:sldId id="303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#9Slide07 Altus" panose="020B0604020202020204" charset="0"/>
      <p:regular r:id="rId10"/>
    </p:embeddedFon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5B"/>
    <a:srgbClr val="FFD600"/>
    <a:srgbClr val="D4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963" autoAdjust="0"/>
  </p:normalViewPr>
  <p:slideViewPr>
    <p:cSldViewPr snapToGrid="0">
      <p:cViewPr varScale="1">
        <p:scale>
          <a:sx n="67" d="100"/>
          <a:sy n="67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ễn" userId="9ec3e4e99a16812e" providerId="LiveId" clId="{5E63CCA1-EE6C-4800-9AE7-8B841F277B01}"/>
    <pc:docChg chg="custSel delSld modSld">
      <pc:chgData name="Thảo Nguyễn" userId="9ec3e4e99a16812e" providerId="LiveId" clId="{5E63CCA1-EE6C-4800-9AE7-8B841F277B01}" dt="2025-05-16T08:50:20.035" v="17" actId="1076"/>
      <pc:docMkLst>
        <pc:docMk/>
      </pc:docMkLst>
      <pc:sldChg chg="del">
        <pc:chgData name="Thảo Nguyễn" userId="9ec3e4e99a16812e" providerId="LiveId" clId="{5E63CCA1-EE6C-4800-9AE7-8B841F277B01}" dt="2025-05-16T08:48:59.154" v="12" actId="47"/>
        <pc:sldMkLst>
          <pc:docMk/>
          <pc:sldMk cId="3177729438" sldId="259"/>
        </pc:sldMkLst>
      </pc:sldChg>
      <pc:sldChg chg="del">
        <pc:chgData name="Thảo Nguyễn" userId="9ec3e4e99a16812e" providerId="LiveId" clId="{5E63CCA1-EE6C-4800-9AE7-8B841F277B01}" dt="2025-05-16T08:48:46.339" v="0" actId="47"/>
        <pc:sldMkLst>
          <pc:docMk/>
          <pc:sldMk cId="2081746780" sldId="264"/>
        </pc:sldMkLst>
      </pc:sldChg>
      <pc:sldChg chg="del">
        <pc:chgData name="Thảo Nguyễn" userId="9ec3e4e99a16812e" providerId="LiveId" clId="{5E63CCA1-EE6C-4800-9AE7-8B841F277B01}" dt="2025-05-16T08:48:47.855" v="2" actId="47"/>
        <pc:sldMkLst>
          <pc:docMk/>
          <pc:sldMk cId="2457677220" sldId="282"/>
        </pc:sldMkLst>
      </pc:sldChg>
      <pc:sldChg chg="del">
        <pc:chgData name="Thảo Nguyễn" userId="9ec3e4e99a16812e" providerId="LiveId" clId="{5E63CCA1-EE6C-4800-9AE7-8B841F277B01}" dt="2025-05-16T08:48:48.489" v="3" actId="47"/>
        <pc:sldMkLst>
          <pc:docMk/>
          <pc:sldMk cId="835012618" sldId="283"/>
        </pc:sldMkLst>
      </pc:sldChg>
      <pc:sldChg chg="del">
        <pc:chgData name="Thảo Nguyễn" userId="9ec3e4e99a16812e" providerId="LiveId" clId="{5E63CCA1-EE6C-4800-9AE7-8B841F277B01}" dt="2025-05-16T08:48:49.094" v="4" actId="47"/>
        <pc:sldMkLst>
          <pc:docMk/>
          <pc:sldMk cId="1819772729" sldId="284"/>
        </pc:sldMkLst>
      </pc:sldChg>
      <pc:sldChg chg="del">
        <pc:chgData name="Thảo Nguyễn" userId="9ec3e4e99a16812e" providerId="LiveId" clId="{5E63CCA1-EE6C-4800-9AE7-8B841F277B01}" dt="2025-05-16T08:48:49.707" v="5" actId="47"/>
        <pc:sldMkLst>
          <pc:docMk/>
          <pc:sldMk cId="3823237457" sldId="285"/>
        </pc:sldMkLst>
      </pc:sldChg>
      <pc:sldChg chg="del">
        <pc:chgData name="Thảo Nguyễn" userId="9ec3e4e99a16812e" providerId="LiveId" clId="{5E63CCA1-EE6C-4800-9AE7-8B841F277B01}" dt="2025-05-16T08:48:50.369" v="6" actId="47"/>
        <pc:sldMkLst>
          <pc:docMk/>
          <pc:sldMk cId="3914018673" sldId="286"/>
        </pc:sldMkLst>
      </pc:sldChg>
      <pc:sldChg chg="del">
        <pc:chgData name="Thảo Nguyễn" userId="9ec3e4e99a16812e" providerId="LiveId" clId="{5E63CCA1-EE6C-4800-9AE7-8B841F277B01}" dt="2025-05-16T08:48:51.098" v="7" actId="47"/>
        <pc:sldMkLst>
          <pc:docMk/>
          <pc:sldMk cId="1903635497" sldId="287"/>
        </pc:sldMkLst>
      </pc:sldChg>
      <pc:sldChg chg="del">
        <pc:chgData name="Thảo Nguyễn" userId="9ec3e4e99a16812e" providerId="LiveId" clId="{5E63CCA1-EE6C-4800-9AE7-8B841F277B01}" dt="2025-05-16T08:48:51.755" v="8" actId="47"/>
        <pc:sldMkLst>
          <pc:docMk/>
          <pc:sldMk cId="945467518" sldId="288"/>
        </pc:sldMkLst>
      </pc:sldChg>
      <pc:sldChg chg="del">
        <pc:chgData name="Thảo Nguyễn" userId="9ec3e4e99a16812e" providerId="LiveId" clId="{5E63CCA1-EE6C-4800-9AE7-8B841F277B01}" dt="2025-05-16T08:48:47.178" v="1" actId="47"/>
        <pc:sldMkLst>
          <pc:docMk/>
          <pc:sldMk cId="1066584356" sldId="294"/>
        </pc:sldMkLst>
      </pc:sldChg>
      <pc:sldChg chg="del">
        <pc:chgData name="Thảo Nguyễn" userId="9ec3e4e99a16812e" providerId="LiveId" clId="{5E63CCA1-EE6C-4800-9AE7-8B841F277B01}" dt="2025-05-16T08:48:52.861" v="9" actId="47"/>
        <pc:sldMkLst>
          <pc:docMk/>
          <pc:sldMk cId="3328170016" sldId="295"/>
        </pc:sldMkLst>
      </pc:sldChg>
      <pc:sldChg chg="del">
        <pc:chgData name="Thảo Nguyễn" userId="9ec3e4e99a16812e" providerId="LiveId" clId="{5E63CCA1-EE6C-4800-9AE7-8B841F277B01}" dt="2025-05-16T08:48:56.981" v="11" actId="47"/>
        <pc:sldMkLst>
          <pc:docMk/>
          <pc:sldMk cId="2227710344" sldId="296"/>
        </pc:sldMkLst>
      </pc:sldChg>
      <pc:sldChg chg="del">
        <pc:chgData name="Thảo Nguyễn" userId="9ec3e4e99a16812e" providerId="LiveId" clId="{5E63CCA1-EE6C-4800-9AE7-8B841F277B01}" dt="2025-05-16T08:48:55.997" v="10" actId="47"/>
        <pc:sldMkLst>
          <pc:docMk/>
          <pc:sldMk cId="3361770594" sldId="297"/>
        </pc:sldMkLst>
      </pc:sldChg>
      <pc:sldChg chg="delSp mod">
        <pc:chgData name="Thảo Nguyễn" userId="9ec3e4e99a16812e" providerId="LiveId" clId="{5E63CCA1-EE6C-4800-9AE7-8B841F277B01}" dt="2025-05-16T08:50:11.981" v="15" actId="478"/>
        <pc:sldMkLst>
          <pc:docMk/>
          <pc:sldMk cId="2269404841" sldId="299"/>
        </pc:sldMkLst>
        <pc:picChg chg="del">
          <ac:chgData name="Thảo Nguyễn" userId="9ec3e4e99a16812e" providerId="LiveId" clId="{5E63CCA1-EE6C-4800-9AE7-8B841F277B01}" dt="2025-05-16T08:50:11.229" v="14" actId="478"/>
          <ac:picMkLst>
            <pc:docMk/>
            <pc:sldMk cId="2269404841" sldId="299"/>
            <ac:picMk id="51" creationId="{D9B3CB98-C340-4D24-AA74-9B42699BED39}"/>
          </ac:picMkLst>
        </pc:picChg>
        <pc:picChg chg="del">
          <ac:chgData name="Thảo Nguyễn" userId="9ec3e4e99a16812e" providerId="LiveId" clId="{5E63CCA1-EE6C-4800-9AE7-8B841F277B01}" dt="2025-05-16T08:50:11.981" v="15" actId="478"/>
          <ac:picMkLst>
            <pc:docMk/>
            <pc:sldMk cId="2269404841" sldId="299"/>
            <ac:picMk id="52" creationId="{641881D0-71C5-47B8-9325-3211A8417095}"/>
          </ac:picMkLst>
        </pc:picChg>
      </pc:sldChg>
      <pc:sldChg chg="delSp mod">
        <pc:chgData name="Thảo Nguyễn" userId="9ec3e4e99a16812e" providerId="LiveId" clId="{5E63CCA1-EE6C-4800-9AE7-8B841F277B01}" dt="2025-05-16T08:50:04.218" v="13" actId="478"/>
        <pc:sldMkLst>
          <pc:docMk/>
          <pc:sldMk cId="2469806085" sldId="301"/>
        </pc:sldMkLst>
        <pc:picChg chg="del">
          <ac:chgData name="Thảo Nguyễn" userId="9ec3e4e99a16812e" providerId="LiveId" clId="{5E63CCA1-EE6C-4800-9AE7-8B841F277B01}" dt="2025-05-16T08:50:04.218" v="13" actId="478"/>
          <ac:picMkLst>
            <pc:docMk/>
            <pc:sldMk cId="2469806085" sldId="301"/>
            <ac:picMk id="51" creationId="{D9B3CB98-C340-4D24-AA74-9B42699BED39}"/>
          </ac:picMkLst>
        </pc:picChg>
      </pc:sldChg>
      <pc:sldChg chg="delSp modSp mod delAnim">
        <pc:chgData name="Thảo Nguyễn" userId="9ec3e4e99a16812e" providerId="LiveId" clId="{5E63CCA1-EE6C-4800-9AE7-8B841F277B01}" dt="2025-05-16T08:50:20.035" v="17" actId="1076"/>
        <pc:sldMkLst>
          <pc:docMk/>
          <pc:sldMk cId="2442201550" sldId="302"/>
        </pc:sldMkLst>
        <pc:spChg chg="mod">
          <ac:chgData name="Thảo Nguyễn" userId="9ec3e4e99a16812e" providerId="LiveId" clId="{5E63CCA1-EE6C-4800-9AE7-8B841F277B01}" dt="2025-05-16T08:50:20.035" v="17" actId="1076"/>
          <ac:spMkLst>
            <pc:docMk/>
            <pc:sldMk cId="2442201550" sldId="302"/>
            <ac:spMk id="79" creationId="{B15FA9FA-20A9-4DB3-9B25-40C70029FFD0}"/>
          </ac:spMkLst>
        </pc:spChg>
        <pc:picChg chg="del">
          <ac:chgData name="Thảo Nguyễn" userId="9ec3e4e99a16812e" providerId="LiveId" clId="{5E63CCA1-EE6C-4800-9AE7-8B841F277B01}" dt="2025-05-16T08:50:17.204" v="16" actId="478"/>
          <ac:picMkLst>
            <pc:docMk/>
            <pc:sldMk cId="2442201550" sldId="302"/>
            <ac:picMk id="85" creationId="{78B0E563-18B7-48D6-8BEC-26871E736A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CB46C-883B-4059-97C0-A3F5DD03BD3A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E338D-16E0-4AE8-BFC6-4E8BF3310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5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74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6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7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EF2D4-BC03-42C2-A70B-D1A5EE6A51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51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3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4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3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1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0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2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7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28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4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4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99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3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9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56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5057-3288-4F3C-91A6-BF59F2E77359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D6B5-BB0D-4F3F-9483-5B16448F7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635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0566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 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7199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0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  <p:sldLayoutId id="2147483672" r:id="rId15"/>
    <p:sldLayoutId id="2147483671" r:id="rId16"/>
    <p:sldLayoutId id="2147483670" r:id="rId17"/>
    <p:sldLayoutId id="2147483669" r:id="rId18"/>
    <p:sldLayoutId id="2147483668" r:id="rId19"/>
    <p:sldLayoutId id="2147483667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06093CBE-BB3E-43D0-9770-E9B6C1782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970">
            <a:off x="5990366" y="547854"/>
            <a:ext cx="1807850" cy="148243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86665DA-F0D1-429F-B969-59739EBDA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73" b="8821"/>
          <a:stretch/>
        </p:blipFill>
        <p:spPr>
          <a:xfrm rot="20215089">
            <a:off x="10065830" y="4728306"/>
            <a:ext cx="1731817" cy="19507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54809"/>
            <a:ext cx="4636682" cy="2809276"/>
            <a:chOff x="0" y="-54809"/>
            <a:chExt cx="4636682" cy="280927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250FF7B-8291-4C9F-A2AC-2E6BD432B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848" b="54188"/>
            <a:stretch/>
          </p:blipFill>
          <p:spPr>
            <a:xfrm>
              <a:off x="0" y="-54809"/>
              <a:ext cx="4636682" cy="280927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 rot="21035011">
              <a:off x="1641611" y="495811"/>
              <a:ext cx="2457218" cy="10448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 rot="21077622">
            <a:off x="1969382" y="664269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5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1077622">
            <a:off x="1965136" y="695035"/>
            <a:ext cx="17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TOÁN </a:t>
            </a:r>
            <a:r>
              <a:rPr lang="vi-VN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SVN-Block" panose="02040603050506020204" pitchFamily="18" charset="0"/>
              </a:rPr>
              <a:t>2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SVN-Block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5899" y="1255440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tập</a:t>
            </a:r>
            <a:r>
              <a:rPr lang="en-US" sz="11500" dirty="0">
                <a:ln w="2857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Lobster" panose="020406030505060202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65899" y="1226055"/>
            <a:ext cx="50752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Ôn</a:t>
            </a:r>
            <a:r>
              <a:rPr lang="en-US" sz="115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 </a:t>
            </a:r>
            <a:r>
              <a:rPr lang="en-US" sz="11500" dirty="0" err="1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tập</a:t>
            </a:r>
            <a:endParaRPr lang="en-US" sz="11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" y="4944450"/>
            <a:ext cx="1109516" cy="18861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82" y="-951162"/>
            <a:ext cx="3170195" cy="3560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6082" y="6308278"/>
            <a:ext cx="184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VF Breathe Pro" panose="02000000000000000000" pitchFamily="2" charset="0"/>
              </a:rPr>
              <a:t>Linh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87033" y="1970026"/>
            <a:ext cx="14887722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9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9B3CB98-C340-4D24-AA74-9B42699BE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89630">
            <a:off x="9663993" y="-333550"/>
            <a:ext cx="2508238" cy="2508238"/>
          </a:xfrm>
          <a:prstGeom prst="rect">
            <a:avLst/>
          </a:prstGeom>
        </p:spPr>
      </p:pic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01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92AA9D-FB4B-47D8-92FA-5D560BDCDC61}"/>
              </a:ext>
            </a:extLst>
          </p:cNvPr>
          <p:cNvGrpSpPr/>
          <p:nvPr/>
        </p:nvGrpSpPr>
        <p:grpSpPr>
          <a:xfrm>
            <a:off x="2230189" y="581188"/>
            <a:ext cx="1231866" cy="698810"/>
            <a:chOff x="1931814" y="1427728"/>
            <a:chExt cx="1054023" cy="56692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38BD0F4-E601-423B-843B-B19F17BA104A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53998"/>
              <a:chOff x="1931814" y="1440654"/>
              <a:chExt cx="751693" cy="553998"/>
            </a:xfrm>
          </p:grpSpPr>
          <p:sp>
            <p:nvSpPr>
              <p:cNvPr id="27" name="Rectangle: Rounded Corners 7">
                <a:extLst>
                  <a:ext uri="{FF2B5EF4-FFF2-40B4-BE49-F238E27FC236}">
                    <a16:creationId xmlns:a16="http://schemas.microsoft.com/office/drawing/2014/main" id="{AAB4C7D3-7656-42FF-B022-DDAFC5BB96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0B0899-E10D-4261-AE05-CD4792A95E9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vi-VN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99DA90-8C9F-4CE3-BE63-D19D86223D00}"/>
                </a:ext>
              </a:extLst>
            </p:cNvPr>
            <p:cNvSpPr txBox="1"/>
            <p:nvPr/>
          </p:nvSpPr>
          <p:spPr>
            <a:xfrm>
              <a:off x="2659846" y="1427728"/>
              <a:ext cx="3259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latin typeface="+mj-lt"/>
                </a:rPr>
                <a:t>?</a:t>
              </a:r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21FDFB2-99B5-4A01-9838-F5F36E033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14852"/>
              </p:ext>
            </p:extLst>
          </p:nvPr>
        </p:nvGraphicFramePr>
        <p:xfrm>
          <a:off x="1492578" y="1745146"/>
          <a:ext cx="9081653" cy="175407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43208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14209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156385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21661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8289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028805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3300">
                  <a:extLst>
                    <a:ext uri="{9D8B030D-6E8A-4147-A177-3AD203B41FA5}">
                      <a16:colId xmlns:a16="http://schemas.microsoft.com/office/drawing/2014/main" val="235546237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262212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ACF0E52-375C-4B32-9DA1-41074664D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8938"/>
              </p:ext>
            </p:extLst>
          </p:nvPr>
        </p:nvGraphicFramePr>
        <p:xfrm>
          <a:off x="1492577" y="4052758"/>
          <a:ext cx="9081653" cy="17540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7313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934716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053741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052859">
                  <a:extLst>
                    <a:ext uri="{9D8B030D-6E8A-4147-A177-3AD203B41FA5}">
                      <a16:colId xmlns:a16="http://schemas.microsoft.com/office/drawing/2014/main" val="2100804216"/>
                    </a:ext>
                  </a:extLst>
                </a:gridCol>
              </a:tblGrid>
              <a:tr h="56158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43410"/>
                  </a:ext>
                </a:extLst>
              </a:tr>
              <a:tr h="560682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F1FDDD9-7BF8-42B9-8846-1C5BFD03D80B}"/>
              </a:ext>
            </a:extLst>
          </p:cNvPr>
          <p:cNvSpPr txBox="1"/>
          <p:nvPr/>
        </p:nvSpPr>
        <p:spPr>
          <a:xfrm>
            <a:off x="788825" y="17451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a)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2A7F07-9D6D-48E1-BD96-EA2694579D74}"/>
              </a:ext>
            </a:extLst>
          </p:cNvPr>
          <p:cNvSpPr txBox="1"/>
          <p:nvPr/>
        </p:nvSpPr>
        <p:spPr>
          <a:xfrm>
            <a:off x="788825" y="3901087"/>
            <a:ext cx="524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/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80D71C-8C05-4738-8650-8D3289CAC0EC}"/>
              </a:ext>
            </a:extLst>
          </p:cNvPr>
          <p:cNvSpPr txBox="1"/>
          <p:nvPr/>
        </p:nvSpPr>
        <p:spPr>
          <a:xfrm>
            <a:off x="44210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63EC47-D496-463A-93A9-57E6C32BBADD}"/>
              </a:ext>
            </a:extLst>
          </p:cNvPr>
          <p:cNvSpPr txBox="1"/>
          <p:nvPr/>
        </p:nvSpPr>
        <p:spPr>
          <a:xfrm>
            <a:off x="5541894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EBC05-7985-443D-82B5-4DB9F14023FA}"/>
              </a:ext>
            </a:extLst>
          </p:cNvPr>
          <p:cNvSpPr txBox="1"/>
          <p:nvPr/>
        </p:nvSpPr>
        <p:spPr>
          <a:xfrm>
            <a:off x="6592306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DDB86-0973-4627-8691-85FC0FE435EC}"/>
              </a:ext>
            </a:extLst>
          </p:cNvPr>
          <p:cNvSpPr txBox="1"/>
          <p:nvPr/>
        </p:nvSpPr>
        <p:spPr>
          <a:xfrm>
            <a:off x="7633273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2E9633-1B57-4DF2-8D7C-CFFA1C9A7DF3}"/>
              </a:ext>
            </a:extLst>
          </p:cNvPr>
          <p:cNvSpPr txBox="1"/>
          <p:nvPr/>
        </p:nvSpPr>
        <p:spPr>
          <a:xfrm>
            <a:off x="8674240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29C039-784C-4F3E-B50A-F2C9E92E1795}"/>
              </a:ext>
            </a:extLst>
          </p:cNvPr>
          <p:cNvSpPr txBox="1"/>
          <p:nvPr/>
        </p:nvSpPr>
        <p:spPr>
          <a:xfrm>
            <a:off x="4646465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AB9FC-A764-41F1-B62C-CC9B779B15CD}"/>
              </a:ext>
            </a:extLst>
          </p:cNvPr>
          <p:cNvSpPr txBox="1"/>
          <p:nvPr/>
        </p:nvSpPr>
        <p:spPr>
          <a:xfrm>
            <a:off x="5732951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4F1E58-6F5B-43BF-AA21-D3817F390B99}"/>
              </a:ext>
            </a:extLst>
          </p:cNvPr>
          <p:cNvSpPr txBox="1"/>
          <p:nvPr/>
        </p:nvSpPr>
        <p:spPr>
          <a:xfrm>
            <a:off x="6766652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3E235B-DC0C-42C6-B2CE-E6A7F986ECCE}"/>
              </a:ext>
            </a:extLst>
          </p:cNvPr>
          <p:cNvSpPr txBox="1"/>
          <p:nvPr/>
        </p:nvSpPr>
        <p:spPr>
          <a:xfrm>
            <a:off x="7800353" y="5255033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6FB5A4-3FB3-42DC-9B3E-3167B6AEC1B9}"/>
              </a:ext>
            </a:extLst>
          </p:cNvPr>
          <p:cNvSpPr txBox="1"/>
          <p:nvPr/>
        </p:nvSpPr>
        <p:spPr>
          <a:xfrm>
            <a:off x="8674240" y="528360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A76759-7E5D-41B5-ABF6-BC8B40CC32CF}"/>
              </a:ext>
            </a:extLst>
          </p:cNvPr>
          <p:cNvSpPr txBox="1"/>
          <p:nvPr/>
        </p:nvSpPr>
        <p:spPr>
          <a:xfrm>
            <a:off x="9716419" y="2950230"/>
            <a:ext cx="689804" cy="523220"/>
          </a:xfrm>
          <a:prstGeom prst="rect">
            <a:avLst/>
          </a:prstGeom>
          <a:solidFill>
            <a:srgbClr val="FCDDCF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A2AD0B-7126-4F9E-9A16-411D077FCE56}"/>
              </a:ext>
            </a:extLst>
          </p:cNvPr>
          <p:cNvSpPr txBox="1"/>
          <p:nvPr/>
        </p:nvSpPr>
        <p:spPr>
          <a:xfrm>
            <a:off x="9830719" y="5264558"/>
            <a:ext cx="600904" cy="523220"/>
          </a:xfrm>
          <a:prstGeom prst="rect">
            <a:avLst/>
          </a:prstGeom>
          <a:solidFill>
            <a:srgbClr val="D9EAEE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164B432-09BB-412E-95A7-6CC74B99E953}"/>
              </a:ext>
            </a:extLst>
          </p:cNvPr>
          <p:cNvSpPr txBox="1"/>
          <p:nvPr/>
        </p:nvSpPr>
        <p:spPr>
          <a:xfrm>
            <a:off x="2142445" y="230645"/>
            <a:ext cx="890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</a:rPr>
              <a:t>Mỗi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các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phép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tính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có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kết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quả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số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ghi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trên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đó</a:t>
            </a:r>
            <a:r>
              <a:rPr lang="en-US" sz="3000" b="1" dirty="0">
                <a:solidFill>
                  <a:srgbClr val="002060"/>
                </a:solidFill>
              </a:rPr>
              <a:t>. </a:t>
            </a:r>
            <a:r>
              <a:rPr lang="en-US" sz="3000" b="1" dirty="0" err="1">
                <a:solidFill>
                  <a:srgbClr val="002060"/>
                </a:solidFill>
              </a:rPr>
              <a:t>Hỏi</a:t>
            </a:r>
            <a:r>
              <a:rPr lang="en-US" sz="3000" b="1" dirty="0">
                <a:solidFill>
                  <a:srgbClr val="002060"/>
                </a:solidFill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</a:rPr>
              <a:t>thỏ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nào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lấy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được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nhiều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củ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cà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rốt</a:t>
            </a:r>
            <a:r>
              <a:rPr lang="en-US" sz="3000" b="1" dirty="0">
                <a:solidFill>
                  <a:srgbClr val="002060"/>
                </a:solidFill>
              </a:rPr>
              <a:t> </a:t>
            </a:r>
            <a:r>
              <a:rPr lang="en-US" sz="3000" b="1" dirty="0" err="1">
                <a:solidFill>
                  <a:srgbClr val="002060"/>
                </a:solidFill>
              </a:rPr>
              <a:t>nhất</a:t>
            </a:r>
            <a:r>
              <a:rPr lang="en-US" sz="3000" b="1" dirty="0">
                <a:solidFill>
                  <a:srgbClr val="002060"/>
                </a:solidFill>
              </a:rPr>
              <a:t>?</a:t>
            </a:r>
            <a:endParaRPr lang="vi-VN" sz="3000" b="1" dirty="0">
              <a:solidFill>
                <a:srgbClr val="00206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FBFF0A7-403C-4517-B01F-33BBE8DC12AC}"/>
              </a:ext>
            </a:extLst>
          </p:cNvPr>
          <p:cNvGrpSpPr/>
          <p:nvPr/>
        </p:nvGrpSpPr>
        <p:grpSpPr>
          <a:xfrm>
            <a:off x="665615" y="1602068"/>
            <a:ext cx="7549471" cy="4823186"/>
            <a:chOff x="665615" y="1602068"/>
            <a:chExt cx="7549471" cy="482318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C7D2A1E-DC84-48AA-82F0-689584079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2307"/>
            <a:stretch/>
          </p:blipFill>
          <p:spPr>
            <a:xfrm>
              <a:off x="665615" y="1602068"/>
              <a:ext cx="7549471" cy="4823186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1781724-B41F-40F0-A885-C6842A3AEFB3}"/>
                </a:ext>
              </a:extLst>
            </p:cNvPr>
            <p:cNvSpPr/>
            <p:nvPr/>
          </p:nvSpPr>
          <p:spPr>
            <a:xfrm>
              <a:off x="7777764" y="2075543"/>
              <a:ext cx="437322" cy="1683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DC57AEB-CA2A-4D7D-B685-D9B4145988D8}"/>
              </a:ext>
            </a:extLst>
          </p:cNvPr>
          <p:cNvCxnSpPr/>
          <p:nvPr/>
        </p:nvCxnSpPr>
        <p:spPr>
          <a:xfrm>
            <a:off x="2979174" y="2600328"/>
            <a:ext cx="398207" cy="1403196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0C9A99-41BE-4DED-AADD-7DE2F549C958}"/>
              </a:ext>
            </a:extLst>
          </p:cNvPr>
          <p:cNvCxnSpPr>
            <a:cxnSpLocks/>
          </p:cNvCxnSpPr>
          <p:nvPr/>
        </p:nvCxnSpPr>
        <p:spPr>
          <a:xfrm flipH="1">
            <a:off x="2999560" y="4406900"/>
            <a:ext cx="367628" cy="768811"/>
          </a:xfrm>
          <a:prstGeom prst="line">
            <a:avLst/>
          </a:prstGeom>
          <a:ln w="28575">
            <a:solidFill>
              <a:srgbClr val="D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39">
            <a:extLst>
              <a:ext uri="{FF2B5EF4-FFF2-40B4-BE49-F238E27FC236}">
                <a16:creationId xmlns:a16="http://schemas.microsoft.com/office/drawing/2014/main" id="{1B27A22E-211E-4732-91DB-F7487B0BF938}"/>
              </a:ext>
            </a:extLst>
          </p:cNvPr>
          <p:cNvSpPr/>
          <p:nvPr/>
        </p:nvSpPr>
        <p:spPr>
          <a:xfrm>
            <a:off x="3670300" y="4394200"/>
            <a:ext cx="2743200" cy="420631"/>
          </a:xfrm>
          <a:custGeom>
            <a:avLst/>
            <a:gdLst>
              <a:gd name="connsiteX0" fmla="*/ 0 w 2743200"/>
              <a:gd name="connsiteY0" fmla="*/ 0 h 420631"/>
              <a:gd name="connsiteX1" fmla="*/ 1308100 w 2743200"/>
              <a:gd name="connsiteY1" fmla="*/ 419100 h 420631"/>
              <a:gd name="connsiteX2" fmla="*/ 2743200 w 2743200"/>
              <a:gd name="connsiteY2" fmla="*/ 114300 h 4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420631">
                <a:moveTo>
                  <a:pt x="0" y="0"/>
                </a:moveTo>
                <a:cubicBezTo>
                  <a:pt x="425450" y="200025"/>
                  <a:pt x="850900" y="400050"/>
                  <a:pt x="1308100" y="419100"/>
                </a:cubicBezTo>
                <a:cubicBezTo>
                  <a:pt x="1765300" y="438150"/>
                  <a:pt x="2254250" y="276225"/>
                  <a:pt x="2743200" y="114300"/>
                </a:cubicBezTo>
              </a:path>
            </a:pathLst>
          </a:custGeom>
          <a:noFill/>
          <a:ln w="28575">
            <a:solidFill>
              <a:srgbClr val="D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B71F26-23E3-49EB-BABB-3EC062A0D633}"/>
              </a:ext>
            </a:extLst>
          </p:cNvPr>
          <p:cNvCxnSpPr/>
          <p:nvPr/>
        </p:nvCxnSpPr>
        <p:spPr>
          <a:xfrm>
            <a:off x="5257800" y="2371725"/>
            <a:ext cx="104775" cy="10572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341C92A-A368-4968-B7C9-36363BF3E454}"/>
              </a:ext>
            </a:extLst>
          </p:cNvPr>
          <p:cNvCxnSpPr>
            <a:cxnSpLocks/>
          </p:cNvCxnSpPr>
          <p:nvPr/>
        </p:nvCxnSpPr>
        <p:spPr>
          <a:xfrm flipH="1">
            <a:off x="5362575" y="2701925"/>
            <a:ext cx="628650" cy="79763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C94FBA8-62EA-437F-8E9E-A7B9C8145766}"/>
              </a:ext>
            </a:extLst>
          </p:cNvPr>
          <p:cNvCxnSpPr>
            <a:cxnSpLocks/>
          </p:cNvCxnSpPr>
          <p:nvPr/>
        </p:nvCxnSpPr>
        <p:spPr>
          <a:xfrm flipV="1">
            <a:off x="2381250" y="4406900"/>
            <a:ext cx="2981325" cy="240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: Shape 46">
            <a:extLst>
              <a:ext uri="{FF2B5EF4-FFF2-40B4-BE49-F238E27FC236}">
                <a16:creationId xmlns:a16="http://schemas.microsoft.com/office/drawing/2014/main" id="{8B316FE8-276B-4B55-BEBA-B9DA581221EB}"/>
              </a:ext>
            </a:extLst>
          </p:cNvPr>
          <p:cNvSpPr/>
          <p:nvPr/>
        </p:nvSpPr>
        <p:spPr>
          <a:xfrm>
            <a:off x="2540000" y="2654300"/>
            <a:ext cx="1908886" cy="571500"/>
          </a:xfrm>
          <a:custGeom>
            <a:avLst/>
            <a:gdLst>
              <a:gd name="connsiteX0" fmla="*/ 0 w 1908886"/>
              <a:gd name="connsiteY0" fmla="*/ 571500 h 571500"/>
              <a:gd name="connsiteX1" fmla="*/ 914400 w 1908886"/>
              <a:gd name="connsiteY1" fmla="*/ 76200 h 571500"/>
              <a:gd name="connsiteX2" fmla="*/ 1828800 w 1908886"/>
              <a:gd name="connsiteY2" fmla="*/ 12700 h 571500"/>
              <a:gd name="connsiteX3" fmla="*/ 1803400 w 1908886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8886" h="571500">
                <a:moveTo>
                  <a:pt x="0" y="571500"/>
                </a:moveTo>
                <a:cubicBezTo>
                  <a:pt x="304800" y="370416"/>
                  <a:pt x="609600" y="169333"/>
                  <a:pt x="914400" y="76200"/>
                </a:cubicBezTo>
                <a:cubicBezTo>
                  <a:pt x="1219200" y="-16933"/>
                  <a:pt x="1680633" y="25400"/>
                  <a:pt x="1828800" y="12700"/>
                </a:cubicBezTo>
                <a:cubicBezTo>
                  <a:pt x="1976967" y="0"/>
                  <a:pt x="1890183" y="0"/>
                  <a:pt x="1803400" y="0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2C33C6-5EDF-40ED-A795-57A0213172E7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52900"/>
            <a:ext cx="348722" cy="118872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CCDA335-C79E-4D8D-BF00-A6E39682BD65}"/>
              </a:ext>
            </a:extLst>
          </p:cNvPr>
          <p:cNvCxnSpPr>
            <a:cxnSpLocks/>
          </p:cNvCxnSpPr>
          <p:nvPr/>
        </p:nvCxnSpPr>
        <p:spPr>
          <a:xfrm flipH="1" flipV="1">
            <a:off x="4573799" y="4161000"/>
            <a:ext cx="1896781" cy="97661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E29945C-4A30-4963-9B74-C2C4F421EE33}"/>
              </a:ext>
            </a:extLst>
          </p:cNvPr>
          <p:cNvCxnSpPr>
            <a:cxnSpLocks/>
          </p:cNvCxnSpPr>
          <p:nvPr/>
        </p:nvCxnSpPr>
        <p:spPr>
          <a:xfrm flipH="1" flipV="1">
            <a:off x="4737469" y="2940050"/>
            <a:ext cx="1500633" cy="3340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CF548DA8-693A-4274-B1E2-6A70FD9CA777}"/>
              </a:ext>
            </a:extLst>
          </p:cNvPr>
          <p:cNvSpPr/>
          <p:nvPr/>
        </p:nvSpPr>
        <p:spPr>
          <a:xfrm>
            <a:off x="4008586" y="2307480"/>
            <a:ext cx="1183713" cy="2483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940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2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1140183" y="4023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C282C9-B521-44EA-BA94-06FEFD517A2F}"/>
              </a:ext>
            </a:extLst>
          </p:cNvPr>
          <p:cNvGrpSpPr/>
          <p:nvPr/>
        </p:nvGrpSpPr>
        <p:grpSpPr>
          <a:xfrm>
            <a:off x="1188882" y="3983889"/>
            <a:ext cx="9612834" cy="1911990"/>
            <a:chOff x="1241757" y="1617871"/>
            <a:chExt cx="9612834" cy="191199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A82D93-7265-44B6-95F9-48125705B4A8}"/>
                </a:ext>
              </a:extLst>
            </p:cNvPr>
            <p:cNvSpPr/>
            <p:nvPr/>
          </p:nvSpPr>
          <p:spPr>
            <a:xfrm>
              <a:off x="9633155" y="1617871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F1BF920-1A65-43D2-A445-4C3C7C9CDCE6}"/>
                </a:ext>
              </a:extLst>
            </p:cNvPr>
            <p:cNvCxnSpPr>
              <a:cxnSpLocks/>
              <a:stCxn id="58" idx="3"/>
            </p:cNvCxnSpPr>
            <p:nvPr/>
          </p:nvCxnSpPr>
          <p:spPr>
            <a:xfrm>
              <a:off x="5128415" y="2312540"/>
              <a:ext cx="2003411" cy="6657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0B2EB48-BBBD-4268-9C98-03CAD4C3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4879" y="2296899"/>
              <a:ext cx="1822310" cy="511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BF0E66-BCED-470E-AE4E-641075CC9F71}"/>
                </a:ext>
              </a:extLst>
            </p:cNvPr>
            <p:cNvSpPr txBox="1"/>
            <p:nvPr/>
          </p:nvSpPr>
          <p:spPr>
            <a:xfrm rot="20404160">
              <a:off x="2553146" y="2057744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: 2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5C2D3B-41C8-43A9-8E6C-9380FEB29D5F}"/>
                </a:ext>
              </a:extLst>
            </p:cNvPr>
            <p:cNvSpPr txBox="1"/>
            <p:nvPr/>
          </p:nvSpPr>
          <p:spPr>
            <a:xfrm rot="914066">
              <a:off x="5844541" y="2113582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88FB347-925E-499D-8C77-EB4186C21C21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ellipse">
              <a:avLst/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4FA138D-3506-469E-AEAE-2E71260781D4}"/>
                </a:ext>
              </a:extLst>
            </p:cNvPr>
            <p:cNvSpPr/>
            <p:nvPr/>
          </p:nvSpPr>
          <p:spPr>
            <a:xfrm>
              <a:off x="6843971" y="23357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58" name="Rectangle: Rounded Corners 17">
              <a:extLst>
                <a:ext uri="{FF2B5EF4-FFF2-40B4-BE49-F238E27FC236}">
                  <a16:creationId xmlns:a16="http://schemas.microsoft.com/office/drawing/2014/main" id="{ECEF9F33-216A-433E-A194-8BCB766DCE2B}"/>
                </a:ext>
              </a:extLst>
            </p:cNvPr>
            <p:cNvSpPr/>
            <p:nvPr/>
          </p:nvSpPr>
          <p:spPr>
            <a:xfrm>
              <a:off x="4124771" y="1810718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C1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3F04177-6CCD-4B74-A690-085756CAE9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5606" y="2405969"/>
              <a:ext cx="1618867" cy="66379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217CF0-DD3B-4EC6-BB73-E53D8CCE2A70}"/>
                </a:ext>
              </a:extLst>
            </p:cNvPr>
            <p:cNvSpPr txBox="1"/>
            <p:nvPr/>
          </p:nvSpPr>
          <p:spPr>
            <a:xfrm rot="20409562">
              <a:off x="8411396" y="2147628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– 4 </a:t>
              </a:r>
            </a:p>
          </p:txBody>
        </p:sp>
      </p:grpSp>
      <p:sp>
        <p:nvSpPr>
          <p:cNvPr id="61" name="Rectangle: Rounded Corners 25">
            <a:extLst>
              <a:ext uri="{FF2B5EF4-FFF2-40B4-BE49-F238E27FC236}">
                <a16:creationId xmlns:a16="http://schemas.microsoft.com/office/drawing/2014/main" id="{19984174-1FF0-4389-AB79-6C04073F0BDC}"/>
              </a:ext>
            </a:extLst>
          </p:cNvPr>
          <p:cNvSpPr/>
          <p:nvPr/>
        </p:nvSpPr>
        <p:spPr>
          <a:xfrm>
            <a:off x="4309037" y="4511845"/>
            <a:ext cx="530505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Rectangle: Rounded Corners 26">
            <a:extLst>
              <a:ext uri="{FF2B5EF4-FFF2-40B4-BE49-F238E27FC236}">
                <a16:creationId xmlns:a16="http://schemas.microsoft.com/office/drawing/2014/main" id="{76E2B76E-AA1C-4746-9ED3-11E98222B63A}"/>
              </a:ext>
            </a:extLst>
          </p:cNvPr>
          <p:cNvSpPr/>
          <p:nvPr/>
        </p:nvSpPr>
        <p:spPr>
          <a:xfrm>
            <a:off x="7109980" y="5435786"/>
            <a:ext cx="78124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3" name="Rectangle: Rounded Corners 27">
            <a:extLst>
              <a:ext uri="{FF2B5EF4-FFF2-40B4-BE49-F238E27FC236}">
                <a16:creationId xmlns:a16="http://schemas.microsoft.com/office/drawing/2014/main" id="{52A95EFB-1DF5-4C81-BD2B-A3728A2A7FCC}"/>
              </a:ext>
            </a:extLst>
          </p:cNvPr>
          <p:cNvSpPr/>
          <p:nvPr/>
        </p:nvSpPr>
        <p:spPr>
          <a:xfrm>
            <a:off x="9969684" y="4390303"/>
            <a:ext cx="443946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C9694E-49FE-4D43-9283-371B56F11CE3}"/>
              </a:ext>
            </a:extLst>
          </p:cNvPr>
          <p:cNvGrpSpPr/>
          <p:nvPr/>
        </p:nvGrpSpPr>
        <p:grpSpPr>
          <a:xfrm>
            <a:off x="2244271" y="1466342"/>
            <a:ext cx="7257316" cy="1694176"/>
            <a:chOff x="1174345" y="1888782"/>
            <a:chExt cx="7257316" cy="1694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711065D-3DC1-49FF-82BA-E5BF9BAA4867}"/>
                </a:ext>
              </a:extLst>
            </p:cNvPr>
            <p:cNvSpPr/>
            <p:nvPr/>
          </p:nvSpPr>
          <p:spPr>
            <a:xfrm rot="3068126">
              <a:off x="4198520" y="1888782"/>
              <a:ext cx="1003644" cy="100364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1173AFC-7BED-4213-B905-AF82D7737A64}"/>
                </a:ext>
              </a:extLst>
            </p:cNvPr>
            <p:cNvGrpSpPr/>
            <p:nvPr/>
          </p:nvGrpSpPr>
          <p:grpSpPr>
            <a:xfrm>
              <a:off x="1174345" y="2093044"/>
              <a:ext cx="7257316" cy="1489914"/>
              <a:chOff x="1174345" y="2093044"/>
              <a:chExt cx="7257316" cy="148991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860CF15-2A04-469B-B334-4BF72504556C}"/>
                  </a:ext>
                </a:extLst>
              </p:cNvPr>
              <p:cNvGrpSpPr/>
              <p:nvPr/>
            </p:nvGrpSpPr>
            <p:grpSpPr>
              <a:xfrm>
                <a:off x="1174345" y="2121148"/>
                <a:ext cx="7257316" cy="1461810"/>
                <a:chOff x="1724807" y="2297666"/>
                <a:chExt cx="5610078" cy="1130014"/>
              </a:xfrm>
            </p:grpSpPr>
            <p:sp>
              <p:nvSpPr>
                <p:cNvPr id="69" name="Rectangle: Rounded Corners 33">
                  <a:extLst>
                    <a:ext uri="{FF2B5EF4-FFF2-40B4-BE49-F238E27FC236}">
                      <a16:creationId xmlns:a16="http://schemas.microsoft.com/office/drawing/2014/main" id="{6FF8AFB3-EBED-4912-949C-0015D5B0EF49}"/>
                    </a:ext>
                  </a:extLst>
                </p:cNvPr>
                <p:cNvSpPr/>
                <p:nvPr/>
              </p:nvSpPr>
              <p:spPr>
                <a:xfrm>
                  <a:off x="1724807" y="2483481"/>
                  <a:ext cx="944199" cy="944199"/>
                </a:xfrm>
                <a:prstGeom prst="roundRect">
                  <a:avLst/>
                </a:prstGeom>
                <a:solidFill>
                  <a:srgbClr val="B46A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>
                      <a:solidFill>
                        <a:schemeClr val="bg1">
                          <a:lumMod val="95000"/>
                        </a:schemeClr>
                      </a:solidFill>
                    </a:rPr>
                    <a:t>5</a:t>
                  </a:r>
                  <a:endParaRPr lang="en-US" sz="2400" dirty="0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4361A3FA-F5BF-400B-B023-0C4343D4C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69006" y="2682183"/>
                  <a:ext cx="1408958" cy="273397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A3833FCB-C4F3-418D-9AEA-8090A8FA4FDD}"/>
                    </a:ext>
                  </a:extLst>
                </p:cNvPr>
                <p:cNvCxnSpPr>
                  <a:cxnSpLocks/>
                  <a:stCxn id="65" idx="7"/>
                </p:cNvCxnSpPr>
                <p:nvPr/>
              </p:nvCxnSpPr>
              <p:spPr>
                <a:xfrm>
                  <a:off x="4836185" y="2547422"/>
                  <a:ext cx="1511084" cy="3430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7615BA9-DF5B-4300-BBFA-EBF832C30068}"/>
                    </a:ext>
                  </a:extLst>
                </p:cNvPr>
                <p:cNvSpPr txBox="1"/>
                <p:nvPr/>
              </p:nvSpPr>
              <p:spPr>
                <a:xfrm rot="1003038">
                  <a:off x="5410391" y="2297666"/>
                  <a:ext cx="592567" cy="4520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+ 9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BF3EB03-4EC8-45B5-ABD8-2016B5575E92}"/>
                    </a:ext>
                  </a:extLst>
                </p:cNvPr>
                <p:cNvSpPr txBox="1"/>
                <p:nvPr/>
              </p:nvSpPr>
              <p:spPr>
                <a:xfrm rot="21056098">
                  <a:off x="2949824" y="2408061"/>
                  <a:ext cx="829724" cy="45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/>
                    <a:t>x 3</a:t>
                  </a:r>
                </a:p>
              </p:txBody>
            </p:sp>
            <p:sp>
              <p:nvSpPr>
                <p:cNvPr id="74" name="Isosceles Triangle 73">
                  <a:extLst>
                    <a:ext uri="{FF2B5EF4-FFF2-40B4-BE49-F238E27FC236}">
                      <a16:creationId xmlns:a16="http://schemas.microsoft.com/office/drawing/2014/main" id="{FF2E9694-0435-4352-B894-6972D8943B9E}"/>
                    </a:ext>
                  </a:extLst>
                </p:cNvPr>
                <p:cNvSpPr/>
                <p:nvPr/>
              </p:nvSpPr>
              <p:spPr>
                <a:xfrm>
                  <a:off x="6237952" y="2313701"/>
                  <a:ext cx="1096933" cy="923040"/>
                </a:xfrm>
                <a:prstGeom prst="triangle">
                  <a:avLst/>
                </a:prstGeom>
                <a:solidFill>
                  <a:schemeClr val="bg1"/>
                </a:solidFill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?</a:t>
                  </a: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E82E8A-CBEF-4201-A06F-A4748B3D6B96}"/>
                  </a:ext>
                </a:extLst>
              </p:cNvPr>
              <p:cNvSpPr txBox="1"/>
              <p:nvPr/>
            </p:nvSpPr>
            <p:spPr>
              <a:xfrm>
                <a:off x="4492690" y="2093044"/>
                <a:ext cx="4336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?</a:t>
                </a:r>
              </a:p>
            </p:txBody>
          </p:sp>
        </p:grp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5B8738A-AC19-4737-B11F-67EA82D4F8ED}"/>
              </a:ext>
            </a:extLst>
          </p:cNvPr>
          <p:cNvSpPr txBox="1"/>
          <p:nvPr/>
        </p:nvSpPr>
        <p:spPr>
          <a:xfrm>
            <a:off x="733492" y="17902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80A921-FF88-4CEF-9199-B67E43784F3B}"/>
              </a:ext>
            </a:extLst>
          </p:cNvPr>
          <p:cNvSpPr txBox="1"/>
          <p:nvPr/>
        </p:nvSpPr>
        <p:spPr>
          <a:xfrm>
            <a:off x="683615" y="391512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b)</a:t>
            </a:r>
            <a:endParaRPr lang="vi-VN" sz="2800" dirty="0"/>
          </a:p>
        </p:txBody>
      </p:sp>
      <p:sp>
        <p:nvSpPr>
          <p:cNvPr id="77" name="Rectangle: Rounded Corners 48">
            <a:extLst>
              <a:ext uri="{FF2B5EF4-FFF2-40B4-BE49-F238E27FC236}">
                <a16:creationId xmlns:a16="http://schemas.microsoft.com/office/drawing/2014/main" id="{F780BA9F-39F1-413F-B17C-156DFBD847C8}"/>
              </a:ext>
            </a:extLst>
          </p:cNvPr>
          <p:cNvSpPr/>
          <p:nvPr/>
        </p:nvSpPr>
        <p:spPr>
          <a:xfrm>
            <a:off x="5296515" y="1760611"/>
            <a:ext cx="944873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8" name="Rectangle: Rounded Corners 50">
            <a:extLst>
              <a:ext uri="{FF2B5EF4-FFF2-40B4-BE49-F238E27FC236}">
                <a16:creationId xmlns:a16="http://schemas.microsoft.com/office/drawing/2014/main" id="{F2812FC7-AF46-4256-BA70-8CD8DF3582CF}"/>
              </a:ext>
            </a:extLst>
          </p:cNvPr>
          <p:cNvSpPr/>
          <p:nvPr/>
        </p:nvSpPr>
        <p:spPr>
          <a:xfrm>
            <a:off x="8392486" y="2465612"/>
            <a:ext cx="709227" cy="3194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24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9A7ADDB-C445-47C1-94D5-0C4F06EB86BE}"/>
              </a:ext>
            </a:extLst>
          </p:cNvPr>
          <p:cNvGrpSpPr/>
          <p:nvPr/>
        </p:nvGrpSpPr>
        <p:grpSpPr>
          <a:xfrm>
            <a:off x="2357350" y="658959"/>
            <a:ext cx="1054112" cy="603082"/>
            <a:chOff x="1931814" y="1440654"/>
            <a:chExt cx="1054112" cy="60308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04CE934-504C-4A23-9CEE-54134EF13CF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84775"/>
              <a:chOff x="1931814" y="1440654"/>
              <a:chExt cx="751693" cy="584775"/>
            </a:xfrm>
          </p:grpSpPr>
          <p:sp>
            <p:nvSpPr>
              <p:cNvPr id="83" name="Rectangle: Rounded Corners 59">
                <a:extLst>
                  <a:ext uri="{FF2B5EF4-FFF2-40B4-BE49-F238E27FC236}">
                    <a16:creationId xmlns:a16="http://schemas.microsoft.com/office/drawing/2014/main" id="{944523E1-54D6-42A2-9C33-DE1E00DEFF3E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8F4E595-DF5E-4E11-803F-0B18C9C5F96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/>
                  <a:t>Số</a:t>
                </a:r>
                <a:endParaRPr lang="vi-VN" sz="3200" b="1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ACFBDA9-3EAB-474E-8B94-F77AE8968214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8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77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61392" y="175388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04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4CFA50D-8ED6-4F4D-8196-E78948AE579D}"/>
              </a:ext>
            </a:extLst>
          </p:cNvPr>
          <p:cNvSpPr txBox="1"/>
          <p:nvPr/>
        </p:nvSpPr>
        <p:spPr>
          <a:xfrm>
            <a:off x="1176794" y="251824"/>
            <a:ext cx="10478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15FA9FA-20A9-4DB3-9B25-40C70029FFD0}"/>
              </a:ext>
            </a:extLst>
          </p:cNvPr>
          <p:cNvSpPr txBox="1"/>
          <p:nvPr/>
        </p:nvSpPr>
        <p:spPr>
          <a:xfrm>
            <a:off x="1360711" y="2013182"/>
            <a:ext cx="8981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= 15 (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组合 85">
            <a:extLst>
              <a:ext uri="{FF2B5EF4-FFF2-40B4-BE49-F238E27FC236}">
                <a16:creationId xmlns:a16="http://schemas.microsoft.com/office/drawing/2014/main" id="{768C12F6-6B0A-482C-BA92-819AC82972AE}"/>
              </a:ext>
            </a:extLst>
          </p:cNvPr>
          <p:cNvGrpSpPr/>
          <p:nvPr/>
        </p:nvGrpSpPr>
        <p:grpSpPr>
          <a:xfrm>
            <a:off x="358333" y="171410"/>
            <a:ext cx="11392244" cy="6540056"/>
            <a:chOff x="801554" y="609600"/>
            <a:chExt cx="10741292" cy="5460789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66696867-5170-4DFA-A35A-12C19C84340C}"/>
                </a:ext>
              </a:extLst>
            </p:cNvPr>
            <p:cNvSpPr/>
            <p:nvPr/>
          </p:nvSpPr>
          <p:spPr>
            <a:xfrm>
              <a:off x="953954" y="762001"/>
              <a:ext cx="10588892" cy="5308388"/>
            </a:xfrm>
            <a:custGeom>
              <a:avLst/>
              <a:gdLst>
                <a:gd name="connsiteX0" fmla="*/ 734290 w 10588892"/>
                <a:gd name="connsiteY0" fmla="*/ 0 h 5638800"/>
                <a:gd name="connsiteX1" fmla="*/ 10588892 w 10588892"/>
                <a:gd name="connsiteY1" fmla="*/ 0 h 5638800"/>
                <a:gd name="connsiteX2" fmla="*/ 10588892 w 10588892"/>
                <a:gd name="connsiteY2" fmla="*/ 5638800 h 5638800"/>
                <a:gd name="connsiteX3" fmla="*/ 0 w 10588892"/>
                <a:gd name="connsiteY3" fmla="*/ 5638800 h 5638800"/>
                <a:gd name="connsiteX4" fmla="*/ 0 w 10588892"/>
                <a:gd name="connsiteY4" fmla="*/ 734290 h 563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8892" h="5638800">
                  <a:moveTo>
                    <a:pt x="734290" y="0"/>
                  </a:moveTo>
                  <a:lnTo>
                    <a:pt x="10588892" y="0"/>
                  </a:lnTo>
                  <a:lnTo>
                    <a:pt x="10588892" y="5638800"/>
                  </a:lnTo>
                  <a:lnTo>
                    <a:pt x="0" y="5638800"/>
                  </a:lnTo>
                  <a:lnTo>
                    <a:pt x="0" y="734290"/>
                  </a:lnTo>
                  <a:close/>
                </a:path>
              </a:pathLst>
            </a:custGeom>
            <a:solidFill>
              <a:srgbClr val="2540B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6A5C4A0A-11CD-433B-AB22-754152B36C33}"/>
                </a:ext>
              </a:extLst>
            </p:cNvPr>
            <p:cNvGrpSpPr/>
            <p:nvPr/>
          </p:nvGrpSpPr>
          <p:grpSpPr>
            <a:xfrm>
              <a:off x="801554" y="609600"/>
              <a:ext cx="10588892" cy="5308388"/>
              <a:chOff x="801554" y="609601"/>
              <a:chExt cx="10588892" cy="5308388"/>
            </a:xfrm>
          </p:grpSpPr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8D574AD0-4902-41DB-AD6B-ACC9327951F8}"/>
                  </a:ext>
                </a:extLst>
              </p:cNvPr>
              <p:cNvSpPr/>
              <p:nvPr/>
            </p:nvSpPr>
            <p:spPr>
              <a:xfrm>
                <a:off x="801554" y="609601"/>
                <a:ext cx="10588892" cy="5308388"/>
              </a:xfrm>
              <a:custGeom>
                <a:avLst/>
                <a:gdLst>
                  <a:gd name="connsiteX0" fmla="*/ 734290 w 10588892"/>
                  <a:gd name="connsiteY0" fmla="*/ 0 h 5638800"/>
                  <a:gd name="connsiteX1" fmla="*/ 10588892 w 10588892"/>
                  <a:gd name="connsiteY1" fmla="*/ 0 h 5638800"/>
                  <a:gd name="connsiteX2" fmla="*/ 10588892 w 10588892"/>
                  <a:gd name="connsiteY2" fmla="*/ 5638800 h 5638800"/>
                  <a:gd name="connsiteX3" fmla="*/ 0 w 10588892"/>
                  <a:gd name="connsiteY3" fmla="*/ 5638800 h 5638800"/>
                  <a:gd name="connsiteX4" fmla="*/ 0 w 10588892"/>
                  <a:gd name="connsiteY4" fmla="*/ 734290 h 563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8892" h="5638800">
                    <a:moveTo>
                      <a:pt x="734290" y="0"/>
                    </a:moveTo>
                    <a:lnTo>
                      <a:pt x="10588892" y="0"/>
                    </a:lnTo>
                    <a:lnTo>
                      <a:pt x="10588892" y="5638800"/>
                    </a:lnTo>
                    <a:lnTo>
                      <a:pt x="0" y="5638800"/>
                    </a:lnTo>
                    <a:lnTo>
                      <a:pt x="0" y="73429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  <p:sp>
            <p:nvSpPr>
              <p:cNvPr id="44" name="直角三角形 43">
                <a:extLst>
                  <a:ext uri="{FF2B5EF4-FFF2-40B4-BE49-F238E27FC236}">
                    <a16:creationId xmlns:a16="http://schemas.microsoft.com/office/drawing/2014/main" id="{29301A47-C333-40B3-AF0B-8486BC5AB8DA}"/>
                  </a:ext>
                </a:extLst>
              </p:cNvPr>
              <p:cNvSpPr/>
              <p:nvPr/>
            </p:nvSpPr>
            <p:spPr>
              <a:xfrm rot="16200000">
                <a:off x="801554" y="609601"/>
                <a:ext cx="734290" cy="734290"/>
              </a:xfrm>
              <a:prstGeom prst="rtTriangle">
                <a:avLst/>
              </a:prstGeom>
              <a:solidFill>
                <a:srgbClr val="FF2E2E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/>
                  <a:cs typeface="+mn-cs"/>
                </a:endParaRPr>
              </a:p>
            </p:txBody>
          </p:sp>
        </p:grp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ABA74746-6907-491F-AEBA-648C8EE6867B}"/>
              </a:ext>
            </a:extLst>
          </p:cNvPr>
          <p:cNvGrpSpPr/>
          <p:nvPr/>
        </p:nvGrpSpPr>
        <p:grpSpPr>
          <a:xfrm>
            <a:off x="358333" y="171410"/>
            <a:ext cx="1002378" cy="946958"/>
            <a:chOff x="1413447" y="2218286"/>
            <a:chExt cx="1002378" cy="946958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5A26DB19-FC83-47B8-B634-8932C03FD13C}"/>
                </a:ext>
              </a:extLst>
            </p:cNvPr>
            <p:cNvSpPr/>
            <p:nvPr/>
          </p:nvSpPr>
          <p:spPr>
            <a:xfrm>
              <a:off x="1538137" y="2287556"/>
              <a:ext cx="877688" cy="877688"/>
            </a:xfrm>
            <a:prstGeom prst="ellipse">
              <a:avLst/>
            </a:prstGeom>
            <a:solidFill>
              <a:srgbClr val="2540B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15AD6F53-BDFA-46EE-BF47-EF0A7EB34C36}"/>
                </a:ext>
              </a:extLst>
            </p:cNvPr>
            <p:cNvSpPr/>
            <p:nvPr/>
          </p:nvSpPr>
          <p:spPr>
            <a:xfrm>
              <a:off x="1413447" y="2218286"/>
              <a:ext cx="877688" cy="877688"/>
            </a:xfrm>
            <a:prstGeom prst="ellipse">
              <a:avLst/>
            </a:prstGeom>
            <a:solidFill>
              <a:srgbClr val="FF2E2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2DCEA9A6-49F6-4ED5-AF1A-5EEE69166532}"/>
                </a:ext>
              </a:extLst>
            </p:cNvPr>
            <p:cNvSpPr txBox="1"/>
            <p:nvPr/>
          </p:nvSpPr>
          <p:spPr>
            <a:xfrm>
              <a:off x="1450509" y="2241570"/>
              <a:ext cx="8035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 w="19050">
                    <a:solidFill>
                      <a:srgbClr val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05</a:t>
              </a:r>
              <a:endParaRPr kumimoji="0" lang="zh-CN" altLang="en-US" sz="4000" b="0" i="0" u="none" strike="noStrike" kern="1200" cap="none" spc="0" normalizeH="0" baseline="0" noProof="0" dirty="0">
                <a:ln w="19050">
                  <a:solidFill>
                    <a:srgbClr val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CE5538-635E-465A-94BC-E1806F8E83CD}"/>
              </a:ext>
            </a:extLst>
          </p:cNvPr>
          <p:cNvSpPr txBox="1"/>
          <p:nvPr/>
        </p:nvSpPr>
        <p:spPr>
          <a:xfrm>
            <a:off x="1320589" y="283329"/>
            <a:ext cx="9980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hicken Cartoon Free PNG Image｜Illustoon">
            <a:extLst>
              <a:ext uri="{FF2B5EF4-FFF2-40B4-BE49-F238E27FC236}">
                <a16:creationId xmlns:a16="http://schemas.microsoft.com/office/drawing/2014/main" id="{2C27D57A-18B9-4B82-BB2A-0EDD27E23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8" r="9871" b="2512"/>
          <a:stretch/>
        </p:blipFill>
        <p:spPr bwMode="auto">
          <a:xfrm>
            <a:off x="1067847" y="1234009"/>
            <a:ext cx="1789136" cy="242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ute Rabbit Cartoon Isolated On White Background Stock Vector -  Illustration of greeting, celebration: 113194593">
            <a:extLst>
              <a:ext uri="{FF2B5EF4-FFF2-40B4-BE49-F238E27FC236}">
                <a16:creationId xmlns:a16="http://schemas.microsoft.com/office/drawing/2014/main" id="{D9A24F8D-AFAC-4CC9-BD72-288B67FC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" y="3751370"/>
            <a:ext cx="1783850" cy="268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25A15B-AF3E-41F9-B4DA-C4CBCFBDD054}"/>
              </a:ext>
            </a:extLst>
          </p:cNvPr>
          <p:cNvSpPr txBox="1"/>
          <p:nvPr/>
        </p:nvSpPr>
        <p:spPr>
          <a:xfrm>
            <a:off x="2856983" y="2209756"/>
            <a:ext cx="29870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Gà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2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0AED28-EC36-4757-AA03-A969AF58471E}"/>
              </a:ext>
            </a:extLst>
          </p:cNvPr>
          <p:cNvSpPr txBox="1"/>
          <p:nvPr/>
        </p:nvSpPr>
        <p:spPr>
          <a:xfrm>
            <a:off x="2462287" y="5244437"/>
            <a:ext cx="31591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800" dirty="0" err="1">
                <a:solidFill>
                  <a:srgbClr val="FF0000"/>
                </a:solidFill>
              </a:rPr>
              <a:t>Thỏ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4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DDE053F-CFF2-407F-B78A-E3722638386D}"/>
              </a:ext>
            </a:extLst>
          </p:cNvPr>
          <p:cNvSpPr/>
          <p:nvPr/>
        </p:nvSpPr>
        <p:spPr>
          <a:xfrm>
            <a:off x="5732757" y="2444735"/>
            <a:ext cx="726485" cy="3435843"/>
          </a:xfrm>
          <a:prstGeom prst="rightBrace">
            <a:avLst>
              <a:gd name="adj1" fmla="val 56282"/>
              <a:gd name="adj2" fmla="val 49578"/>
            </a:avLst>
          </a:prstGeom>
          <a:ln w="28575">
            <a:solidFill>
              <a:srgbClr val="FB1D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7A2AA-A522-4A61-9FCE-87ECACCFE947}"/>
              </a:ext>
            </a:extLst>
          </p:cNvPr>
          <p:cNvSpPr txBox="1"/>
          <p:nvPr/>
        </p:nvSpPr>
        <p:spPr>
          <a:xfrm>
            <a:off x="6459242" y="3139529"/>
            <a:ext cx="492993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4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474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A2E2F"/>
    </a:accent1>
    <a:accent2>
      <a:srgbClr val="FFD239"/>
    </a:accent2>
    <a:accent3>
      <a:srgbClr val="DA2E2F"/>
    </a:accent3>
    <a:accent4>
      <a:srgbClr val="FFD239"/>
    </a:accent4>
    <a:accent5>
      <a:srgbClr val="DA2E2F"/>
    </a:accent5>
    <a:accent6>
      <a:srgbClr val="FFD23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259</Words>
  <Application>Microsoft Office PowerPoint</Application>
  <PresentationFormat>Widescreen</PresentationFormat>
  <Paragraphs>111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Cambria</vt:lpstr>
      <vt:lpstr>#9Slide07 HoneyCream</vt:lpstr>
      <vt:lpstr>Wingdings</vt:lpstr>
      <vt:lpstr>SVN-Block</vt:lpstr>
      <vt:lpstr>Calibri</vt:lpstr>
      <vt:lpstr>SVN-Newton</vt:lpstr>
      <vt:lpstr>字魂100号-方方先锋体</vt:lpstr>
      <vt:lpstr>Calibri Light</vt:lpstr>
      <vt:lpstr>Times New Roman</vt:lpstr>
      <vt:lpstr>UVF Breathe Pro</vt:lpstr>
      <vt:lpstr>SVN-Lobster</vt:lpstr>
      <vt:lpstr>等线</vt:lpstr>
      <vt:lpstr>Arial</vt:lpstr>
      <vt:lpstr>#9Slide07 Altus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 NON TEAM</cp:keywords>
  <cp:lastModifiedBy>Thảo Nguyễn</cp:lastModifiedBy>
  <cp:revision>30</cp:revision>
  <dcterms:created xsi:type="dcterms:W3CDTF">2022-03-28T08:58:00Z</dcterms:created>
  <dcterms:modified xsi:type="dcterms:W3CDTF">2025-05-16T08:50:22Z</dcterms:modified>
</cp:coreProperties>
</file>