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11088459" r:id="rId3"/>
    <p:sldId id="286" r:id="rId4"/>
    <p:sldId id="11088450" r:id="rId5"/>
    <p:sldId id="11088486" r:id="rId6"/>
    <p:sldId id="11088479" r:id="rId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E1FE"/>
    <a:srgbClr val="08B0AC"/>
    <a:srgbClr val="008A3E"/>
    <a:srgbClr val="FB717E"/>
    <a:srgbClr val="FA4455"/>
    <a:srgbClr val="FDD7CF"/>
    <a:srgbClr val="FA2C42"/>
    <a:srgbClr val="F8A513"/>
    <a:srgbClr val="FF6969"/>
    <a:srgbClr val="84A8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FF516B-B02D-411B-93DA-52B4A9D7E7C4}" v="2" dt="2025-05-16T03:38:29.9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37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ảo Nguyễn" userId="9ec3e4e99a16812e" providerId="LiveId" clId="{93FF516B-B02D-411B-93DA-52B4A9D7E7C4}"/>
    <pc:docChg chg="delSld modSld">
      <pc:chgData name="Thảo Nguyễn" userId="9ec3e4e99a16812e" providerId="LiveId" clId="{93FF516B-B02D-411B-93DA-52B4A9D7E7C4}" dt="2025-05-16T03:39:30.301" v="35" actId="47"/>
      <pc:docMkLst>
        <pc:docMk/>
      </pc:docMkLst>
      <pc:sldChg chg="modSp">
        <pc:chgData name="Thảo Nguyễn" userId="9ec3e4e99a16812e" providerId="LiveId" clId="{93FF516B-B02D-411B-93DA-52B4A9D7E7C4}" dt="2025-05-16T03:38:29.967" v="12" actId="20577"/>
        <pc:sldMkLst>
          <pc:docMk/>
          <pc:sldMk cId="3207943924" sldId="256"/>
        </pc:sldMkLst>
        <pc:spChg chg="mod">
          <ac:chgData name="Thảo Nguyễn" userId="9ec3e4e99a16812e" providerId="LiveId" clId="{93FF516B-B02D-411B-93DA-52B4A9D7E7C4}" dt="2025-05-16T03:38:29.967" v="12" actId="20577"/>
          <ac:spMkLst>
            <pc:docMk/>
            <pc:sldMk cId="3207943924" sldId="256"/>
            <ac:spMk id="7" creationId="{C99738E0-B68F-4582-998E-0E46AE3F974C}"/>
          </ac:spMkLst>
        </pc:spChg>
      </pc:sldChg>
      <pc:sldChg chg="del">
        <pc:chgData name="Thảo Nguyễn" userId="9ec3e4e99a16812e" providerId="LiveId" clId="{93FF516B-B02D-411B-93DA-52B4A9D7E7C4}" dt="2025-05-16T03:38:34.787" v="17" actId="47"/>
        <pc:sldMkLst>
          <pc:docMk/>
          <pc:sldMk cId="2399248290" sldId="276"/>
        </pc:sldMkLst>
      </pc:sldChg>
      <pc:sldChg chg="del">
        <pc:chgData name="Thảo Nguyễn" userId="9ec3e4e99a16812e" providerId="LiveId" clId="{93FF516B-B02D-411B-93DA-52B4A9D7E7C4}" dt="2025-05-16T03:38:18.553" v="10" actId="47"/>
        <pc:sldMkLst>
          <pc:docMk/>
          <pc:sldMk cId="3850352882" sldId="282"/>
        </pc:sldMkLst>
      </pc:sldChg>
      <pc:sldChg chg="del">
        <pc:chgData name="Thảo Nguyễn" userId="9ec3e4e99a16812e" providerId="LiveId" clId="{93FF516B-B02D-411B-93DA-52B4A9D7E7C4}" dt="2025-05-16T03:39:20.293" v="34" actId="47"/>
        <pc:sldMkLst>
          <pc:docMk/>
          <pc:sldMk cId="2980319128" sldId="11088401"/>
        </pc:sldMkLst>
      </pc:sldChg>
      <pc:sldChg chg="del">
        <pc:chgData name="Thảo Nguyễn" userId="9ec3e4e99a16812e" providerId="LiveId" clId="{93FF516B-B02D-411B-93DA-52B4A9D7E7C4}" dt="2025-05-16T03:37:33.978" v="1" actId="47"/>
        <pc:sldMkLst>
          <pc:docMk/>
          <pc:sldMk cId="3623450106" sldId="11088440"/>
        </pc:sldMkLst>
      </pc:sldChg>
      <pc:sldChg chg="del">
        <pc:chgData name="Thảo Nguyễn" userId="9ec3e4e99a16812e" providerId="LiveId" clId="{93FF516B-B02D-411B-93DA-52B4A9D7E7C4}" dt="2025-05-16T03:38:07.732" v="6" actId="47"/>
        <pc:sldMkLst>
          <pc:docMk/>
          <pc:sldMk cId="4262838628" sldId="11088454"/>
        </pc:sldMkLst>
      </pc:sldChg>
      <pc:sldChg chg="del">
        <pc:chgData name="Thảo Nguyễn" userId="9ec3e4e99a16812e" providerId="LiveId" clId="{93FF516B-B02D-411B-93DA-52B4A9D7E7C4}" dt="2025-05-16T03:38:32.571" v="14" actId="47"/>
        <pc:sldMkLst>
          <pc:docMk/>
          <pc:sldMk cId="1198330041" sldId="11088456"/>
        </pc:sldMkLst>
      </pc:sldChg>
      <pc:sldChg chg="del">
        <pc:chgData name="Thảo Nguyễn" userId="9ec3e4e99a16812e" providerId="LiveId" clId="{93FF516B-B02D-411B-93DA-52B4A9D7E7C4}" dt="2025-05-16T03:38:34.027" v="16" actId="47"/>
        <pc:sldMkLst>
          <pc:docMk/>
          <pc:sldMk cId="1089195843" sldId="11088457"/>
        </pc:sldMkLst>
      </pc:sldChg>
      <pc:sldChg chg="del">
        <pc:chgData name="Thảo Nguyễn" userId="9ec3e4e99a16812e" providerId="LiveId" clId="{93FF516B-B02D-411B-93DA-52B4A9D7E7C4}" dt="2025-05-16T03:38:53.565" v="33" actId="47"/>
        <pc:sldMkLst>
          <pc:docMk/>
          <pc:sldMk cId="4011100349" sldId="11088458"/>
        </pc:sldMkLst>
      </pc:sldChg>
      <pc:sldChg chg="del">
        <pc:chgData name="Thảo Nguyễn" userId="9ec3e4e99a16812e" providerId="LiveId" clId="{93FF516B-B02D-411B-93DA-52B4A9D7E7C4}" dt="2025-05-16T03:39:30.301" v="35" actId="47"/>
        <pc:sldMkLst>
          <pc:docMk/>
          <pc:sldMk cId="1325455842" sldId="11088460"/>
        </pc:sldMkLst>
      </pc:sldChg>
      <pc:sldChg chg="del">
        <pc:chgData name="Thảo Nguyễn" userId="9ec3e4e99a16812e" providerId="LiveId" clId="{93FF516B-B02D-411B-93DA-52B4A9D7E7C4}" dt="2025-05-16T03:38:09.156" v="7" actId="47"/>
        <pc:sldMkLst>
          <pc:docMk/>
          <pc:sldMk cId="3788866277" sldId="11088461"/>
        </pc:sldMkLst>
      </pc:sldChg>
      <pc:sldChg chg="del">
        <pc:chgData name="Thảo Nguyễn" userId="9ec3e4e99a16812e" providerId="LiveId" clId="{93FF516B-B02D-411B-93DA-52B4A9D7E7C4}" dt="2025-05-16T03:38:12.630" v="9" actId="47"/>
        <pc:sldMkLst>
          <pc:docMk/>
          <pc:sldMk cId="4150712058" sldId="11088462"/>
        </pc:sldMkLst>
      </pc:sldChg>
      <pc:sldChg chg="del">
        <pc:chgData name="Thảo Nguyễn" userId="9ec3e4e99a16812e" providerId="LiveId" clId="{93FF516B-B02D-411B-93DA-52B4A9D7E7C4}" dt="2025-05-16T03:38:35.525" v="18" actId="47"/>
        <pc:sldMkLst>
          <pc:docMk/>
          <pc:sldMk cId="1738178589" sldId="11088463"/>
        </pc:sldMkLst>
      </pc:sldChg>
      <pc:sldChg chg="del">
        <pc:chgData name="Thảo Nguyễn" userId="9ec3e4e99a16812e" providerId="LiveId" clId="{93FF516B-B02D-411B-93DA-52B4A9D7E7C4}" dt="2025-05-16T03:38:36.263" v="19" actId="47"/>
        <pc:sldMkLst>
          <pc:docMk/>
          <pc:sldMk cId="2214670260" sldId="11088464"/>
        </pc:sldMkLst>
      </pc:sldChg>
      <pc:sldChg chg="del">
        <pc:chgData name="Thảo Nguyễn" userId="9ec3e4e99a16812e" providerId="LiveId" clId="{93FF516B-B02D-411B-93DA-52B4A9D7E7C4}" dt="2025-05-16T03:38:36.995" v="20" actId="47"/>
        <pc:sldMkLst>
          <pc:docMk/>
          <pc:sldMk cId="760779053" sldId="11088465"/>
        </pc:sldMkLst>
      </pc:sldChg>
      <pc:sldChg chg="del">
        <pc:chgData name="Thảo Nguyễn" userId="9ec3e4e99a16812e" providerId="LiveId" clId="{93FF516B-B02D-411B-93DA-52B4A9D7E7C4}" dt="2025-05-16T03:38:37.716" v="21" actId="47"/>
        <pc:sldMkLst>
          <pc:docMk/>
          <pc:sldMk cId="283335252" sldId="11088466"/>
        </pc:sldMkLst>
      </pc:sldChg>
      <pc:sldChg chg="del">
        <pc:chgData name="Thảo Nguyễn" userId="9ec3e4e99a16812e" providerId="LiveId" clId="{93FF516B-B02D-411B-93DA-52B4A9D7E7C4}" dt="2025-05-16T03:38:38.428" v="22" actId="47"/>
        <pc:sldMkLst>
          <pc:docMk/>
          <pc:sldMk cId="1914118347" sldId="11088467"/>
        </pc:sldMkLst>
      </pc:sldChg>
      <pc:sldChg chg="del">
        <pc:chgData name="Thảo Nguyễn" userId="9ec3e4e99a16812e" providerId="LiveId" clId="{93FF516B-B02D-411B-93DA-52B4A9D7E7C4}" dt="2025-05-16T03:38:39.172" v="23" actId="47"/>
        <pc:sldMkLst>
          <pc:docMk/>
          <pc:sldMk cId="1048836215" sldId="11088468"/>
        </pc:sldMkLst>
      </pc:sldChg>
      <pc:sldChg chg="del">
        <pc:chgData name="Thảo Nguyễn" userId="9ec3e4e99a16812e" providerId="LiveId" clId="{93FF516B-B02D-411B-93DA-52B4A9D7E7C4}" dt="2025-05-16T03:37:44.945" v="2" actId="47"/>
        <pc:sldMkLst>
          <pc:docMk/>
          <pc:sldMk cId="2313274829" sldId="11088469"/>
        </pc:sldMkLst>
      </pc:sldChg>
      <pc:sldChg chg="del">
        <pc:chgData name="Thảo Nguyễn" userId="9ec3e4e99a16812e" providerId="LiveId" clId="{93FF516B-B02D-411B-93DA-52B4A9D7E7C4}" dt="2025-05-16T03:38:31.782" v="13" actId="47"/>
        <pc:sldMkLst>
          <pc:docMk/>
          <pc:sldMk cId="3910579741" sldId="11088471"/>
        </pc:sldMkLst>
      </pc:sldChg>
      <pc:sldChg chg="del">
        <pc:chgData name="Thảo Nguyễn" userId="9ec3e4e99a16812e" providerId="LiveId" clId="{93FF516B-B02D-411B-93DA-52B4A9D7E7C4}" dt="2025-05-16T03:38:44.001" v="24" actId="47"/>
        <pc:sldMkLst>
          <pc:docMk/>
          <pc:sldMk cId="1165351337" sldId="11088472"/>
        </pc:sldMkLst>
      </pc:sldChg>
      <pc:sldChg chg="del">
        <pc:chgData name="Thảo Nguyễn" userId="9ec3e4e99a16812e" providerId="LiveId" clId="{93FF516B-B02D-411B-93DA-52B4A9D7E7C4}" dt="2025-05-16T03:38:10.498" v="8" actId="47"/>
        <pc:sldMkLst>
          <pc:docMk/>
          <pc:sldMk cId="1166963935" sldId="11088473"/>
        </pc:sldMkLst>
      </pc:sldChg>
      <pc:sldChg chg="del">
        <pc:chgData name="Thảo Nguyễn" userId="9ec3e4e99a16812e" providerId="LiveId" clId="{93FF516B-B02D-411B-93DA-52B4A9D7E7C4}" dt="2025-05-16T03:38:46.260" v="27" actId="47"/>
        <pc:sldMkLst>
          <pc:docMk/>
          <pc:sldMk cId="3663183742" sldId="11088474"/>
        </pc:sldMkLst>
      </pc:sldChg>
      <pc:sldChg chg="del">
        <pc:chgData name="Thảo Nguyễn" userId="9ec3e4e99a16812e" providerId="LiveId" clId="{93FF516B-B02D-411B-93DA-52B4A9D7E7C4}" dt="2025-05-16T03:38:47.552" v="28" actId="47"/>
        <pc:sldMkLst>
          <pc:docMk/>
          <pc:sldMk cId="2666657396" sldId="11088475"/>
        </pc:sldMkLst>
      </pc:sldChg>
      <pc:sldChg chg="del">
        <pc:chgData name="Thảo Nguyễn" userId="9ec3e4e99a16812e" providerId="LiveId" clId="{93FF516B-B02D-411B-93DA-52B4A9D7E7C4}" dt="2025-05-16T03:38:48.347" v="29" actId="47"/>
        <pc:sldMkLst>
          <pc:docMk/>
          <pc:sldMk cId="2567011987" sldId="11088476"/>
        </pc:sldMkLst>
      </pc:sldChg>
      <pc:sldChg chg="del">
        <pc:chgData name="Thảo Nguyễn" userId="9ec3e4e99a16812e" providerId="LiveId" clId="{93FF516B-B02D-411B-93DA-52B4A9D7E7C4}" dt="2025-05-16T03:38:49.026" v="30" actId="47"/>
        <pc:sldMkLst>
          <pc:docMk/>
          <pc:sldMk cId="525461819" sldId="11088477"/>
        </pc:sldMkLst>
      </pc:sldChg>
      <pc:sldChg chg="del">
        <pc:chgData name="Thảo Nguyễn" userId="9ec3e4e99a16812e" providerId="LiveId" clId="{93FF516B-B02D-411B-93DA-52B4A9D7E7C4}" dt="2025-05-16T03:38:33.344" v="15" actId="47"/>
        <pc:sldMkLst>
          <pc:docMk/>
          <pc:sldMk cId="4102774241" sldId="11088478"/>
        </pc:sldMkLst>
      </pc:sldChg>
      <pc:sldChg chg="del">
        <pc:chgData name="Thảo Nguyễn" userId="9ec3e4e99a16812e" providerId="LiveId" clId="{93FF516B-B02D-411B-93DA-52B4A9D7E7C4}" dt="2025-05-16T03:38:51.048" v="32" actId="47"/>
        <pc:sldMkLst>
          <pc:docMk/>
          <pc:sldMk cId="2734927364" sldId="11088480"/>
        </pc:sldMkLst>
      </pc:sldChg>
      <pc:sldChg chg="del">
        <pc:chgData name="Thảo Nguyễn" userId="9ec3e4e99a16812e" providerId="LiveId" clId="{93FF516B-B02D-411B-93DA-52B4A9D7E7C4}" dt="2025-05-16T03:38:50.175" v="31" actId="47"/>
        <pc:sldMkLst>
          <pc:docMk/>
          <pc:sldMk cId="4086092081" sldId="11088481"/>
        </pc:sldMkLst>
      </pc:sldChg>
      <pc:sldChg chg="del">
        <pc:chgData name="Thảo Nguyễn" userId="9ec3e4e99a16812e" providerId="LiveId" clId="{93FF516B-B02D-411B-93DA-52B4A9D7E7C4}" dt="2025-05-16T03:38:45.446" v="26" actId="47"/>
        <pc:sldMkLst>
          <pc:docMk/>
          <pc:sldMk cId="1778158704" sldId="11088483"/>
        </pc:sldMkLst>
      </pc:sldChg>
      <pc:sldChg chg="del">
        <pc:chgData name="Thảo Nguyễn" userId="9ec3e4e99a16812e" providerId="LiveId" clId="{93FF516B-B02D-411B-93DA-52B4A9D7E7C4}" dt="2025-05-16T03:37:54.631" v="3" actId="47"/>
        <pc:sldMkLst>
          <pc:docMk/>
          <pc:sldMk cId="1043223351" sldId="11088484"/>
        </pc:sldMkLst>
      </pc:sldChg>
      <pc:sldChg chg="del">
        <pc:chgData name="Thảo Nguyễn" userId="9ec3e4e99a16812e" providerId="LiveId" clId="{93FF516B-B02D-411B-93DA-52B4A9D7E7C4}" dt="2025-05-16T03:38:06.509" v="5" actId="47"/>
        <pc:sldMkLst>
          <pc:docMk/>
          <pc:sldMk cId="884783980" sldId="11088487"/>
        </pc:sldMkLst>
      </pc:sldChg>
      <pc:sldChg chg="del">
        <pc:chgData name="Thảo Nguyễn" userId="9ec3e4e99a16812e" providerId="LiveId" clId="{93FF516B-B02D-411B-93DA-52B4A9D7E7C4}" dt="2025-05-16T03:38:05.162" v="4" actId="47"/>
        <pc:sldMkLst>
          <pc:docMk/>
          <pc:sldMk cId="3807885350" sldId="11088488"/>
        </pc:sldMkLst>
      </pc:sldChg>
      <pc:sldChg chg="del">
        <pc:chgData name="Thảo Nguyễn" userId="9ec3e4e99a16812e" providerId="LiveId" clId="{93FF516B-B02D-411B-93DA-52B4A9D7E7C4}" dt="2025-05-16T03:38:44.719" v="25" actId="47"/>
        <pc:sldMkLst>
          <pc:docMk/>
          <pc:sldMk cId="718597836" sldId="11088489"/>
        </pc:sldMkLst>
      </pc:sldChg>
      <pc:sldChg chg="del">
        <pc:chgData name="Thảo Nguyễn" userId="9ec3e4e99a16812e" providerId="LiveId" clId="{93FF516B-B02D-411B-93DA-52B4A9D7E7C4}" dt="2025-05-16T03:37:22.131" v="0" actId="47"/>
        <pc:sldMkLst>
          <pc:docMk/>
          <pc:sldMk cId="2212045885" sldId="11088490"/>
        </pc:sldMkLst>
      </pc:sldChg>
      <pc:sldMasterChg chg="delSldLayout">
        <pc:chgData name="Thảo Nguyễn" userId="9ec3e4e99a16812e" providerId="LiveId" clId="{93FF516B-B02D-411B-93DA-52B4A9D7E7C4}" dt="2025-05-16T03:39:20.293" v="34" actId="47"/>
        <pc:sldMasterMkLst>
          <pc:docMk/>
          <pc:sldMasterMk cId="1914555845" sldId="2147483648"/>
        </pc:sldMasterMkLst>
        <pc:sldLayoutChg chg="del">
          <pc:chgData name="Thảo Nguyễn" userId="9ec3e4e99a16812e" providerId="LiveId" clId="{93FF516B-B02D-411B-93DA-52B4A9D7E7C4}" dt="2025-05-16T03:38:32.571" v="14" actId="47"/>
          <pc:sldLayoutMkLst>
            <pc:docMk/>
            <pc:sldMasterMk cId="1914555845" sldId="2147483648"/>
            <pc:sldLayoutMk cId="3136381518" sldId="2147483661"/>
          </pc:sldLayoutMkLst>
        </pc:sldLayoutChg>
        <pc:sldLayoutChg chg="del">
          <pc:chgData name="Thảo Nguyễn" userId="9ec3e4e99a16812e" providerId="LiveId" clId="{93FF516B-B02D-411B-93DA-52B4A9D7E7C4}" dt="2025-05-16T03:39:20.293" v="34" actId="47"/>
          <pc:sldLayoutMkLst>
            <pc:docMk/>
            <pc:sldMasterMk cId="1914555845" sldId="2147483648"/>
            <pc:sldLayoutMk cId="2420541772"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201EC-0100-4DD0-8FCA-E1E29D393369}" type="datetimeFigureOut">
              <a:rPr lang="en-US" smtClean="0"/>
              <a:t>5/16/2025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95BDD-F1EE-44EE-887D-04E298FFCEE0}" type="slidenum">
              <a:rPr lang="en-US" smtClean="0"/>
              <a:t>‹#›</a:t>
            </a:fld>
            <a:endParaRPr lang="en-US"/>
          </a:p>
        </p:txBody>
      </p:sp>
    </p:spTree>
    <p:extLst>
      <p:ext uri="{BB962C8B-B14F-4D97-AF65-F5344CB8AC3E}">
        <p14:creationId xmlns:p14="http://schemas.microsoft.com/office/powerpoint/2010/main" val="191203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D4EFFC"/>
        </a:solidFill>
        <a:effectLst/>
      </p:bgPr>
    </p:bg>
    <p:spTree>
      <p:nvGrpSpPr>
        <p:cNvPr id="1" name=""/>
        <p:cNvGrpSpPr/>
        <p:nvPr/>
      </p:nvGrpSpPr>
      <p:grpSpPr>
        <a:xfrm>
          <a:off x="0" y="0"/>
          <a:ext cx="0" cy="0"/>
          <a:chOff x="0" y="0"/>
          <a:chExt cx="0" cy="0"/>
        </a:xfrm>
      </p:grpSpPr>
      <p:sp>
        <p:nvSpPr>
          <p:cNvPr id="7" name="Google Shape;9;p2">
            <a:extLst>
              <a:ext uri="{FF2B5EF4-FFF2-40B4-BE49-F238E27FC236}">
                <a16:creationId xmlns:a16="http://schemas.microsoft.com/office/drawing/2014/main" id="{BB42B104-1F7B-47E3-B464-B31E6CA11F66}"/>
              </a:ext>
            </a:extLst>
          </p:cNvPr>
          <p:cNvSpPr/>
          <p:nvPr userDrawn="1"/>
        </p:nvSpPr>
        <p:spPr>
          <a:xfrm>
            <a:off x="742868" y="652652"/>
            <a:ext cx="3505575" cy="33988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rgbClr val="ABE1FE"/>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p2">
            <a:extLst>
              <a:ext uri="{FF2B5EF4-FFF2-40B4-BE49-F238E27FC236}">
                <a16:creationId xmlns:a16="http://schemas.microsoft.com/office/drawing/2014/main" id="{216A2C20-46DA-4F84-A60C-9343BBF49682}"/>
              </a:ext>
            </a:extLst>
          </p:cNvPr>
          <p:cNvSpPr/>
          <p:nvPr userDrawn="1"/>
        </p:nvSpPr>
        <p:spPr>
          <a:xfrm>
            <a:off x="337537" y="323567"/>
            <a:ext cx="3505575" cy="33988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40B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p2">
            <a:extLst>
              <a:ext uri="{FF2B5EF4-FFF2-40B4-BE49-F238E27FC236}">
                <a16:creationId xmlns:a16="http://schemas.microsoft.com/office/drawing/2014/main" id="{05314B96-158E-4B09-A985-8D4507928627}"/>
              </a:ext>
            </a:extLst>
          </p:cNvPr>
          <p:cNvSpPr/>
          <p:nvPr userDrawn="1"/>
        </p:nvSpPr>
        <p:spPr>
          <a:xfrm flipH="1">
            <a:off x="4419291" y="10313"/>
            <a:ext cx="7811294" cy="625713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40BFB6"/>
          </a:solidFill>
          <a:ln>
            <a:solidFill>
              <a:srgbClr val="ABE1FE"/>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p2">
            <a:extLst>
              <a:ext uri="{FF2B5EF4-FFF2-40B4-BE49-F238E27FC236}">
                <a16:creationId xmlns:a16="http://schemas.microsoft.com/office/drawing/2014/main" id="{610AF247-9183-45B2-98AF-A5740E56C7D9}"/>
              </a:ext>
            </a:extLst>
          </p:cNvPr>
          <p:cNvSpPr/>
          <p:nvPr userDrawn="1"/>
        </p:nvSpPr>
        <p:spPr>
          <a:xfrm flipH="1">
            <a:off x="4547056" y="-30326"/>
            <a:ext cx="7644934" cy="6088226"/>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ABE1FE"/>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489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37294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43B8AB6E-74AE-4327-B05F-6D8AE153BBB2}"/>
              </a:ext>
            </a:extLst>
          </p:cNvPr>
          <p:cNvSpPr/>
          <p:nvPr userDrawn="1"/>
        </p:nvSpPr>
        <p:spPr>
          <a:xfrm rot="5400000" flipH="1">
            <a:off x="464456" y="-464460"/>
            <a:ext cx="2249716" cy="31786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47B2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MỞ ĐẦU</a:t>
            </a:r>
          </a:p>
        </p:txBody>
      </p:sp>
      <p:sp>
        <p:nvSpPr>
          <p:cNvPr id="7" name="Google Shape;26;p4">
            <a:extLst>
              <a:ext uri="{FF2B5EF4-FFF2-40B4-BE49-F238E27FC236}">
                <a16:creationId xmlns:a16="http://schemas.microsoft.com/office/drawing/2014/main" id="{C4DA46EE-7FBD-4C70-841B-B0A309359275}"/>
              </a:ext>
            </a:extLst>
          </p:cNvPr>
          <p:cNvSpPr/>
          <p:nvPr userDrawn="1"/>
        </p:nvSpPr>
        <p:spPr>
          <a:xfrm rot="10800000">
            <a:off x="9332684" y="5791200"/>
            <a:ext cx="2859313" cy="1066800"/>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rgbClr val="47B2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a:extLst>
              <a:ext uri="{FF2B5EF4-FFF2-40B4-BE49-F238E27FC236}">
                <a16:creationId xmlns:a16="http://schemas.microsoft.com/office/drawing/2014/main" id="{A684EBFF-97C9-4E37-A635-7E191A76A62D}"/>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pic>
        <p:nvPicPr>
          <p:cNvPr id="9"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659" t="13957" r="87068" b="81219"/>
          <a:stretch/>
        </p:blipFill>
        <p:spPr bwMode="auto">
          <a:xfrm>
            <a:off x="3347442" y="29015"/>
            <a:ext cx="1028700" cy="1110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2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47B298"/>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0667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781051" y="-781052"/>
            <a:ext cx="1771652" cy="333375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ABE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3" y="-152400"/>
            <a:ext cx="3549479" cy="1023165"/>
          </a:xfrm>
          <a:prstGeom prst="rect">
            <a:avLst/>
          </a:prstGeom>
          <a:noFill/>
        </p:spPr>
        <p:txBody>
          <a:bodyPr wrap="square" rtlCol="0">
            <a:spAutoFit/>
          </a:bodyPr>
          <a:lstStyle/>
          <a:p>
            <a:pPr>
              <a:lnSpc>
                <a:spcPct val="150000"/>
              </a:lnSpc>
            </a:pPr>
            <a:r>
              <a:rPr lang="vi-VN" sz="4800" dirty="0">
                <a:solidFill>
                  <a:schemeClr val="bg1"/>
                </a:solidFill>
                <a:latin typeface="+mj-lt"/>
              </a:rPr>
              <a:t>KHÁM PHÁ</a:t>
            </a:r>
          </a:p>
        </p:txBody>
      </p:sp>
      <p:sp>
        <p:nvSpPr>
          <p:cNvPr id="7" name="Google Shape;125;p17">
            <a:extLst>
              <a:ext uri="{FF2B5EF4-FFF2-40B4-BE49-F238E27FC236}">
                <a16:creationId xmlns:a16="http://schemas.microsoft.com/office/drawing/2014/main" id="{88ED9D6F-EE3F-4ECF-A6A1-1706948D8EB3}"/>
              </a:ext>
            </a:extLst>
          </p:cNvPr>
          <p:cNvSpPr/>
          <p:nvPr userDrawn="1"/>
        </p:nvSpPr>
        <p:spPr>
          <a:xfrm rot="10800000" flipH="1">
            <a:off x="11261942" y="-4"/>
            <a:ext cx="930058" cy="6858003"/>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ABE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7443" t="20457" r="86284" b="73298"/>
          <a:stretch/>
        </p:blipFill>
        <p:spPr bwMode="auto">
          <a:xfrm>
            <a:off x="3355608" y="0"/>
            <a:ext cx="994142" cy="1389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93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ABE1FE"/>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83796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782434" y="-893968"/>
            <a:ext cx="2000249" cy="3788187"/>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FC8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837134" cy="1023165"/>
          </a:xfrm>
          <a:prstGeom prst="rect">
            <a:avLst/>
          </a:prstGeom>
          <a:noFill/>
        </p:spPr>
        <p:txBody>
          <a:bodyPr wrap="square" rtlCol="0">
            <a:spAutoFit/>
          </a:bodyPr>
          <a:lstStyle/>
          <a:p>
            <a:pPr>
              <a:lnSpc>
                <a:spcPct val="150000"/>
              </a:lnSpc>
            </a:pPr>
            <a:r>
              <a:rPr lang="vi-VN" sz="4800" dirty="0">
                <a:solidFill>
                  <a:schemeClr val="bg1"/>
                </a:solidFill>
                <a:latin typeface="+mj-lt"/>
              </a:rPr>
              <a:t>THỰC HÀNH</a:t>
            </a:r>
          </a:p>
        </p:txBody>
      </p:sp>
      <p:sp>
        <p:nvSpPr>
          <p:cNvPr id="4" name="Google Shape;138;p18">
            <a:extLst>
              <a:ext uri="{FF2B5EF4-FFF2-40B4-BE49-F238E27FC236}">
                <a16:creationId xmlns:a16="http://schemas.microsoft.com/office/drawing/2014/main" id="{903CE46C-7E62-4993-A1A3-1A22B3F9A473}"/>
              </a:ext>
            </a:extLst>
          </p:cNvPr>
          <p:cNvSpPr/>
          <p:nvPr userDrawn="1"/>
        </p:nvSpPr>
        <p:spPr>
          <a:xfrm rot="5400000">
            <a:off x="5666839" y="332840"/>
            <a:ext cx="858319" cy="12192001"/>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rgbClr val="FC8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4"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375" t="4381" r="85672" b="89702"/>
          <a:stretch/>
        </p:blipFill>
        <p:spPr bwMode="auto">
          <a:xfrm>
            <a:off x="3799758" y="7165"/>
            <a:ext cx="973069"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09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FC8419"/>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6971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657677" y="-657680"/>
            <a:ext cx="2075546" cy="3390900"/>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FF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837134" cy="1023165"/>
          </a:xfrm>
          <a:prstGeom prst="rect">
            <a:avLst/>
          </a:prstGeom>
          <a:noFill/>
        </p:spPr>
        <p:txBody>
          <a:bodyPr wrap="square" rtlCol="0">
            <a:spAutoFit/>
          </a:bodyPr>
          <a:lstStyle/>
          <a:p>
            <a:pPr>
              <a:lnSpc>
                <a:spcPct val="150000"/>
              </a:lnSpc>
            </a:pPr>
            <a:r>
              <a:rPr lang="vi-VN" sz="4800" dirty="0">
                <a:solidFill>
                  <a:schemeClr val="bg1"/>
                </a:solidFill>
                <a:latin typeface="+mj-lt"/>
              </a:rPr>
              <a:t>VẬN DỤNG</a:t>
            </a:r>
          </a:p>
        </p:txBody>
      </p:sp>
      <p:sp>
        <p:nvSpPr>
          <p:cNvPr id="4" name="Google Shape;181;p21">
            <a:extLst>
              <a:ext uri="{FF2B5EF4-FFF2-40B4-BE49-F238E27FC236}">
                <a16:creationId xmlns:a16="http://schemas.microsoft.com/office/drawing/2014/main" id="{1558FF4D-4E0B-4DF4-9A2B-3B954C82BC6C}"/>
              </a:ext>
            </a:extLst>
          </p:cNvPr>
          <p:cNvSpPr/>
          <p:nvPr userDrawn="1"/>
        </p:nvSpPr>
        <p:spPr>
          <a:xfrm rot="10800000">
            <a:off x="4920341" y="6008913"/>
            <a:ext cx="7271657" cy="84908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FF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a:extLst>
              <a:ext uri="{FF2B5EF4-FFF2-40B4-BE49-F238E27FC236}">
                <a16:creationId xmlns:a16="http://schemas.microsoft.com/office/drawing/2014/main" id="{BE6C9BCC-C608-4601-BC15-84A7B31B4179}"/>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pic>
        <p:nvPicPr>
          <p:cNvPr id="8194"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958" t="4766" r="87323" b="89358"/>
          <a:stretch/>
        </p:blipFill>
        <p:spPr bwMode="auto">
          <a:xfrm>
            <a:off x="3396346" y="-3"/>
            <a:ext cx="956582" cy="1021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53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FF5D5D"/>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70170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08D7C5D-AD3E-43F4-BE95-8EF784901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8" name="Text Placeholder 2">
            <a:extLst>
              <a:ext uri="{FF2B5EF4-FFF2-40B4-BE49-F238E27FC236}">
                <a16:creationId xmlns:a16="http://schemas.microsoft.com/office/drawing/2014/main" id="{D9944271-366E-4F65-B2A5-B29CB739C3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9" name="Rectangle 8">
            <a:extLst>
              <a:ext uri="{FF2B5EF4-FFF2-40B4-BE49-F238E27FC236}">
                <a16:creationId xmlns:a16="http://schemas.microsoft.com/office/drawing/2014/main" id="{02278FB8-8DB0-4712-A56C-1AB2854C4C9C}"/>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9145558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7" r:id="rId5"/>
    <p:sldLayoutId id="2147483655" r:id="rId6"/>
    <p:sldLayoutId id="2147483658" r:id="rId7"/>
    <p:sldLayoutId id="2147483656" r:id="rId8"/>
    <p:sldLayoutId id="2147483659" r:id="rId9"/>
    <p:sldLayoutId id="214748366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8E550E-F029-49AB-B7D1-9442994113AD}"/>
              </a:ext>
            </a:extLst>
          </p:cNvPr>
          <p:cNvSpPr txBox="1"/>
          <p:nvPr/>
        </p:nvSpPr>
        <p:spPr>
          <a:xfrm>
            <a:off x="128239" y="1241150"/>
            <a:ext cx="3964299" cy="1323439"/>
          </a:xfrm>
          <a:prstGeom prst="rect">
            <a:avLst/>
          </a:prstGeom>
          <a:noFill/>
        </p:spPr>
        <p:txBody>
          <a:bodyPr wrap="square" rtlCol="0">
            <a:spAutoFit/>
          </a:bodyPr>
          <a:lstStyle/>
          <a:p>
            <a:pPr algn="ctr"/>
            <a:r>
              <a:rPr lang="vi-VN" sz="8000">
                <a:solidFill>
                  <a:schemeClr val="accent4">
                    <a:lumMod val="20000"/>
                    <a:lumOff val="80000"/>
                  </a:schemeClr>
                </a:solidFill>
                <a:latin typeface="+mj-lt"/>
              </a:rPr>
              <a:t>BÀI </a:t>
            </a:r>
            <a:r>
              <a:rPr lang="en-US" sz="8000">
                <a:solidFill>
                  <a:schemeClr val="accent4">
                    <a:lumMod val="20000"/>
                    <a:lumOff val="80000"/>
                  </a:schemeClr>
                </a:solidFill>
                <a:latin typeface="+mj-lt"/>
              </a:rPr>
              <a:t>30</a:t>
            </a:r>
            <a:endParaRPr lang="vi-VN" sz="8000" dirty="0">
              <a:solidFill>
                <a:schemeClr val="accent4">
                  <a:lumMod val="20000"/>
                  <a:lumOff val="80000"/>
                </a:schemeClr>
              </a:solidFill>
              <a:latin typeface="+mj-lt"/>
            </a:endParaRPr>
          </a:p>
        </p:txBody>
      </p:sp>
      <p:sp>
        <p:nvSpPr>
          <p:cNvPr id="7" name="TextBox 6">
            <a:extLst>
              <a:ext uri="{FF2B5EF4-FFF2-40B4-BE49-F238E27FC236}">
                <a16:creationId xmlns:a16="http://schemas.microsoft.com/office/drawing/2014/main" id="{C99738E0-B68F-4582-998E-0E46AE3F974C}"/>
              </a:ext>
            </a:extLst>
          </p:cNvPr>
          <p:cNvSpPr txBox="1"/>
          <p:nvPr/>
        </p:nvSpPr>
        <p:spPr>
          <a:xfrm>
            <a:off x="112999" y="3914230"/>
            <a:ext cx="7835517" cy="2308324"/>
          </a:xfrm>
          <a:prstGeom prst="rect">
            <a:avLst/>
          </a:prstGeom>
          <a:noFill/>
        </p:spPr>
        <p:txBody>
          <a:bodyPr wrap="square" rtlCol="0">
            <a:spAutoFit/>
          </a:bodyPr>
          <a:lstStyle/>
          <a:p>
            <a:r>
              <a:rPr lang="en-US" sz="7200" dirty="0" err="1">
                <a:ln>
                  <a:solidFill>
                    <a:srgbClr val="FA2C42"/>
                  </a:solidFill>
                </a:ln>
                <a:solidFill>
                  <a:srgbClr val="FF6969"/>
                </a:solidFill>
                <a:latin typeface="+mj-lt"/>
              </a:rPr>
              <a:t>Luyện</a:t>
            </a:r>
            <a:r>
              <a:rPr lang="en-US" sz="7200" dirty="0">
                <a:ln>
                  <a:solidFill>
                    <a:srgbClr val="FA2C42"/>
                  </a:solidFill>
                </a:ln>
                <a:solidFill>
                  <a:srgbClr val="FF6969"/>
                </a:solidFill>
                <a:latin typeface="+mj-lt"/>
              </a:rPr>
              <a:t> </a:t>
            </a:r>
            <a:r>
              <a:rPr lang="en-US" sz="7200" dirty="0" err="1">
                <a:ln>
                  <a:solidFill>
                    <a:srgbClr val="FA2C42"/>
                  </a:solidFill>
                </a:ln>
                <a:solidFill>
                  <a:srgbClr val="FF6969"/>
                </a:solidFill>
                <a:latin typeface="+mj-lt"/>
              </a:rPr>
              <a:t>tập</a:t>
            </a:r>
            <a:r>
              <a:rPr lang="en-US" sz="7200" dirty="0">
                <a:ln>
                  <a:solidFill>
                    <a:srgbClr val="FA2C42"/>
                  </a:solidFill>
                </a:ln>
                <a:solidFill>
                  <a:srgbClr val="FF6969"/>
                </a:solidFill>
                <a:latin typeface="+mj-lt"/>
              </a:rPr>
              <a:t> </a:t>
            </a:r>
            <a:r>
              <a:rPr lang="en-US" sz="7200" dirty="0" err="1">
                <a:ln>
                  <a:solidFill>
                    <a:srgbClr val="FA2C42"/>
                  </a:solidFill>
                </a:ln>
                <a:solidFill>
                  <a:srgbClr val="FF6969"/>
                </a:solidFill>
                <a:latin typeface="+mj-lt"/>
              </a:rPr>
              <a:t>ứng</a:t>
            </a:r>
            <a:r>
              <a:rPr lang="en-US" sz="7200" dirty="0">
                <a:ln>
                  <a:solidFill>
                    <a:srgbClr val="FA2C42"/>
                  </a:solidFill>
                </a:ln>
                <a:solidFill>
                  <a:srgbClr val="FF6969"/>
                </a:solidFill>
                <a:latin typeface="+mj-lt"/>
              </a:rPr>
              <a:t> </a:t>
            </a:r>
            <a:r>
              <a:rPr lang="en-US" sz="7200" dirty="0" err="1">
                <a:ln>
                  <a:solidFill>
                    <a:srgbClr val="FA2C42"/>
                  </a:solidFill>
                </a:ln>
                <a:solidFill>
                  <a:srgbClr val="FF6969"/>
                </a:solidFill>
                <a:latin typeface="+mj-lt"/>
              </a:rPr>
              <a:t>phó</a:t>
            </a:r>
            <a:r>
              <a:rPr lang="en-US" sz="7200" dirty="0">
                <a:ln>
                  <a:solidFill>
                    <a:srgbClr val="FA2C42"/>
                  </a:solidFill>
                </a:ln>
                <a:solidFill>
                  <a:srgbClr val="FF6969"/>
                </a:solidFill>
                <a:latin typeface="+mj-lt"/>
              </a:rPr>
              <a:t> </a:t>
            </a:r>
            <a:r>
              <a:rPr lang="en-US" sz="7200" dirty="0" err="1">
                <a:ln>
                  <a:solidFill>
                    <a:srgbClr val="FA2C42"/>
                  </a:solidFill>
                </a:ln>
                <a:solidFill>
                  <a:srgbClr val="FF6969"/>
                </a:solidFill>
                <a:latin typeface="+mj-lt"/>
              </a:rPr>
              <a:t>với</a:t>
            </a:r>
            <a:r>
              <a:rPr lang="en-US" sz="7200" dirty="0">
                <a:ln>
                  <a:solidFill>
                    <a:srgbClr val="FA2C42"/>
                  </a:solidFill>
                </a:ln>
                <a:solidFill>
                  <a:srgbClr val="FF6969"/>
                </a:solidFill>
                <a:latin typeface="+mj-lt"/>
              </a:rPr>
              <a:t> </a:t>
            </a:r>
            <a:r>
              <a:rPr lang="en-US" sz="7200" dirty="0" err="1">
                <a:ln>
                  <a:solidFill>
                    <a:srgbClr val="FA2C42"/>
                  </a:solidFill>
                </a:ln>
                <a:solidFill>
                  <a:srgbClr val="FF6969"/>
                </a:solidFill>
                <a:latin typeface="+mj-lt"/>
              </a:rPr>
              <a:t>thiên</a:t>
            </a:r>
            <a:r>
              <a:rPr lang="en-US" sz="7200" dirty="0">
                <a:ln>
                  <a:solidFill>
                    <a:srgbClr val="FA2C42"/>
                  </a:solidFill>
                </a:ln>
                <a:solidFill>
                  <a:srgbClr val="FF6969"/>
                </a:solidFill>
                <a:latin typeface="+mj-lt"/>
              </a:rPr>
              <a:t> tai (</a:t>
            </a:r>
            <a:r>
              <a:rPr lang="en-US" sz="7200" dirty="0" err="1">
                <a:ln>
                  <a:solidFill>
                    <a:srgbClr val="FA2C42"/>
                  </a:solidFill>
                </a:ln>
                <a:solidFill>
                  <a:srgbClr val="FF6969"/>
                </a:solidFill>
                <a:latin typeface="+mj-lt"/>
              </a:rPr>
              <a:t>tiết</a:t>
            </a:r>
            <a:r>
              <a:rPr lang="en-US" sz="7200" dirty="0">
                <a:ln>
                  <a:solidFill>
                    <a:srgbClr val="FA2C42"/>
                  </a:solidFill>
                </a:ln>
                <a:solidFill>
                  <a:srgbClr val="FF6969"/>
                </a:solidFill>
                <a:latin typeface="+mj-lt"/>
              </a:rPr>
              <a:t> 3)</a:t>
            </a:r>
            <a:endParaRPr lang="vi-VN" sz="7200" dirty="0">
              <a:ln>
                <a:solidFill>
                  <a:srgbClr val="FA2C42"/>
                </a:solidFill>
              </a:ln>
              <a:solidFill>
                <a:srgbClr val="FF6969"/>
              </a:solidFill>
              <a:latin typeface="+mj-lt"/>
            </a:endParaRPr>
          </a:p>
        </p:txBody>
      </p:sp>
      <p:sp>
        <p:nvSpPr>
          <p:cNvPr id="8" name="TextBox 7">
            <a:extLst>
              <a:ext uri="{FF2B5EF4-FFF2-40B4-BE49-F238E27FC236}">
                <a16:creationId xmlns:a16="http://schemas.microsoft.com/office/drawing/2014/main" id="{C99738E0-B68F-4582-998E-0E46AE3F974C}"/>
              </a:ext>
            </a:extLst>
          </p:cNvPr>
          <p:cNvSpPr txBox="1"/>
          <p:nvPr/>
        </p:nvSpPr>
        <p:spPr>
          <a:xfrm>
            <a:off x="5664558" y="103703"/>
            <a:ext cx="6864329" cy="1569660"/>
          </a:xfrm>
          <a:prstGeom prst="rect">
            <a:avLst/>
          </a:prstGeom>
          <a:noFill/>
        </p:spPr>
        <p:txBody>
          <a:bodyPr wrap="square" rtlCol="0">
            <a:spAutoFit/>
          </a:bodyPr>
          <a:lstStyle/>
          <a:p>
            <a:r>
              <a:rPr lang="en-US" sz="4800" dirty="0">
                <a:ln>
                  <a:solidFill>
                    <a:schemeClr val="accent4"/>
                  </a:solidFill>
                </a:ln>
                <a:solidFill>
                  <a:schemeClr val="accent4">
                    <a:lumMod val="40000"/>
                    <a:lumOff val="60000"/>
                  </a:schemeClr>
                </a:solidFill>
                <a:latin typeface="+mj-lt"/>
              </a:rPr>
              <a:t>CHỦ ĐỀ 6: </a:t>
            </a:r>
          </a:p>
          <a:p>
            <a:r>
              <a:rPr lang="en-US" sz="4800" dirty="0">
                <a:ln>
                  <a:solidFill>
                    <a:schemeClr val="accent4"/>
                  </a:solidFill>
                </a:ln>
                <a:solidFill>
                  <a:schemeClr val="accent4">
                    <a:lumMod val="40000"/>
                    <a:lumOff val="60000"/>
                  </a:schemeClr>
                </a:solidFill>
                <a:latin typeface="+mj-lt"/>
              </a:rPr>
              <a:t>TRÁI ĐẤT VÀ BẦU TRỜI</a:t>
            </a:r>
            <a:endParaRPr lang="vi-VN" sz="4800" dirty="0">
              <a:ln>
                <a:solidFill>
                  <a:schemeClr val="accent4"/>
                </a:solidFill>
              </a:ln>
              <a:solidFill>
                <a:schemeClr val="accent4">
                  <a:lumMod val="40000"/>
                  <a:lumOff val="60000"/>
                </a:schemeClr>
              </a:solidFill>
              <a:latin typeface="+mj-lt"/>
            </a:endParaRPr>
          </a:p>
        </p:txBody>
      </p:sp>
      <p:pic>
        <p:nvPicPr>
          <p:cNvPr id="1030" name="Picture 6" descr="Premium Vector | Cute astronaut floating in space, cartoon characte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3578" b="86102" l="26997" r="72684">
                        <a14:foregroundMark x1="61182" y1="20128" x2="51118" y2="51438"/>
                        <a14:foregroundMark x1="41693" y1="20607" x2="48243" y2="51438"/>
                        <a14:foregroundMark x1="51118" y1="22684" x2="52396" y2="54792"/>
                      </a14:backgroundRemoval>
                    </a14:imgEffect>
                  </a14:imgLayer>
                </a14:imgProps>
              </a:ext>
              <a:ext uri="{28A0092B-C50C-407E-A947-70E740481C1C}">
                <a14:useLocalDpi xmlns:a14="http://schemas.microsoft.com/office/drawing/2010/main" val="0"/>
              </a:ext>
            </a:extLst>
          </a:blip>
          <a:srcRect l="26966" t="13090" r="25933" b="13300"/>
          <a:stretch/>
        </p:blipFill>
        <p:spPr bwMode="auto">
          <a:xfrm rot="488473">
            <a:off x="10686410" y="3811452"/>
            <a:ext cx="957630" cy="1496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awaii planet earth stars cartoon night sky Vector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915" t="322" r="909" b="10517"/>
          <a:stretch/>
        </p:blipFill>
        <p:spPr bwMode="auto">
          <a:xfrm>
            <a:off x="7289313" y="2037806"/>
            <a:ext cx="3089846" cy="303058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6" name="Picture 12" descr="Planet Planet Hand Hand Painted Hand Painted Planet, Galaxy Clipart, Milky  Way, Galaxy Planet PNG and Vector with Transparent Background for Free  Download | Galaxy planets, Milky way, Planet vecto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7344" b="90000" l="4688" r="97188">
                        <a14:foregroundMark x1="54688" y1="52344" x2="54688" y2="52344"/>
                        <a14:foregroundMark x1="70625" y1="62969" x2="70625" y2="62969"/>
                        <a14:foregroundMark x1="79063" y1="38906" x2="79063" y2="38906"/>
                        <a14:foregroundMark x1="84688" y1="27656" x2="84688" y2="27656"/>
                        <a14:foregroundMark x1="94375" y1="29219" x2="94375" y2="29219"/>
                        <a14:foregroundMark x1="10938" y1="53594" x2="10938" y2="53594"/>
                        <a14:foregroundMark x1="5938" y1="65781" x2="5938" y2="65781"/>
                        <a14:foregroundMark x1="18750" y1="63906" x2="18750" y2="63906"/>
                        <a14:foregroundMark x1="21250" y1="77031" x2="21250" y2="77031"/>
                        <a14:foregroundMark x1="25625" y1="74531" x2="25625" y2="74531"/>
                      </a14:backgroundRemoval>
                    </a14:imgEffect>
                  </a14:imgLayer>
                </a14:imgProps>
              </a:ext>
              <a:ext uri="{28A0092B-C50C-407E-A947-70E740481C1C}">
                <a14:useLocalDpi xmlns:a14="http://schemas.microsoft.com/office/drawing/2010/main" val="0"/>
              </a:ext>
            </a:extLst>
          </a:blip>
          <a:srcRect/>
          <a:stretch>
            <a:fillRect/>
          </a:stretch>
        </p:blipFill>
        <p:spPr bwMode="auto">
          <a:xfrm>
            <a:off x="3289768" y="2037806"/>
            <a:ext cx="1741488" cy="1741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94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93143" y="307132"/>
            <a:ext cx="7398858" cy="646331"/>
          </a:xfrm>
          <a:prstGeom prst="rect">
            <a:avLst/>
          </a:prstGeom>
          <a:noFill/>
        </p:spPr>
        <p:txBody>
          <a:bodyPr wrap="square" rtlCol="0">
            <a:spAutoFit/>
          </a:bodyPr>
          <a:lstStyle/>
          <a:p>
            <a:r>
              <a:rPr lang="en-US" sz="3600" b="1">
                <a:solidFill>
                  <a:srgbClr val="C00000"/>
                </a:solidFill>
                <a:latin typeface="Arial" panose="020B0604020202020204" pitchFamily="34" charset="0"/>
                <a:cs typeface="Arial" panose="020B0604020202020204" pitchFamily="34" charset="0"/>
              </a:rPr>
              <a:t> 2. Luyện tập tình huống</a:t>
            </a:r>
            <a:r>
              <a:rPr lang="vi-VN" sz="3600" b="1">
                <a:solidFill>
                  <a:srgbClr val="C00000"/>
                </a:solidFill>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ECD88CBC-8BF1-4AC1-9EE8-2B7928F4354E}"/>
              </a:ext>
            </a:extLst>
          </p:cNvPr>
          <p:cNvPicPr>
            <a:picLocks noChangeAspect="1"/>
          </p:cNvPicPr>
          <p:nvPr/>
        </p:nvPicPr>
        <p:blipFill>
          <a:blip r:embed="rId2"/>
          <a:stretch>
            <a:fillRect/>
          </a:stretch>
        </p:blipFill>
        <p:spPr>
          <a:xfrm>
            <a:off x="-1" y="1839433"/>
            <a:ext cx="6503349" cy="5018567"/>
          </a:xfrm>
          <a:prstGeom prst="rect">
            <a:avLst/>
          </a:prstGeom>
        </p:spPr>
      </p:pic>
      <p:pic>
        <p:nvPicPr>
          <p:cNvPr id="3" name="Picture 2">
            <a:extLst>
              <a:ext uri="{FF2B5EF4-FFF2-40B4-BE49-F238E27FC236}">
                <a16:creationId xmlns:a16="http://schemas.microsoft.com/office/drawing/2014/main" id="{5F49FEC2-3DBB-4787-B200-8B8BE267408D}"/>
              </a:ext>
            </a:extLst>
          </p:cNvPr>
          <p:cNvPicPr>
            <a:picLocks noChangeAspect="1"/>
          </p:cNvPicPr>
          <p:nvPr/>
        </p:nvPicPr>
        <p:blipFill rotWithShape="1">
          <a:blip r:embed="rId3"/>
          <a:srcRect l="5008"/>
          <a:stretch/>
        </p:blipFill>
        <p:spPr>
          <a:xfrm>
            <a:off x="6502024" y="2658141"/>
            <a:ext cx="5689976" cy="4221126"/>
          </a:xfrm>
          <a:prstGeom prst="rect">
            <a:avLst/>
          </a:prstGeom>
        </p:spPr>
      </p:pic>
    </p:spTree>
    <p:extLst>
      <p:ext uri="{BB962C8B-B14F-4D97-AF65-F5344CB8AC3E}">
        <p14:creationId xmlns:p14="http://schemas.microsoft.com/office/powerpoint/2010/main" val="261468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63652" y="228020"/>
            <a:ext cx="7924602" cy="1631216"/>
          </a:xfrm>
          <a:prstGeom prst="rect">
            <a:avLst/>
          </a:prstGeom>
          <a:noFill/>
        </p:spPr>
        <p:txBody>
          <a:bodyPr wrap="square" rtlCol="0">
            <a:spAutoFit/>
          </a:bodyPr>
          <a:lstStyle/>
          <a:p>
            <a:pPr>
              <a:lnSpc>
                <a:spcPts val="4000"/>
              </a:lnSpc>
            </a:pPr>
            <a:r>
              <a:rPr lang="en-US" sz="3600" b="1">
                <a:latin typeface="Arial" panose="020B0604020202020204" pitchFamily="34" charset="0"/>
                <a:cs typeface="Arial" panose="020B0604020202020204" pitchFamily="34" charset="0"/>
              </a:rPr>
              <a:t>1.</a:t>
            </a:r>
            <a:r>
              <a:rPr lang="vi-VN" sz="3600" b="1">
                <a:latin typeface="Arial" panose="020B0604020202020204" pitchFamily="34" charset="0"/>
                <a:cs typeface="Arial" panose="020B0604020202020204" pitchFamily="34" charset="0"/>
              </a:rPr>
              <a:t> Nếu nơi sống của em sắp xảy ra bão lớn, em cần làm gì để phòng tránh bão?</a:t>
            </a:r>
            <a:r>
              <a:rPr lang="en-US" sz="3600" b="1">
                <a:latin typeface="Arial" panose="020B0604020202020204" pitchFamily="34" charset="0"/>
                <a:cs typeface="Arial" panose="020B0604020202020204" pitchFamily="34" charset="0"/>
              </a:rPr>
              <a:t> </a:t>
            </a:r>
            <a:endParaRPr lang="en-US" sz="3600" b="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69E1A025-C836-4F8C-BE4B-2BE773B60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438"/>
            <a:ext cx="5805377" cy="4114561"/>
          </a:xfrm>
          <a:prstGeom prst="rect">
            <a:avLst/>
          </a:prstGeom>
        </p:spPr>
      </p:pic>
      <p:pic>
        <p:nvPicPr>
          <p:cNvPr id="12" name="Picture 11">
            <a:extLst>
              <a:ext uri="{FF2B5EF4-FFF2-40B4-BE49-F238E27FC236}">
                <a16:creationId xmlns:a16="http://schemas.microsoft.com/office/drawing/2014/main" id="{E15310B1-1FBB-4835-9B55-865BD4887F0C}"/>
              </a:ext>
            </a:extLst>
          </p:cNvPr>
          <p:cNvPicPr>
            <a:picLocks noChangeAspect="1"/>
          </p:cNvPicPr>
          <p:nvPr/>
        </p:nvPicPr>
        <p:blipFill rotWithShape="1">
          <a:blip r:embed="rId3">
            <a:extLst>
              <a:ext uri="{28A0092B-C50C-407E-A947-70E740481C1C}">
                <a14:useLocalDpi xmlns:a14="http://schemas.microsoft.com/office/drawing/2010/main" val="0"/>
              </a:ext>
            </a:extLst>
          </a:blip>
          <a:srcRect l="17462"/>
          <a:stretch/>
        </p:blipFill>
        <p:spPr>
          <a:xfrm>
            <a:off x="5699503" y="2742265"/>
            <a:ext cx="6492497" cy="4114560"/>
          </a:xfrm>
          <a:prstGeom prst="rect">
            <a:avLst/>
          </a:prstGeom>
        </p:spPr>
      </p:pic>
      <p:sp>
        <p:nvSpPr>
          <p:cNvPr id="19" name="TextBox 18">
            <a:extLst>
              <a:ext uri="{FF2B5EF4-FFF2-40B4-BE49-F238E27FC236}">
                <a16:creationId xmlns:a16="http://schemas.microsoft.com/office/drawing/2014/main" id="{CFE83E88-B672-47D2-8BB6-2F71A6566360}"/>
              </a:ext>
            </a:extLst>
          </p:cNvPr>
          <p:cNvSpPr txBox="1"/>
          <p:nvPr/>
        </p:nvSpPr>
        <p:spPr>
          <a:xfrm>
            <a:off x="0" y="1924813"/>
            <a:ext cx="12192000" cy="1708160"/>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r>
              <a:rPr lang="en-US" sz="3500">
                <a:solidFill>
                  <a:srgbClr val="000000"/>
                </a:solidFill>
                <a:latin typeface="Arial" panose="020B0604020202020204" pitchFamily="34" charset="0"/>
                <a:cs typeface="Arial" panose="020B0604020202020204" pitchFamily="34" charset="0"/>
              </a:rPr>
              <a:t>    </a:t>
            </a:r>
            <a:r>
              <a:rPr lang="vi-VN" sz="3500" i="0">
                <a:solidFill>
                  <a:srgbClr val="000000"/>
                </a:solidFill>
                <a:effectLst/>
                <a:latin typeface="Arial" panose="020B0604020202020204" pitchFamily="34" charset="0"/>
                <a:cs typeface="Arial" panose="020B0604020202020204" pitchFamily="34" charset="0"/>
              </a:rPr>
              <a:t>Nếu nơi em sống sắp xảy ra bão lớn em cần phải nghe thông tin báo đài thường xuyên, chằng chống nhà cửa, chuẩn bị lương thực, nước uống và đồ dùng cần thiết.</a:t>
            </a:r>
            <a:endParaRPr lang="en-US" sz="3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74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8680" y="112518"/>
            <a:ext cx="7339655" cy="1118255"/>
          </a:xfrm>
          <a:prstGeom prst="rect">
            <a:avLst/>
          </a:prstGeom>
          <a:noFill/>
        </p:spPr>
        <p:txBody>
          <a:bodyPr wrap="square" rtlCol="0">
            <a:spAutoFit/>
          </a:bodyPr>
          <a:lstStyle/>
          <a:p>
            <a:pPr>
              <a:lnSpc>
                <a:spcPts val="4000"/>
              </a:lnSpc>
            </a:pPr>
            <a:r>
              <a:rPr lang="vi-VN" sz="3600" b="1">
                <a:latin typeface="Arial" panose="020B0604020202020204" pitchFamily="34" charset="0"/>
                <a:cs typeface="Arial" panose="020B0604020202020204" pitchFamily="34" charset="0"/>
              </a:rPr>
              <a:t>2. Chia sẻ với người thân cách phòng tránh thiên tai.</a:t>
            </a:r>
            <a:endParaRPr lang="en-US" sz="36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9BC4FBC-3C4D-4AE1-AB80-40F2F926AF5D}"/>
              </a:ext>
            </a:extLst>
          </p:cNvPr>
          <p:cNvSpPr txBox="1"/>
          <p:nvPr/>
        </p:nvSpPr>
        <p:spPr>
          <a:xfrm>
            <a:off x="173665" y="1997839"/>
            <a:ext cx="12018335" cy="2862322"/>
          </a:xfrm>
          <a:prstGeom prst="rect">
            <a:avLst/>
          </a:prstGeom>
          <a:noFill/>
        </p:spPr>
        <p:txBody>
          <a:bodyPr wrap="square">
            <a:spAutoFit/>
          </a:bodyPr>
          <a:lstStyle/>
          <a:p>
            <a:r>
              <a:rPr lang="vi-VN" sz="3600" b="1" i="0">
                <a:solidFill>
                  <a:srgbClr val="000000"/>
                </a:solidFill>
                <a:effectLst/>
                <a:latin typeface="Arial" panose="020B0604020202020204" pitchFamily="34" charset="0"/>
                <a:cs typeface="Arial" panose="020B0604020202020204" pitchFamily="34" charset="0"/>
              </a:rPr>
              <a:t>Cách phòng chống thiên tai:</a:t>
            </a:r>
          </a:p>
          <a:p>
            <a:r>
              <a:rPr lang="vi-VN" sz="3600" i="0">
                <a:solidFill>
                  <a:srgbClr val="000000"/>
                </a:solidFill>
                <a:effectLst/>
                <a:latin typeface="Arial" panose="020B0604020202020204" pitchFamily="34" charset="0"/>
                <a:cs typeface="Arial" panose="020B0604020202020204" pitchFamily="34" charset="0"/>
              </a:rPr>
              <a:t>- Lắng nghe thông tin và thực hiện theo hướng dẫn từ chính qu</a:t>
            </a:r>
            <a:r>
              <a:rPr lang="en-US" sz="3600" i="0">
                <a:solidFill>
                  <a:srgbClr val="000000"/>
                </a:solidFill>
                <a:effectLst/>
                <a:latin typeface="Arial" panose="020B0604020202020204" pitchFamily="34" charset="0"/>
                <a:cs typeface="Arial" panose="020B0604020202020204" pitchFamily="34" charset="0"/>
              </a:rPr>
              <a:t>y</a:t>
            </a:r>
            <a:r>
              <a:rPr lang="vi-VN" sz="3600" i="0">
                <a:solidFill>
                  <a:srgbClr val="000000"/>
                </a:solidFill>
                <a:effectLst/>
                <a:latin typeface="Arial" panose="020B0604020202020204" pitchFamily="34" charset="0"/>
                <a:cs typeface="Arial" panose="020B0604020202020204" pitchFamily="34" charset="0"/>
              </a:rPr>
              <a:t>ền địa phương.</a:t>
            </a:r>
          </a:p>
          <a:p>
            <a:r>
              <a:rPr lang="vi-VN" sz="3600" i="0">
                <a:solidFill>
                  <a:srgbClr val="000000"/>
                </a:solidFill>
                <a:effectLst/>
                <a:latin typeface="Arial" panose="020B0604020202020204" pitchFamily="34" charset="0"/>
                <a:cs typeface="Arial" panose="020B0604020202020204" pitchFamily="34" charset="0"/>
              </a:rPr>
              <a:t>- Di chuyển đến nơi an toàn</a:t>
            </a:r>
          </a:p>
          <a:p>
            <a:r>
              <a:rPr lang="vi-VN" sz="3600" i="0">
                <a:solidFill>
                  <a:srgbClr val="000000"/>
                </a:solidFill>
                <a:effectLst/>
                <a:latin typeface="Arial" panose="020B0604020202020204" pitchFamily="34" charset="0"/>
                <a:cs typeface="Arial" panose="020B0604020202020204" pitchFamily="34" charset="0"/>
              </a:rPr>
              <a:t>- Tránh xa những nơi nguy hiểm như ao, hồ, sông,</a:t>
            </a:r>
            <a:r>
              <a:rPr lang="en-US" sz="3600" i="0">
                <a:solidFill>
                  <a:srgbClr val="000000"/>
                </a:solidFill>
                <a:effectLst/>
                <a:latin typeface="Arial" panose="020B0604020202020204" pitchFamily="34" charset="0"/>
                <a:cs typeface="Arial" panose="020B0604020202020204" pitchFamily="34" charset="0"/>
              </a:rPr>
              <a:t> </a:t>
            </a:r>
            <a:r>
              <a:rPr lang="vi-VN" sz="3600" i="0">
                <a:solidFill>
                  <a:srgbClr val="000000"/>
                </a:solidFill>
                <a:effectLst/>
                <a:latin typeface="Arial" panose="020B0604020202020204" pitchFamily="34" charset="0"/>
                <a:cs typeface="Arial" panose="020B0604020202020204" pitchFamily="34" charset="0"/>
              </a:rPr>
              <a:t>suối,...</a:t>
            </a:r>
          </a:p>
        </p:txBody>
      </p:sp>
    </p:spTree>
    <p:extLst>
      <p:ext uri="{BB962C8B-B14F-4D97-AF65-F5344CB8AC3E}">
        <p14:creationId xmlns:p14="http://schemas.microsoft.com/office/powerpoint/2010/main" val="307204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D96AC24-E778-4008-B787-53710C00D6C9}"/>
              </a:ext>
            </a:extLst>
          </p:cNvPr>
          <p:cNvSpPr txBox="1">
            <a:spLocks noChangeArrowheads="1"/>
          </p:cNvSpPr>
          <p:nvPr/>
        </p:nvSpPr>
        <p:spPr>
          <a:xfrm>
            <a:off x="1814947" y="6925"/>
            <a:ext cx="8229600" cy="685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a:solidFill>
                  <a:srgbClr val="C00000"/>
                </a:solidFill>
                <a:latin typeface="Arial" panose="020B0604020202020204" pitchFamily="34" charset="0"/>
                <a:cs typeface="Arial" panose="020B0604020202020204" pitchFamily="34" charset="0"/>
              </a:rPr>
              <a:t> Giảm nhẹ thiên tai</a:t>
            </a:r>
          </a:p>
        </p:txBody>
      </p:sp>
      <p:sp>
        <p:nvSpPr>
          <p:cNvPr id="3" name="Rectangle 6">
            <a:extLst>
              <a:ext uri="{FF2B5EF4-FFF2-40B4-BE49-F238E27FC236}">
                <a16:creationId xmlns:a16="http://schemas.microsoft.com/office/drawing/2014/main" id="{D2F054B3-E127-4011-B72F-852416A66FDC}"/>
              </a:ext>
            </a:extLst>
          </p:cNvPr>
          <p:cNvSpPr>
            <a:spLocks noChangeArrowheads="1"/>
          </p:cNvSpPr>
          <p:nvPr/>
        </p:nvSpPr>
        <p:spPr bwMode="auto">
          <a:xfrm>
            <a:off x="0" y="495454"/>
            <a:ext cx="1219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524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3600">
                <a:cs typeface="Arial" panose="020B0604020202020204" pitchFamily="34" charset="0"/>
              </a:rPr>
              <a:t>Trong lâm nghiệp qua việc trồng và bảo vệ rừng, chống cháy rừng</a:t>
            </a:r>
            <a:r>
              <a:rPr lang="en-US" altLang="en-US" sz="3600">
                <a:cs typeface="Arial" panose="020B0604020202020204" pitchFamily="34" charset="0"/>
              </a:rPr>
              <a:t> </a:t>
            </a:r>
          </a:p>
        </p:txBody>
      </p:sp>
      <p:pic>
        <p:nvPicPr>
          <p:cNvPr id="4" name="Picture 7" descr="Xem ảnh với kích cỡ đầy đủ">
            <a:extLst>
              <a:ext uri="{FF2B5EF4-FFF2-40B4-BE49-F238E27FC236}">
                <a16:creationId xmlns:a16="http://schemas.microsoft.com/office/drawing/2014/main" id="{E7F997BC-1BCC-4DE9-B3F1-2EB5A168D9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4632" y="1201908"/>
            <a:ext cx="2458297" cy="235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kvlqw1247660170">
            <a:extLst>
              <a:ext uri="{FF2B5EF4-FFF2-40B4-BE49-F238E27FC236}">
                <a16:creationId xmlns:a16="http://schemas.microsoft.com/office/drawing/2014/main" id="{3AFA911B-F7F0-44EE-AE04-863019475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677" y="1233124"/>
            <a:ext cx="2458297" cy="228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huyển sang hình ảnh đầy màn hình">
            <a:extLst>
              <a:ext uri="{FF2B5EF4-FFF2-40B4-BE49-F238E27FC236}">
                <a16:creationId xmlns:a16="http://schemas.microsoft.com/office/drawing/2014/main" id="{2D22EF04-30E1-46C6-95DD-EAC4692CFE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8759" y="1233124"/>
            <a:ext cx="2886883" cy="228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Chuyển sang hình ảnh đầy màn hình">
            <a:extLst>
              <a:ext uri="{FF2B5EF4-FFF2-40B4-BE49-F238E27FC236}">
                <a16:creationId xmlns:a16="http://schemas.microsoft.com/office/drawing/2014/main" id="{A92565BE-6A14-4FF0-A241-0080A62E00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258" y="1695911"/>
            <a:ext cx="3303843" cy="1833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a:extLst>
              <a:ext uri="{FF2B5EF4-FFF2-40B4-BE49-F238E27FC236}">
                <a16:creationId xmlns:a16="http://schemas.microsoft.com/office/drawing/2014/main" id="{88AE8EAF-2FA9-43A8-B843-4A959C8C8160}"/>
              </a:ext>
            </a:extLst>
          </p:cNvPr>
          <p:cNvSpPr>
            <a:spLocks noChangeArrowheads="1"/>
          </p:cNvSpPr>
          <p:nvPr/>
        </p:nvSpPr>
        <p:spPr bwMode="auto">
          <a:xfrm>
            <a:off x="96982" y="3552809"/>
            <a:ext cx="1209501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3600">
                <a:cs typeface="Arial" panose="020B0604020202020204" pitchFamily="34" charset="0"/>
              </a:rPr>
              <a:t>Trong lĩnh vực</a:t>
            </a:r>
            <a:r>
              <a:rPr lang="en-US" altLang="en-US" sz="3600">
                <a:cs typeface="Arial" panose="020B0604020202020204" pitchFamily="34" charset="0"/>
              </a:rPr>
              <a:t> </a:t>
            </a:r>
            <a:r>
              <a:rPr lang="vi-VN" altLang="en-US" sz="3600">
                <a:cs typeface="Arial" panose="020B0604020202020204" pitchFamily="34" charset="0"/>
              </a:rPr>
              <a:t>nông nghiệp qua cải tiến hệ canh tác, tưới tiêu,</a:t>
            </a:r>
            <a:r>
              <a:rPr lang="en-US" altLang="en-US" sz="3600">
                <a:cs typeface="Arial" panose="020B0604020202020204" pitchFamily="34" charset="0"/>
              </a:rPr>
              <a:t> </a:t>
            </a:r>
            <a:r>
              <a:rPr lang="vi-VN" altLang="en-US" sz="3600">
                <a:cs typeface="Arial" panose="020B0604020202020204" pitchFamily="34" charset="0"/>
              </a:rPr>
              <a:t>cải tạo đất, chăn nuôi</a:t>
            </a:r>
            <a:r>
              <a:rPr lang="en-US" altLang="en-US" sz="3600">
                <a:cs typeface="Arial" panose="020B0604020202020204" pitchFamily="34" charset="0"/>
              </a:rPr>
              <a:t> </a:t>
            </a:r>
          </a:p>
        </p:txBody>
      </p:sp>
      <p:pic>
        <p:nvPicPr>
          <p:cNvPr id="9" name="Picture 12" descr="0rom122009">
            <a:extLst>
              <a:ext uri="{FF2B5EF4-FFF2-40B4-BE49-F238E27FC236}">
                <a16:creationId xmlns:a16="http://schemas.microsoft.com/office/drawing/2014/main" id="{E2EA49B8-F355-4996-822A-1867CA02FF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762822"/>
            <a:ext cx="2320280" cy="20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Chuyển sang hình ảnh đầy màn hình">
            <a:extLst>
              <a:ext uri="{FF2B5EF4-FFF2-40B4-BE49-F238E27FC236}">
                <a16:creationId xmlns:a16="http://schemas.microsoft.com/office/drawing/2014/main" id="{B2EB1FC0-C108-4088-85B2-668285CBD4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3111" y="4837559"/>
            <a:ext cx="2908410" cy="201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Chuyển sang hình ảnh đầy màn hình">
            <a:extLst>
              <a:ext uri="{FF2B5EF4-FFF2-40B4-BE49-F238E27FC236}">
                <a16:creationId xmlns:a16="http://schemas.microsoft.com/office/drawing/2014/main" id="{8720C2AB-1989-4367-B7EC-A75CA48271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7775" y="4837559"/>
            <a:ext cx="3579580" cy="201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Chuyển sang hình ảnh đầy màn hình">
            <a:extLst>
              <a:ext uri="{FF2B5EF4-FFF2-40B4-BE49-F238E27FC236}">
                <a16:creationId xmlns:a16="http://schemas.microsoft.com/office/drawing/2014/main" id="{EBBF656E-83D0-4B41-9B08-D868EED3DB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43609" y="4783788"/>
            <a:ext cx="3248391" cy="208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27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par>
                                <p:cTn id="30" presetID="14" presetClass="entr" presetSubtype="1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par>
                                <p:cTn id="33" presetID="14" presetClass="entr" presetSubtype="1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par>
                                <p:cTn id="36" presetID="14" presetClass="entr" presetSubtype="1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500"/>
                                        <p:tgtEl>
                                          <p:spTgt spid="11"/>
                                        </p:tgtEl>
                                      </p:cBhvr>
                                    </p:animEffect>
                                  </p:childTnLst>
                                </p:cTn>
                              </p:par>
                              <p:par>
                                <p:cTn id="39" presetID="14" presetClass="entr" presetSubtype="1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randombar(horizont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028B85-7453-4224-A721-1D8F7B8DD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753" y="233471"/>
            <a:ext cx="721353" cy="742262"/>
          </a:xfrm>
          <a:prstGeom prst="rect">
            <a:avLst/>
          </a:prstGeom>
        </p:spPr>
      </p:pic>
      <p:sp>
        <p:nvSpPr>
          <p:cNvPr id="11" name="Rectangle 10">
            <a:extLst>
              <a:ext uri="{FF2B5EF4-FFF2-40B4-BE49-F238E27FC236}">
                <a16:creationId xmlns:a16="http://schemas.microsoft.com/office/drawing/2014/main" id="{D8BD0608-09B7-43B2-B945-26903F7C2854}"/>
              </a:ext>
            </a:extLst>
          </p:cNvPr>
          <p:cNvSpPr/>
          <p:nvPr/>
        </p:nvSpPr>
        <p:spPr>
          <a:xfrm>
            <a:off x="1211986" y="233471"/>
            <a:ext cx="5615534" cy="64123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3600" b="1">
                <a:solidFill>
                  <a:schemeClr val="accent5">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Dẫn dắt, nhắc nhở</a:t>
            </a:r>
            <a:endParaRPr lang="zh-CN" altLang="en-US" sz="3600" b="1" dirty="0">
              <a:solidFill>
                <a:schemeClr val="accent5">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pic>
        <p:nvPicPr>
          <p:cNvPr id="3" name="Picture 2">
            <a:extLst>
              <a:ext uri="{FF2B5EF4-FFF2-40B4-BE49-F238E27FC236}">
                <a16:creationId xmlns:a16="http://schemas.microsoft.com/office/drawing/2014/main" id="{A8C9A015-CCC1-4817-8B69-29F0DEE5A7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09022"/>
            <a:ext cx="12211156" cy="4690685"/>
          </a:xfrm>
          <a:prstGeom prst="rect">
            <a:avLst/>
          </a:prstGeom>
        </p:spPr>
      </p:pic>
    </p:spTree>
    <p:extLst>
      <p:ext uri="{BB962C8B-B14F-4D97-AF65-F5344CB8AC3E}">
        <p14:creationId xmlns:p14="http://schemas.microsoft.com/office/powerpoint/2010/main" val="320987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UTM Cookies"/>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1157</TotalTime>
  <Words>197</Words>
  <Application>Microsoft Office PowerPoint</Application>
  <PresentationFormat>Widescreen</PresentationFormat>
  <Paragraphs>16</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UTM Avo</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Thảo Nguyễn</cp:lastModifiedBy>
  <cp:revision>292</cp:revision>
  <dcterms:created xsi:type="dcterms:W3CDTF">2021-06-02T02:35:09Z</dcterms:created>
  <dcterms:modified xsi:type="dcterms:W3CDTF">2025-05-16T03:39:32Z</dcterms:modified>
</cp:coreProperties>
</file>