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913" r:id="rId5"/>
  </p:sldMasterIdLst>
  <p:notesMasterIdLst>
    <p:notesMasterId r:id="rId9"/>
  </p:notesMasterIdLst>
  <p:sldIdLst>
    <p:sldId id="2007577117" r:id="rId6"/>
    <p:sldId id="2892" r:id="rId7"/>
    <p:sldId id="200757711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764C3-CEF7-4278-A93B-044E06AF14E8}" v="49" dt="2025-04-16T01:53:45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presProps" Target="presProps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Nguyễn" userId="9ec3e4e99a16812e" providerId="LiveId" clId="{41F764C3-CEF7-4278-A93B-044E06AF14E8}"/>
    <pc:docChg chg="custSel addSld delSld modSld delMainMaster">
      <pc:chgData name="Thảo Nguyễn" userId="9ec3e4e99a16812e" providerId="LiveId" clId="{41F764C3-CEF7-4278-A93B-044E06AF14E8}" dt="2025-04-16T01:53:52.366" v="76" actId="1076"/>
      <pc:docMkLst>
        <pc:docMk/>
      </pc:docMkLst>
      <pc:sldChg chg="del">
        <pc:chgData name="Thảo Nguyễn" userId="9ec3e4e99a16812e" providerId="LiveId" clId="{41F764C3-CEF7-4278-A93B-044E06AF14E8}" dt="2025-04-16T01:43:43.493" v="0" actId="47"/>
        <pc:sldMkLst>
          <pc:docMk/>
          <pc:sldMk cId="1214912788" sldId="256"/>
        </pc:sldMkLst>
      </pc:sldChg>
      <pc:sldChg chg="del">
        <pc:chgData name="Thảo Nguyễn" userId="9ec3e4e99a16812e" providerId="LiveId" clId="{41F764C3-CEF7-4278-A93B-044E06AF14E8}" dt="2025-04-16T01:43:46.807" v="3" actId="47"/>
        <pc:sldMkLst>
          <pc:docMk/>
          <pc:sldMk cId="3339301085" sldId="257"/>
        </pc:sldMkLst>
      </pc:sldChg>
      <pc:sldChg chg="del">
        <pc:chgData name="Thảo Nguyễn" userId="9ec3e4e99a16812e" providerId="LiveId" clId="{41F764C3-CEF7-4278-A93B-044E06AF14E8}" dt="2025-04-16T01:43:47.530" v="4" actId="47"/>
        <pc:sldMkLst>
          <pc:docMk/>
          <pc:sldMk cId="1093214908" sldId="258"/>
        </pc:sldMkLst>
      </pc:sldChg>
      <pc:sldChg chg="del">
        <pc:chgData name="Thảo Nguyễn" userId="9ec3e4e99a16812e" providerId="LiveId" clId="{41F764C3-CEF7-4278-A93B-044E06AF14E8}" dt="2025-04-16T01:43:48.252" v="5" actId="47"/>
        <pc:sldMkLst>
          <pc:docMk/>
          <pc:sldMk cId="1118643899" sldId="259"/>
        </pc:sldMkLst>
      </pc:sldChg>
      <pc:sldChg chg="del">
        <pc:chgData name="Thảo Nguyễn" userId="9ec3e4e99a16812e" providerId="LiveId" clId="{41F764C3-CEF7-4278-A93B-044E06AF14E8}" dt="2025-04-16T01:43:49.078" v="6" actId="47"/>
        <pc:sldMkLst>
          <pc:docMk/>
          <pc:sldMk cId="3524134141" sldId="260"/>
        </pc:sldMkLst>
      </pc:sldChg>
      <pc:sldChg chg="del">
        <pc:chgData name="Thảo Nguyễn" userId="9ec3e4e99a16812e" providerId="LiveId" clId="{41F764C3-CEF7-4278-A93B-044E06AF14E8}" dt="2025-04-16T01:43:49.820" v="7" actId="47"/>
        <pc:sldMkLst>
          <pc:docMk/>
          <pc:sldMk cId="3789506994" sldId="261"/>
        </pc:sldMkLst>
      </pc:sldChg>
      <pc:sldChg chg="del">
        <pc:chgData name="Thảo Nguyễn" userId="9ec3e4e99a16812e" providerId="LiveId" clId="{41F764C3-CEF7-4278-A93B-044E06AF14E8}" dt="2025-04-16T01:43:45.274" v="1" actId="47"/>
        <pc:sldMkLst>
          <pc:docMk/>
          <pc:sldMk cId="435631083" sldId="262"/>
        </pc:sldMkLst>
      </pc:sldChg>
      <pc:sldChg chg="del">
        <pc:chgData name="Thảo Nguyễn" userId="9ec3e4e99a16812e" providerId="LiveId" clId="{41F764C3-CEF7-4278-A93B-044E06AF14E8}" dt="2025-04-16T01:45:19.613" v="56" actId="47"/>
        <pc:sldMkLst>
          <pc:docMk/>
          <pc:sldMk cId="3515827946" sldId="268"/>
        </pc:sldMkLst>
      </pc:sldChg>
      <pc:sldChg chg="del">
        <pc:chgData name="Thảo Nguyễn" userId="9ec3e4e99a16812e" providerId="LiveId" clId="{41F764C3-CEF7-4278-A93B-044E06AF14E8}" dt="2025-04-16T01:45:01.289" v="8" actId="47"/>
        <pc:sldMkLst>
          <pc:docMk/>
          <pc:sldMk cId="2658186323" sldId="514"/>
        </pc:sldMkLst>
      </pc:sldChg>
      <pc:sldChg chg="modSp del mod">
        <pc:chgData name="Thảo Nguyễn" userId="9ec3e4e99a16812e" providerId="LiveId" clId="{41F764C3-CEF7-4278-A93B-044E06AF14E8}" dt="2025-04-16T01:53:47.677" v="75" actId="47"/>
        <pc:sldMkLst>
          <pc:docMk/>
          <pc:sldMk cId="3237064037" sldId="2884"/>
        </pc:sldMkLst>
        <pc:spChg chg="mod">
          <ac:chgData name="Thảo Nguyễn" userId="9ec3e4e99a16812e" providerId="LiveId" clId="{41F764C3-CEF7-4278-A93B-044E06AF14E8}" dt="2025-04-16T01:45:24.799" v="57" actId="20577"/>
          <ac:spMkLst>
            <pc:docMk/>
            <pc:sldMk cId="3237064037" sldId="2884"/>
            <ac:spMk id="15" creationId="{C4F8E5F2-4792-4415-B6B7-F49CEAC375A5}"/>
          </ac:spMkLst>
        </pc:spChg>
      </pc:sldChg>
      <pc:sldChg chg="delSp modSp mod delAnim">
        <pc:chgData name="Thảo Nguyễn" userId="9ec3e4e99a16812e" providerId="LiveId" clId="{41F764C3-CEF7-4278-A93B-044E06AF14E8}" dt="2025-04-16T01:46:51.639" v="71" actId="1076"/>
        <pc:sldMkLst>
          <pc:docMk/>
          <pc:sldMk cId="2647090389" sldId="2892"/>
        </pc:sldMkLst>
        <pc:spChg chg="del">
          <ac:chgData name="Thảo Nguyễn" userId="9ec3e4e99a16812e" providerId="LiveId" clId="{41F764C3-CEF7-4278-A93B-044E06AF14E8}" dt="2025-04-16T01:46:29.169" v="59" actId="478"/>
          <ac:spMkLst>
            <pc:docMk/>
            <pc:sldMk cId="2647090389" sldId="2892"/>
            <ac:spMk id="5" creationId="{A886056C-A017-4608-9FD2-6532E8C9BFF4}"/>
          </ac:spMkLst>
        </pc:spChg>
        <pc:spChg chg="del">
          <ac:chgData name="Thảo Nguyễn" userId="9ec3e4e99a16812e" providerId="LiveId" clId="{41F764C3-CEF7-4278-A93B-044E06AF14E8}" dt="2025-04-16T01:46:36.655" v="67" actId="478"/>
          <ac:spMkLst>
            <pc:docMk/>
            <pc:sldMk cId="2647090389" sldId="2892"/>
            <ac:spMk id="6" creationId="{E673498C-C543-4FAE-A833-FFC737490850}"/>
          </ac:spMkLst>
        </pc:spChg>
        <pc:spChg chg="del">
          <ac:chgData name="Thảo Nguyễn" userId="9ec3e4e99a16812e" providerId="LiveId" clId="{41F764C3-CEF7-4278-A93B-044E06AF14E8}" dt="2025-04-16T01:46:33.134" v="63" actId="478"/>
          <ac:spMkLst>
            <pc:docMk/>
            <pc:sldMk cId="2647090389" sldId="2892"/>
            <ac:spMk id="8" creationId="{D13919E3-95AA-4446-B7DE-44871A1742A8}"/>
          </ac:spMkLst>
        </pc:spChg>
        <pc:spChg chg="del">
          <ac:chgData name="Thảo Nguyễn" userId="9ec3e4e99a16812e" providerId="LiveId" clId="{41F764C3-CEF7-4278-A93B-044E06AF14E8}" dt="2025-04-16T01:46:32.423" v="62" actId="478"/>
          <ac:spMkLst>
            <pc:docMk/>
            <pc:sldMk cId="2647090389" sldId="2892"/>
            <ac:spMk id="9" creationId="{E6DE7A7D-C8B8-4C18-8B9E-CEA054B25B1C}"/>
          </ac:spMkLst>
        </pc:spChg>
        <pc:spChg chg="del mod">
          <ac:chgData name="Thảo Nguyễn" userId="9ec3e4e99a16812e" providerId="LiveId" clId="{41F764C3-CEF7-4278-A93B-044E06AF14E8}" dt="2025-04-16T01:46:34.073" v="65" actId="478"/>
          <ac:spMkLst>
            <pc:docMk/>
            <pc:sldMk cId="2647090389" sldId="2892"/>
            <ac:spMk id="10" creationId="{36C78E27-0A6A-41F7-BC42-73243516229B}"/>
          </ac:spMkLst>
        </pc:spChg>
        <pc:spChg chg="del">
          <ac:chgData name="Thảo Nguyễn" userId="9ec3e4e99a16812e" providerId="LiveId" clId="{41F764C3-CEF7-4278-A93B-044E06AF14E8}" dt="2025-04-16T01:46:27.436" v="58" actId="478"/>
          <ac:spMkLst>
            <pc:docMk/>
            <pc:sldMk cId="2647090389" sldId="2892"/>
            <ac:spMk id="11" creationId="{303F0C72-5536-4032-8019-296913B1619E}"/>
          </ac:spMkLst>
        </pc:spChg>
        <pc:spChg chg="mod">
          <ac:chgData name="Thảo Nguyễn" userId="9ec3e4e99a16812e" providerId="LiveId" clId="{41F764C3-CEF7-4278-A93B-044E06AF14E8}" dt="2025-04-16T01:46:45.574" v="69" actId="1076"/>
          <ac:spMkLst>
            <pc:docMk/>
            <pc:sldMk cId="2647090389" sldId="2892"/>
            <ac:spMk id="17" creationId="{DC976877-DB2B-4E1D-B873-25FCE3861A8D}"/>
          </ac:spMkLst>
        </pc:spChg>
        <pc:spChg chg="mod">
          <ac:chgData name="Thảo Nguyễn" userId="9ec3e4e99a16812e" providerId="LiveId" clId="{41F764C3-CEF7-4278-A93B-044E06AF14E8}" dt="2025-04-16T01:46:51.639" v="71" actId="1076"/>
          <ac:spMkLst>
            <pc:docMk/>
            <pc:sldMk cId="2647090389" sldId="2892"/>
            <ac:spMk id="23" creationId="{B369B8CF-48AD-47FF-B298-BDA1B0426395}"/>
          </ac:spMkLst>
        </pc:spChg>
        <pc:spChg chg="del">
          <ac:chgData name="Thảo Nguyễn" userId="9ec3e4e99a16812e" providerId="LiveId" clId="{41F764C3-CEF7-4278-A93B-044E06AF14E8}" dt="2025-04-16T01:46:30.087" v="60" actId="478"/>
          <ac:spMkLst>
            <pc:docMk/>
            <pc:sldMk cId="2647090389" sldId="2892"/>
            <ac:spMk id="25" creationId="{099885FE-68A9-4785-BC76-6150BA183D41}"/>
          </ac:spMkLst>
        </pc:spChg>
        <pc:grpChg chg="mod">
          <ac:chgData name="Thảo Nguyễn" userId="9ec3e4e99a16812e" providerId="LiveId" clId="{41F764C3-CEF7-4278-A93B-044E06AF14E8}" dt="2025-04-16T01:46:42.274" v="68" actId="1076"/>
          <ac:grpSpMkLst>
            <pc:docMk/>
            <pc:sldMk cId="2647090389" sldId="2892"/>
            <ac:grpSpMk id="12" creationId="{563EF877-AFBB-4F90-8B7B-4220694B3BAC}"/>
          </ac:grpSpMkLst>
        </pc:grpChg>
        <pc:grpChg chg="mod">
          <ac:chgData name="Thảo Nguyễn" userId="9ec3e4e99a16812e" providerId="LiveId" clId="{41F764C3-CEF7-4278-A93B-044E06AF14E8}" dt="2025-04-16T01:46:48.829" v="70" actId="1076"/>
          <ac:grpSpMkLst>
            <pc:docMk/>
            <pc:sldMk cId="2647090389" sldId="2892"/>
            <ac:grpSpMk id="18" creationId="{BFF248F1-202E-4902-954D-E582001EB851}"/>
          </ac:grpSpMkLst>
        </pc:grpChg>
        <pc:cxnChg chg="del">
          <ac:chgData name="Thảo Nguyễn" userId="9ec3e4e99a16812e" providerId="LiveId" clId="{41F764C3-CEF7-4278-A93B-044E06AF14E8}" dt="2025-04-16T01:46:34.905" v="66" actId="478"/>
          <ac:cxnSpMkLst>
            <pc:docMk/>
            <pc:sldMk cId="2647090389" sldId="2892"/>
            <ac:cxnSpMk id="7" creationId="{5E821E39-7CB0-4FD8-9B74-7D93F85DE777}"/>
          </ac:cxnSpMkLst>
        </pc:cxnChg>
      </pc:sldChg>
      <pc:sldChg chg="del">
        <pc:chgData name="Thảo Nguyễn" userId="9ec3e4e99a16812e" providerId="LiveId" clId="{41F764C3-CEF7-4278-A93B-044E06AF14E8}" dt="2025-04-16T01:43:46.116" v="2" actId="47"/>
        <pc:sldMkLst>
          <pc:docMk/>
          <pc:sldMk cId="601907735" sldId="2007577117"/>
        </pc:sldMkLst>
      </pc:sldChg>
      <pc:sldChg chg="addSp delSp modSp new mod modAnim">
        <pc:chgData name="Thảo Nguyễn" userId="9ec3e4e99a16812e" providerId="LiveId" clId="{41F764C3-CEF7-4278-A93B-044E06AF14E8}" dt="2025-04-16T01:53:52.366" v="76" actId="1076"/>
        <pc:sldMkLst>
          <pc:docMk/>
          <pc:sldMk cId="905728146" sldId="2007577117"/>
        </pc:sldMkLst>
        <pc:spChg chg="del">
          <ac:chgData name="Thảo Nguyễn" userId="9ec3e4e99a16812e" providerId="LiveId" clId="{41F764C3-CEF7-4278-A93B-044E06AF14E8}" dt="2025-04-16T01:53:40.504" v="73" actId="478"/>
          <ac:spMkLst>
            <pc:docMk/>
            <pc:sldMk cId="905728146" sldId="2007577117"/>
            <ac:spMk id="2" creationId="{3425E7F0-7224-0AF3-907D-A7EF7A1327CE}"/>
          </ac:spMkLst>
        </pc:spChg>
        <pc:spChg chg="add mod">
          <ac:chgData name="Thảo Nguyễn" userId="9ec3e4e99a16812e" providerId="LiveId" clId="{41F764C3-CEF7-4278-A93B-044E06AF14E8}" dt="2025-04-16T01:53:52.366" v="76" actId="1076"/>
          <ac:spMkLst>
            <pc:docMk/>
            <pc:sldMk cId="905728146" sldId="2007577117"/>
            <ac:spMk id="3" creationId="{62B56E90-F871-82AE-469B-A057564916ED}"/>
          </ac:spMkLst>
        </pc:spChg>
      </pc:sldChg>
      <pc:sldMasterChg chg="del delSldLayout">
        <pc:chgData name="Thảo Nguyễn" userId="9ec3e4e99a16812e" providerId="LiveId" clId="{41F764C3-CEF7-4278-A93B-044E06AF14E8}" dt="2025-04-16T01:45:19.613" v="56" actId="47"/>
        <pc:sldMasterMkLst>
          <pc:docMk/>
          <pc:sldMasterMk cId="2012818416" sldId="2147483797"/>
        </pc:sldMasterMkLst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2186764435" sldId="2147483798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2070831972" sldId="2147483799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2439356852" sldId="2147483800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810906411" sldId="2147483801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1345896203" sldId="2147483802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3389814689" sldId="2147483803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817792855" sldId="2147483804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3316131771" sldId="2147483805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1749090021" sldId="2147483806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2559553559" sldId="2147483807"/>
          </pc:sldLayoutMkLst>
        </pc:sldLayoutChg>
        <pc:sldLayoutChg chg="del">
          <pc:chgData name="Thảo Nguyễn" userId="9ec3e4e99a16812e" providerId="LiveId" clId="{41F764C3-CEF7-4278-A93B-044E06AF14E8}" dt="2025-04-16T01:45:19.613" v="56" actId="47"/>
          <pc:sldLayoutMkLst>
            <pc:docMk/>
            <pc:sldMasterMk cId="2012818416" sldId="2147483797"/>
            <pc:sldLayoutMk cId="3479068402" sldId="2147483808"/>
          </pc:sldLayoutMkLst>
        </pc:sldLayoutChg>
      </pc:sldMasterChg>
      <pc:sldMasterChg chg="del delSldLayout">
        <pc:chgData name="Thảo Nguyễn" userId="9ec3e4e99a16812e" providerId="LiveId" clId="{41F764C3-CEF7-4278-A93B-044E06AF14E8}" dt="2025-04-16T01:43:49.820" v="7" actId="47"/>
        <pc:sldMasterMkLst>
          <pc:docMk/>
          <pc:sldMasterMk cId="4091958202" sldId="2147483918"/>
        </pc:sldMasterMkLst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702780329" sldId="2147483919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736148050" sldId="2147483920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4174768912" sldId="2147483921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2226920459" sldId="2147483922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1399438683" sldId="2147483923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2926498706" sldId="2147483924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2552576742" sldId="2147483925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48299651" sldId="2147483926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2878612119" sldId="2147483927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2670349153" sldId="2147483928"/>
          </pc:sldLayoutMkLst>
        </pc:sldLayoutChg>
        <pc:sldLayoutChg chg="del">
          <pc:chgData name="Thảo Nguyễn" userId="9ec3e4e99a16812e" providerId="LiveId" clId="{41F764C3-CEF7-4278-A93B-044E06AF14E8}" dt="2025-04-16T01:43:49.820" v="7" actId="47"/>
          <pc:sldLayoutMkLst>
            <pc:docMk/>
            <pc:sldMasterMk cId="4091958202" sldId="2147483918"/>
            <pc:sldLayoutMk cId="560010269" sldId="214748392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01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5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65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B56E90-F871-82AE-469B-A057564916ED}"/>
              </a:ext>
            </a:extLst>
          </p:cNvPr>
          <p:cNvSpPr txBox="1"/>
          <p:nvPr/>
        </p:nvSpPr>
        <p:spPr>
          <a:xfrm>
            <a:off x="1339493" y="984995"/>
            <a:ext cx="9357739" cy="47578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0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600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51;p10">
            <a:extLst>
              <a:ext uri="{FF2B5EF4-FFF2-40B4-BE49-F238E27FC236}">
                <a16:creationId xmlns:a16="http://schemas.microsoft.com/office/drawing/2014/main" id="{C0828AFE-961E-47A2-A935-5708A4E31588}"/>
              </a:ext>
            </a:extLst>
          </p:cNvPr>
          <p:cNvGrpSpPr/>
          <p:nvPr/>
        </p:nvGrpSpPr>
        <p:grpSpPr>
          <a:xfrm>
            <a:off x="3628356" y="341836"/>
            <a:ext cx="3614218" cy="570588"/>
            <a:chOff x="1296327" y="1647588"/>
            <a:chExt cx="3614218" cy="570588"/>
          </a:xfrm>
        </p:grpSpPr>
        <p:sp>
          <p:nvSpPr>
            <p:cNvPr id="3" name="Google Shape;3152;p10">
              <a:extLst>
                <a:ext uri="{FF2B5EF4-FFF2-40B4-BE49-F238E27FC236}">
                  <a16:creationId xmlns:a16="http://schemas.microsoft.com/office/drawing/2014/main" id="{46EC4A78-FD47-4A63-B816-5DD49B928211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153;p10">
              <a:extLst>
                <a:ext uri="{FF2B5EF4-FFF2-40B4-BE49-F238E27FC236}">
                  <a16:creationId xmlns:a16="http://schemas.microsoft.com/office/drawing/2014/main" id="{50DBBC64-6547-47F8-8282-ABFE38EEAEE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3161;p10">
            <a:extLst>
              <a:ext uri="{FF2B5EF4-FFF2-40B4-BE49-F238E27FC236}">
                <a16:creationId xmlns:a16="http://schemas.microsoft.com/office/drawing/2014/main" id="{563EF877-AFBB-4F90-8B7B-4220694B3BAC}"/>
              </a:ext>
            </a:extLst>
          </p:cNvPr>
          <p:cNvGrpSpPr/>
          <p:nvPr/>
        </p:nvGrpSpPr>
        <p:grpSpPr>
          <a:xfrm>
            <a:off x="3913650" y="2197236"/>
            <a:ext cx="1147790" cy="1569660"/>
            <a:chOff x="1566470" y="2095726"/>
            <a:chExt cx="1147790" cy="1569660"/>
          </a:xfrm>
        </p:grpSpPr>
        <p:grpSp>
          <p:nvGrpSpPr>
            <p:cNvPr id="13" name="Google Shape;3162;p10">
              <a:extLst>
                <a:ext uri="{FF2B5EF4-FFF2-40B4-BE49-F238E27FC236}">
                  <a16:creationId xmlns:a16="http://schemas.microsoft.com/office/drawing/2014/main" id="{1FB80508-D0F2-423C-985F-D2DF544F71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15" name="Google Shape;3163;p10">
                <a:extLst>
                  <a:ext uri="{FF2B5EF4-FFF2-40B4-BE49-F238E27FC236}">
                    <a16:creationId xmlns:a16="http://schemas.microsoft.com/office/drawing/2014/main" id="{331C2EB3-7C46-42B2-B8E9-3F43449B238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427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251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6" name="Google Shape;3164;p10">
                <a:extLst>
                  <a:ext uri="{FF2B5EF4-FFF2-40B4-BE49-F238E27FC236}">
                    <a16:creationId xmlns:a16="http://schemas.microsoft.com/office/drawing/2014/main" id="{9CA941DC-7D57-4DB7-83A4-A71235ACE66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4" name="Google Shape;3165;p10">
              <a:extLst>
                <a:ext uri="{FF2B5EF4-FFF2-40B4-BE49-F238E27FC236}">
                  <a16:creationId xmlns:a16="http://schemas.microsoft.com/office/drawing/2014/main" id="{1224F650-96DC-4616-9A80-957647C1BBD0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3166;p10">
            <a:extLst>
              <a:ext uri="{FF2B5EF4-FFF2-40B4-BE49-F238E27FC236}">
                <a16:creationId xmlns:a16="http://schemas.microsoft.com/office/drawing/2014/main" id="{DC976877-DB2B-4E1D-B873-25FCE3861A8D}"/>
              </a:ext>
            </a:extLst>
          </p:cNvPr>
          <p:cNvSpPr txBox="1"/>
          <p:nvPr/>
        </p:nvSpPr>
        <p:spPr>
          <a:xfrm>
            <a:off x="4105140" y="3674520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176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18" name="Google Shape;3167;p10">
            <a:extLst>
              <a:ext uri="{FF2B5EF4-FFF2-40B4-BE49-F238E27FC236}">
                <a16:creationId xmlns:a16="http://schemas.microsoft.com/office/drawing/2014/main" id="{BFF248F1-202E-4902-954D-E582001EB851}"/>
              </a:ext>
            </a:extLst>
          </p:cNvPr>
          <p:cNvGrpSpPr/>
          <p:nvPr/>
        </p:nvGrpSpPr>
        <p:grpSpPr>
          <a:xfrm>
            <a:off x="7130562" y="2197236"/>
            <a:ext cx="1147790" cy="1569660"/>
            <a:chOff x="1566470" y="2095726"/>
            <a:chExt cx="1147790" cy="1569660"/>
          </a:xfrm>
        </p:grpSpPr>
        <p:grpSp>
          <p:nvGrpSpPr>
            <p:cNvPr id="19" name="Google Shape;3168;p10">
              <a:extLst>
                <a:ext uri="{FF2B5EF4-FFF2-40B4-BE49-F238E27FC236}">
                  <a16:creationId xmlns:a16="http://schemas.microsoft.com/office/drawing/2014/main" id="{946BF744-37CD-4857-9B1C-BDDAA1E2634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21" name="Google Shape;3169;p10">
                <a:extLst>
                  <a:ext uri="{FF2B5EF4-FFF2-40B4-BE49-F238E27FC236}">
                    <a16:creationId xmlns:a16="http://schemas.microsoft.com/office/drawing/2014/main" id="{43CE4FDD-0A1A-4838-A9EA-255FBEBCECE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608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315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Google Shape;3170;p10">
                <a:extLst>
                  <a:ext uri="{FF2B5EF4-FFF2-40B4-BE49-F238E27FC236}">
                    <a16:creationId xmlns:a16="http://schemas.microsoft.com/office/drawing/2014/main" id="{C2073DA7-8711-45E3-B65B-04F65C96149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+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0" name="Google Shape;3171;p10">
              <a:extLst>
                <a:ext uri="{FF2B5EF4-FFF2-40B4-BE49-F238E27FC236}">
                  <a16:creationId xmlns:a16="http://schemas.microsoft.com/office/drawing/2014/main" id="{2DA5FBFF-54EB-42D5-BEE5-F05B517D1B39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" name="Google Shape;3172;p10">
            <a:extLst>
              <a:ext uri="{FF2B5EF4-FFF2-40B4-BE49-F238E27FC236}">
                <a16:creationId xmlns:a16="http://schemas.microsoft.com/office/drawing/2014/main" id="{B369B8CF-48AD-47FF-B298-BDA1B0426395}"/>
              </a:ext>
            </a:extLst>
          </p:cNvPr>
          <p:cNvSpPr txBox="1"/>
          <p:nvPr/>
        </p:nvSpPr>
        <p:spPr>
          <a:xfrm>
            <a:off x="7368322" y="3674520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293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id="{309AB003-1CEA-4F9B-9C7E-D4B61B8E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854136"/>
              </p:ext>
            </p:extLst>
          </p:nvPr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bị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354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391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Hiệu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347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Google Shape;3183;p11">
            <a:extLst>
              <a:ext uri="{FF2B5EF4-FFF2-40B4-BE49-F238E27FC236}">
                <a16:creationId xmlns:a16="http://schemas.microsoft.com/office/drawing/2014/main" id="{5FE268F1-1220-4D99-9796-983C55DD39F2}"/>
              </a:ext>
            </a:extLst>
          </p:cNvPr>
          <p:cNvSpPr txBox="1"/>
          <p:nvPr/>
        </p:nvSpPr>
        <p:spPr>
          <a:xfrm>
            <a:off x="50141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164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184;p11">
            <a:extLst>
              <a:ext uri="{FF2B5EF4-FFF2-40B4-BE49-F238E27FC236}">
                <a16:creationId xmlns:a16="http://schemas.microsoft.com/office/drawing/2014/main" id="{99455FF5-C492-43F6-B1AC-4DC280CAE9B3}"/>
              </a:ext>
            </a:extLst>
          </p:cNvPr>
          <p:cNvSpPr txBox="1"/>
          <p:nvPr/>
        </p:nvSpPr>
        <p:spPr>
          <a:xfrm>
            <a:off x="67540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381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185;p11">
            <a:extLst>
              <a:ext uri="{FF2B5EF4-FFF2-40B4-BE49-F238E27FC236}">
                <a16:creationId xmlns:a16="http://schemas.microsoft.com/office/drawing/2014/main" id="{2973CA4F-C792-4498-9ABF-B6A6233A88D6}"/>
              </a:ext>
            </a:extLst>
          </p:cNvPr>
          <p:cNvSpPr txBox="1"/>
          <p:nvPr/>
        </p:nvSpPr>
        <p:spPr>
          <a:xfrm>
            <a:off x="872888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470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70</Words>
  <Application>Microsoft Office PowerPoint</Application>
  <PresentationFormat>Widescreen</PresentationFormat>
  <Paragraphs>36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Arial-Rounded</vt:lpstr>
      <vt:lpstr>Calibri</vt:lpstr>
      <vt:lpstr>等线</vt:lpstr>
      <vt:lpstr>UTM Avo</vt:lpstr>
      <vt:lpstr>Office Theme</vt:lpstr>
      <vt:lpstr>2_Office 主题</vt:lpstr>
      <vt:lpstr>https://www.freeppt7.com</vt:lpstr>
      <vt:lpstr>3_Office 主题</vt:lpstr>
      <vt:lpstr>自定义设计方案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THIS_PC</cp:lastModifiedBy>
  <cp:revision>48</cp:revision>
  <dcterms:created xsi:type="dcterms:W3CDTF">2021-07-20T01:55:21Z</dcterms:created>
  <dcterms:modified xsi:type="dcterms:W3CDTF">2025-04-16T02:25:44Z</dcterms:modified>
</cp:coreProperties>
</file>