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73" r:id="rId2"/>
    <p:sldId id="261" r:id="rId3"/>
    <p:sldId id="268" r:id="rId4"/>
  </p:sldIdLst>
  <p:sldSz cx="12192000" cy="6858000"/>
  <p:notesSz cx="6858000" cy="9144000"/>
  <p:embeddedFontLst>
    <p:embeddedFont>
      <p:font typeface="#9Slide07 HoneyCream" panose="020B0604020202020204" charset="0"/>
      <p:regular r:id="rId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FBB38DF-FAF4-4949-992E-7347953B1F50}" v="87" dt="2025-04-16T02:48:25.6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2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font" Target="fonts/font1.fntdata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ảo Nguyễn" userId="9ec3e4e99a16812e" providerId="LiveId" clId="{6FBB38DF-FAF4-4949-992E-7347953B1F50}"/>
    <pc:docChg chg="custSel addSld delSld modSld delMainMaster">
      <pc:chgData name="Thảo Nguyễn" userId="9ec3e4e99a16812e" providerId="LiveId" clId="{6FBB38DF-FAF4-4949-992E-7347953B1F50}" dt="2025-04-16T02:48:25.612" v="108" actId="478"/>
      <pc:docMkLst>
        <pc:docMk/>
      </pc:docMkLst>
      <pc:sldChg chg="modSp del mod">
        <pc:chgData name="Thảo Nguyễn" userId="9ec3e4e99a16812e" providerId="LiveId" clId="{6FBB38DF-FAF4-4949-992E-7347953B1F50}" dt="2025-04-16T02:47:36.342" v="66" actId="47"/>
        <pc:sldMkLst>
          <pc:docMk/>
          <pc:sldMk cId="2363084221" sldId="256"/>
        </pc:sldMkLst>
        <pc:spChg chg="mod">
          <ac:chgData name="Thảo Nguyễn" userId="9ec3e4e99a16812e" providerId="LiveId" clId="{6FBB38DF-FAF4-4949-992E-7347953B1F50}" dt="2025-04-16T01:50:38.646" v="0" actId="14100"/>
          <ac:spMkLst>
            <pc:docMk/>
            <pc:sldMk cId="2363084221" sldId="256"/>
            <ac:spMk id="14" creationId="{00000000-0000-0000-0000-000000000000}"/>
          </ac:spMkLst>
        </pc:spChg>
      </pc:sldChg>
      <pc:sldChg chg="del">
        <pc:chgData name="Thảo Nguyễn" userId="9ec3e4e99a16812e" providerId="LiveId" clId="{6FBB38DF-FAF4-4949-992E-7347953B1F50}" dt="2025-04-16T01:50:44.193" v="1" actId="47"/>
        <pc:sldMkLst>
          <pc:docMk/>
          <pc:sldMk cId="2271081136" sldId="258"/>
        </pc:sldMkLst>
      </pc:sldChg>
      <pc:sldChg chg="del">
        <pc:chgData name="Thảo Nguyễn" userId="9ec3e4e99a16812e" providerId="LiveId" clId="{6FBB38DF-FAF4-4949-992E-7347953B1F50}" dt="2025-04-16T02:47:39.020" v="68" actId="47"/>
        <pc:sldMkLst>
          <pc:docMk/>
          <pc:sldMk cId="3142025855" sldId="259"/>
        </pc:sldMkLst>
      </pc:sldChg>
      <pc:sldChg chg="del">
        <pc:chgData name="Thảo Nguyễn" userId="9ec3e4e99a16812e" providerId="LiveId" clId="{6FBB38DF-FAF4-4949-992E-7347953B1F50}" dt="2025-04-16T02:47:40.097" v="69" actId="47"/>
        <pc:sldMkLst>
          <pc:docMk/>
          <pc:sldMk cId="2593902339" sldId="260"/>
        </pc:sldMkLst>
      </pc:sldChg>
      <pc:sldChg chg="delSp mod delAnim">
        <pc:chgData name="Thảo Nguyễn" userId="9ec3e4e99a16812e" providerId="LiveId" clId="{6FBB38DF-FAF4-4949-992E-7347953B1F50}" dt="2025-04-16T02:48:03.305" v="80" actId="478"/>
        <pc:sldMkLst>
          <pc:docMk/>
          <pc:sldMk cId="2583047788" sldId="261"/>
        </pc:sldMkLst>
        <pc:picChg chg="del">
          <ac:chgData name="Thảo Nguyễn" userId="9ec3e4e99a16812e" providerId="LiveId" clId="{6FBB38DF-FAF4-4949-992E-7347953B1F50}" dt="2025-04-16T02:48:03.305" v="80" actId="478"/>
          <ac:picMkLst>
            <pc:docMk/>
            <pc:sldMk cId="2583047788" sldId="261"/>
            <ac:picMk id="2" creationId="{00000000-0000-0000-0000-000000000000}"/>
          </ac:picMkLst>
        </pc:picChg>
      </pc:sldChg>
      <pc:sldChg chg="del">
        <pc:chgData name="Thảo Nguyễn" userId="9ec3e4e99a16812e" providerId="LiveId" clId="{6FBB38DF-FAF4-4949-992E-7347953B1F50}" dt="2025-04-16T02:47:43.884" v="70" actId="47"/>
        <pc:sldMkLst>
          <pc:docMk/>
          <pc:sldMk cId="1067031285" sldId="262"/>
        </pc:sldMkLst>
      </pc:sldChg>
      <pc:sldChg chg="del">
        <pc:chgData name="Thảo Nguyễn" userId="9ec3e4e99a16812e" providerId="LiveId" clId="{6FBB38DF-FAF4-4949-992E-7347953B1F50}" dt="2025-04-16T02:47:44.536" v="71" actId="47"/>
        <pc:sldMkLst>
          <pc:docMk/>
          <pc:sldMk cId="3690199373" sldId="263"/>
        </pc:sldMkLst>
      </pc:sldChg>
      <pc:sldChg chg="del">
        <pc:chgData name="Thảo Nguyễn" userId="9ec3e4e99a16812e" providerId="LiveId" clId="{6FBB38DF-FAF4-4949-992E-7347953B1F50}" dt="2025-04-16T02:47:45.222" v="72" actId="47"/>
        <pc:sldMkLst>
          <pc:docMk/>
          <pc:sldMk cId="586980906" sldId="264"/>
        </pc:sldMkLst>
      </pc:sldChg>
      <pc:sldChg chg="del">
        <pc:chgData name="Thảo Nguyễn" userId="9ec3e4e99a16812e" providerId="LiveId" clId="{6FBB38DF-FAF4-4949-992E-7347953B1F50}" dt="2025-04-16T02:47:45.798" v="73" actId="47"/>
        <pc:sldMkLst>
          <pc:docMk/>
          <pc:sldMk cId="3577241676" sldId="265"/>
        </pc:sldMkLst>
      </pc:sldChg>
      <pc:sldChg chg="del">
        <pc:chgData name="Thảo Nguyễn" userId="9ec3e4e99a16812e" providerId="LiveId" clId="{6FBB38DF-FAF4-4949-992E-7347953B1F50}" dt="2025-04-16T02:47:46.422" v="74" actId="47"/>
        <pc:sldMkLst>
          <pc:docMk/>
          <pc:sldMk cId="2723839604" sldId="266"/>
        </pc:sldMkLst>
      </pc:sldChg>
      <pc:sldChg chg="del">
        <pc:chgData name="Thảo Nguyễn" userId="9ec3e4e99a16812e" providerId="LiveId" clId="{6FBB38DF-FAF4-4949-992E-7347953B1F50}" dt="2025-04-16T02:47:50.281" v="75" actId="47"/>
        <pc:sldMkLst>
          <pc:docMk/>
          <pc:sldMk cId="1310422567" sldId="267"/>
        </pc:sldMkLst>
      </pc:sldChg>
      <pc:sldChg chg="delSp modSp mod delAnim modAnim">
        <pc:chgData name="Thảo Nguyễn" userId="9ec3e4e99a16812e" providerId="LiveId" clId="{6FBB38DF-FAF4-4949-992E-7347953B1F50}" dt="2025-04-16T02:48:25.612" v="108" actId="478"/>
        <pc:sldMkLst>
          <pc:docMk/>
          <pc:sldMk cId="708800108" sldId="268"/>
        </pc:sldMkLst>
        <pc:spChg chg="mod">
          <ac:chgData name="Thảo Nguyễn" userId="9ec3e4e99a16812e" providerId="LiveId" clId="{6FBB38DF-FAF4-4949-992E-7347953B1F50}" dt="2025-04-16T02:48:24.548" v="107" actId="1076"/>
          <ac:spMkLst>
            <pc:docMk/>
            <pc:sldMk cId="708800108" sldId="268"/>
            <ac:spMk id="2" creationId="{00000000-0000-0000-0000-000000000000}"/>
          </ac:spMkLst>
        </pc:spChg>
        <pc:picChg chg="del">
          <ac:chgData name="Thảo Nguyễn" userId="9ec3e4e99a16812e" providerId="LiveId" clId="{6FBB38DF-FAF4-4949-992E-7347953B1F50}" dt="2025-04-16T02:47:59.798" v="79" actId="478"/>
          <ac:picMkLst>
            <pc:docMk/>
            <pc:sldMk cId="708800108" sldId="268"/>
            <ac:picMk id="3" creationId="{00000000-0000-0000-0000-000000000000}"/>
          </ac:picMkLst>
        </pc:picChg>
        <pc:picChg chg="del">
          <ac:chgData name="Thảo Nguyễn" userId="9ec3e4e99a16812e" providerId="LiveId" clId="{6FBB38DF-FAF4-4949-992E-7347953B1F50}" dt="2025-04-16T02:48:25.612" v="108" actId="478"/>
          <ac:picMkLst>
            <pc:docMk/>
            <pc:sldMk cId="708800108" sldId="268"/>
            <ac:picMk id="4" creationId="{00000000-0000-0000-0000-000000000000}"/>
          </ac:picMkLst>
        </pc:picChg>
      </pc:sldChg>
      <pc:sldChg chg="del">
        <pc:chgData name="Thảo Nguyễn" userId="9ec3e4e99a16812e" providerId="LiveId" clId="{6FBB38DF-FAF4-4949-992E-7347953B1F50}" dt="2025-04-16T02:47:51.091" v="76" actId="47"/>
        <pc:sldMkLst>
          <pc:docMk/>
          <pc:sldMk cId="53523877" sldId="269"/>
        </pc:sldMkLst>
      </pc:sldChg>
      <pc:sldChg chg="del">
        <pc:chgData name="Thảo Nguyễn" userId="9ec3e4e99a16812e" providerId="LiveId" clId="{6FBB38DF-FAF4-4949-992E-7347953B1F50}" dt="2025-04-16T02:47:51.855" v="77" actId="47"/>
        <pc:sldMkLst>
          <pc:docMk/>
          <pc:sldMk cId="3065795062" sldId="271"/>
        </pc:sldMkLst>
      </pc:sldChg>
      <pc:sldChg chg="del">
        <pc:chgData name="Thảo Nguyễn" userId="9ec3e4e99a16812e" providerId="LiveId" clId="{6FBB38DF-FAF4-4949-992E-7347953B1F50}" dt="2025-04-16T02:47:52.647" v="78" actId="47"/>
        <pc:sldMkLst>
          <pc:docMk/>
          <pc:sldMk cId="3954959154" sldId="272"/>
        </pc:sldMkLst>
      </pc:sldChg>
      <pc:sldChg chg="del">
        <pc:chgData name="Thảo Nguyễn" userId="9ec3e4e99a16812e" providerId="LiveId" clId="{6FBB38DF-FAF4-4949-992E-7347953B1F50}" dt="2025-04-16T01:50:54.972" v="2" actId="47"/>
        <pc:sldMkLst>
          <pc:docMk/>
          <pc:sldMk cId="1659444395" sldId="273"/>
        </pc:sldMkLst>
      </pc:sldChg>
      <pc:sldChg chg="addSp modSp new mod modAnim">
        <pc:chgData name="Thảo Nguyễn" userId="9ec3e4e99a16812e" providerId="LiveId" clId="{6FBB38DF-FAF4-4949-992E-7347953B1F50}" dt="2025-04-16T02:47:34.482" v="65" actId="20577"/>
        <pc:sldMkLst>
          <pc:docMk/>
          <pc:sldMk cId="1835464758" sldId="273"/>
        </pc:sldMkLst>
        <pc:spChg chg="add mod">
          <ac:chgData name="Thảo Nguyễn" userId="9ec3e4e99a16812e" providerId="LiveId" clId="{6FBB38DF-FAF4-4949-992E-7347953B1F50}" dt="2025-04-16T02:47:34.482" v="65" actId="20577"/>
          <ac:spMkLst>
            <pc:docMk/>
            <pc:sldMk cId="1835464758" sldId="273"/>
            <ac:spMk id="2" creationId="{FB854BCF-4C2A-9E8A-6F6F-E038306CCE3B}"/>
          </ac:spMkLst>
        </pc:spChg>
      </pc:sldChg>
      <pc:sldChg chg="new del">
        <pc:chgData name="Thảo Nguyễn" userId="9ec3e4e99a16812e" providerId="LiveId" clId="{6FBB38DF-FAF4-4949-992E-7347953B1F50}" dt="2025-04-16T02:47:37.166" v="67" actId="47"/>
        <pc:sldMkLst>
          <pc:docMk/>
          <pc:sldMk cId="2099464744" sldId="274"/>
        </pc:sldMkLst>
      </pc:sldChg>
      <pc:sldMasterChg chg="del delSldLayout">
        <pc:chgData name="Thảo Nguyễn" userId="9ec3e4e99a16812e" providerId="LiveId" clId="{6FBB38DF-FAF4-4949-992E-7347953B1F50}" dt="2025-04-16T01:50:54.972" v="2" actId="47"/>
        <pc:sldMasterMkLst>
          <pc:docMk/>
          <pc:sldMasterMk cId="1914536308" sldId="2147483660"/>
        </pc:sldMasterMkLst>
        <pc:sldLayoutChg chg="del">
          <pc:chgData name="Thảo Nguyễn" userId="9ec3e4e99a16812e" providerId="LiveId" clId="{6FBB38DF-FAF4-4949-992E-7347953B1F50}" dt="2025-04-16T01:50:54.972" v="2" actId="47"/>
          <pc:sldLayoutMkLst>
            <pc:docMk/>
            <pc:sldMasterMk cId="1914536308" sldId="2147483660"/>
            <pc:sldLayoutMk cId="1684129330" sldId="2147483661"/>
          </pc:sldLayoutMkLst>
        </pc:sldLayoutChg>
        <pc:sldLayoutChg chg="del">
          <pc:chgData name="Thảo Nguyễn" userId="9ec3e4e99a16812e" providerId="LiveId" clId="{6FBB38DF-FAF4-4949-992E-7347953B1F50}" dt="2025-04-16T01:50:54.972" v="2" actId="47"/>
          <pc:sldLayoutMkLst>
            <pc:docMk/>
            <pc:sldMasterMk cId="1914536308" sldId="2147483660"/>
            <pc:sldLayoutMk cId="3506526835" sldId="2147483662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facebook.com/groups/629898828017053" TargetMode="Externa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030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4"/>
          <p:cNvSpPr/>
          <p:nvPr userDrawn="1"/>
        </p:nvSpPr>
        <p:spPr>
          <a:xfrm>
            <a:off x="147919" y="73152"/>
            <a:ext cx="11927540" cy="6709893"/>
          </a:xfrm>
          <a:prstGeom prst="roundRect">
            <a:avLst>
              <a:gd name="adj" fmla="val 5298"/>
            </a:avLst>
          </a:prstGeom>
          <a:solidFill>
            <a:schemeClr val="bg1"/>
          </a:solidFill>
          <a:ln w="28575">
            <a:solidFill>
              <a:srgbClr val="3593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C41725A-66FC-ECC9-D741-C488264DA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736274" y="-294765"/>
            <a:ext cx="2914996" cy="30898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415602" y="6858002"/>
            <a:ext cx="2432012" cy="2669980"/>
          </a:xfrm>
          <a:prstGeom prst="rect">
            <a:avLst/>
          </a:prstGeom>
        </p:spPr>
      </p:pic>
      <p:sp>
        <p:nvSpPr>
          <p:cNvPr id="10" name="TextBox 3">
            <a:extLst>
              <a:ext uri="{FF2B5EF4-FFF2-40B4-BE49-F238E27FC236}">
                <a16:creationId xmlns:a16="http://schemas.microsoft.com/office/drawing/2014/main" id="{29EA2F57-C96A-966D-50AE-CA599802F3D7}"/>
              </a:ext>
            </a:extLst>
          </p:cNvPr>
          <p:cNvSpPr txBox="1"/>
          <p:nvPr userDrawn="1"/>
        </p:nvSpPr>
        <p:spPr>
          <a:xfrm>
            <a:off x="2324760" y="8600891"/>
            <a:ext cx="830424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9839114" y="-489500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C51C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C51C">
                  <a:lumMod val="20000"/>
                  <a:lumOff val="8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2819393-8A5D-E722-6425-C1F457F21F4D}"/>
              </a:ext>
            </a:extLst>
          </p:cNvPr>
          <p:cNvSpPr txBox="1">
            <a:spLocks/>
          </p:cNvSpPr>
          <p:nvPr userDrawn="1"/>
        </p:nvSpPr>
        <p:spPr>
          <a:xfrm>
            <a:off x="174111" y="9086149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4267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759234" y="5808133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C51C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C51C">
                  <a:lumMod val="20000"/>
                  <a:lumOff val="8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9185F81-9F4C-9E1A-DA28-FF4DF54F9336}"/>
              </a:ext>
            </a:extLst>
          </p:cNvPr>
          <p:cNvSpPr txBox="1"/>
          <p:nvPr userDrawn="1"/>
        </p:nvSpPr>
        <p:spPr>
          <a:xfrm>
            <a:off x="-3496166" y="2549368"/>
            <a:ext cx="44347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err="1">
                <a:ln w="0"/>
                <a:gradFill>
                  <a:gsLst>
                    <a:gs pos="0">
                      <a:srgbClr val="FF6374">
                        <a:lumMod val="50000"/>
                      </a:srgbClr>
                    </a:gs>
                    <a:gs pos="50000">
                      <a:srgbClr val="FF6374"/>
                    </a:gs>
                    <a:gs pos="100000">
                      <a:srgbClr val="FF637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Măng</a:t>
            </a:r>
            <a:r>
              <a:rPr kumimoji="0" lang="en-US" sz="4000" b="0" i="0" u="none" strike="noStrike" kern="1200" cap="none" spc="0" normalizeH="0" baseline="0" noProof="0">
                <a:ln w="0"/>
                <a:gradFill>
                  <a:gsLst>
                    <a:gs pos="0">
                      <a:srgbClr val="FF6374">
                        <a:lumMod val="50000"/>
                      </a:srgbClr>
                    </a:gs>
                    <a:gs pos="50000">
                      <a:srgbClr val="FF6374"/>
                    </a:gs>
                    <a:gs pos="100000">
                      <a:srgbClr val="FF637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 Non</a:t>
            </a:r>
            <a:endParaRPr kumimoji="0" lang="id-ID" sz="4000" b="0" i="0" u="none" strike="noStrike" kern="1200" cap="none" spc="0" normalizeH="0" baseline="0" noProof="0">
              <a:ln w="0"/>
              <a:gradFill>
                <a:gsLst>
                  <a:gs pos="0">
                    <a:srgbClr val="FF6374">
                      <a:lumMod val="50000"/>
                    </a:srgbClr>
                  </a:gs>
                  <a:gs pos="50000">
                    <a:srgbClr val="FF6374"/>
                  </a:gs>
                  <a:gs pos="100000">
                    <a:srgbClr val="FF6374">
                      <a:lumMod val="60000"/>
                      <a:lumOff val="4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#9Slide07 HoneyCream" pitchFamily="2" charset="0"/>
              <a:ea typeface="+mn-ea"/>
              <a:cs typeface="#9Slide05 Bodega Script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BE93520-6E9F-4C6B-1BDC-F5F4B404C88B}"/>
              </a:ext>
            </a:extLst>
          </p:cNvPr>
          <p:cNvSpPr txBox="1"/>
          <p:nvPr userDrawn="1"/>
        </p:nvSpPr>
        <p:spPr>
          <a:xfrm>
            <a:off x="605095" y="9963312"/>
            <a:ext cx="117254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Sản phẩm của Măng Non – Tài liệu Tiểu học.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Nghiêm cấm buôn bán, sao chép và chỉnh sửa để thu lợi nhuận.</a:t>
            </a:r>
          </a:p>
        </p:txBody>
      </p:sp>
    </p:spTree>
    <p:extLst>
      <p:ext uri="{BB962C8B-B14F-4D97-AF65-F5344CB8AC3E}">
        <p14:creationId xmlns:p14="http://schemas.microsoft.com/office/powerpoint/2010/main" val="700042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4"/>
          <p:cNvSpPr/>
          <p:nvPr userDrawn="1"/>
        </p:nvSpPr>
        <p:spPr>
          <a:xfrm>
            <a:off x="270457" y="270456"/>
            <a:ext cx="11668259" cy="6439437"/>
          </a:xfrm>
          <a:prstGeom prst="roundRect">
            <a:avLst>
              <a:gd name="adj" fmla="val 5298"/>
            </a:avLst>
          </a:prstGeom>
          <a:solidFill>
            <a:schemeClr val="bg1"/>
          </a:solidFill>
          <a:ln w="28575">
            <a:solidFill>
              <a:srgbClr val="3593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6355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groups/629898828017053" TargetMode="External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C41725A-66FC-ECC9-D741-C488264DA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736274" y="-294765"/>
            <a:ext cx="2914996" cy="30898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415602" y="6858002"/>
            <a:ext cx="2432012" cy="2669980"/>
          </a:xfrm>
          <a:prstGeom prst="rect">
            <a:avLst/>
          </a:prstGeom>
        </p:spPr>
      </p:pic>
      <p:sp>
        <p:nvSpPr>
          <p:cNvPr id="10" name="TextBox 3">
            <a:extLst>
              <a:ext uri="{FF2B5EF4-FFF2-40B4-BE49-F238E27FC236}">
                <a16:creationId xmlns:a16="http://schemas.microsoft.com/office/drawing/2014/main" id="{29EA2F57-C96A-966D-50AE-CA599802F3D7}"/>
              </a:ext>
            </a:extLst>
          </p:cNvPr>
          <p:cNvSpPr txBox="1"/>
          <p:nvPr userDrawn="1"/>
        </p:nvSpPr>
        <p:spPr>
          <a:xfrm>
            <a:off x="2324760" y="8600891"/>
            <a:ext cx="830424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9839114" y="-489500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C51C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C51C">
                  <a:lumMod val="20000"/>
                  <a:lumOff val="8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2819393-8A5D-E722-6425-C1F457F21F4D}"/>
              </a:ext>
            </a:extLst>
          </p:cNvPr>
          <p:cNvSpPr txBox="1">
            <a:spLocks/>
          </p:cNvSpPr>
          <p:nvPr userDrawn="1"/>
        </p:nvSpPr>
        <p:spPr>
          <a:xfrm>
            <a:off x="174111" y="9086149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4267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759234" y="5808133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C51C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C51C">
                  <a:lumMod val="20000"/>
                  <a:lumOff val="8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9185F81-9F4C-9E1A-DA28-FF4DF54F9336}"/>
              </a:ext>
            </a:extLst>
          </p:cNvPr>
          <p:cNvSpPr txBox="1"/>
          <p:nvPr userDrawn="1"/>
        </p:nvSpPr>
        <p:spPr>
          <a:xfrm>
            <a:off x="-3496166" y="2549368"/>
            <a:ext cx="44347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err="1">
                <a:ln w="0"/>
                <a:gradFill>
                  <a:gsLst>
                    <a:gs pos="0">
                      <a:srgbClr val="FF6374">
                        <a:lumMod val="50000"/>
                      </a:srgbClr>
                    </a:gs>
                    <a:gs pos="50000">
                      <a:srgbClr val="FF6374"/>
                    </a:gs>
                    <a:gs pos="100000">
                      <a:srgbClr val="FF637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Măng</a:t>
            </a:r>
            <a:r>
              <a:rPr kumimoji="0" lang="en-US" sz="4000" b="0" i="0" u="none" strike="noStrike" kern="1200" cap="none" spc="0" normalizeH="0" baseline="0" noProof="0">
                <a:ln w="0"/>
                <a:gradFill>
                  <a:gsLst>
                    <a:gs pos="0">
                      <a:srgbClr val="FF6374">
                        <a:lumMod val="50000"/>
                      </a:srgbClr>
                    </a:gs>
                    <a:gs pos="50000">
                      <a:srgbClr val="FF6374"/>
                    </a:gs>
                    <a:gs pos="100000">
                      <a:srgbClr val="FF637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 Non</a:t>
            </a:r>
            <a:endParaRPr kumimoji="0" lang="id-ID" sz="4000" b="0" i="0" u="none" strike="noStrike" kern="1200" cap="none" spc="0" normalizeH="0" baseline="0" noProof="0">
              <a:ln w="0"/>
              <a:gradFill>
                <a:gsLst>
                  <a:gs pos="0">
                    <a:srgbClr val="FF6374">
                      <a:lumMod val="50000"/>
                    </a:srgbClr>
                  </a:gs>
                  <a:gs pos="50000">
                    <a:srgbClr val="FF6374"/>
                  </a:gs>
                  <a:gs pos="100000">
                    <a:srgbClr val="FF6374">
                      <a:lumMod val="60000"/>
                      <a:lumOff val="4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#9Slide07 HoneyCream" pitchFamily="2" charset="0"/>
              <a:ea typeface="+mn-ea"/>
              <a:cs typeface="#9Slide05 Bodega Script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BE93520-6E9F-4C6B-1BDC-F5F4B404C88B}"/>
              </a:ext>
            </a:extLst>
          </p:cNvPr>
          <p:cNvSpPr txBox="1"/>
          <p:nvPr userDrawn="1"/>
        </p:nvSpPr>
        <p:spPr>
          <a:xfrm>
            <a:off x="605095" y="9963312"/>
            <a:ext cx="117254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Sản phẩm của Măng Non – Tài liệu Tiểu học.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Nghiêm cấm buôn bán, sao chép và chỉnh sửa để thu lợi nhuận.</a:t>
            </a:r>
          </a:p>
        </p:txBody>
      </p:sp>
    </p:spTree>
    <p:extLst>
      <p:ext uri="{BB962C8B-B14F-4D97-AF65-F5344CB8AC3E}">
        <p14:creationId xmlns:p14="http://schemas.microsoft.com/office/powerpoint/2010/main" val="1427039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9" r:id="rId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9">
            <a:extLst>
              <a:ext uri="{FF2B5EF4-FFF2-40B4-BE49-F238E27FC236}">
                <a16:creationId xmlns:a16="http://schemas.microsoft.com/office/drawing/2014/main" id="{FB854BCF-4C2A-9E8A-6F6F-E038306CCE3B}"/>
              </a:ext>
            </a:extLst>
          </p:cNvPr>
          <p:cNvSpPr txBox="1"/>
          <p:nvPr/>
        </p:nvSpPr>
        <p:spPr>
          <a:xfrm>
            <a:off x="3442606" y="1025632"/>
            <a:ext cx="746805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b="1" spc="600" dirty="0">
                <a:ln w="12700">
                  <a:solidFill>
                    <a:prstClr val="white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UTM Gill Sans KT" panose="02040603050506020204" pitchFamily="18" charset="0"/>
                <a:ea typeface="+mj-ea"/>
              </a:rPr>
              <a:t>ÔN TẬP CHỦ ĐỀ</a:t>
            </a:r>
          </a:p>
          <a:p>
            <a:pPr algn="ctr"/>
            <a:r>
              <a:rPr lang="en-US" altLang="zh-CN" sz="6600" b="1" spc="600" dirty="0">
                <a:ln w="12700">
                  <a:solidFill>
                    <a:prstClr val="white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UTM Gill Sans KT" panose="02040603050506020204" pitchFamily="18" charset="0"/>
                <a:ea typeface="+mj-ea"/>
              </a:rPr>
              <a:t>Con </a:t>
            </a:r>
            <a:r>
              <a:rPr lang="en-US" altLang="zh-CN" sz="6600" b="1" spc="600" dirty="0" err="1">
                <a:ln w="12700">
                  <a:solidFill>
                    <a:prstClr val="white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UTM Gill Sans KT" panose="02040603050506020204" pitchFamily="18" charset="0"/>
                <a:ea typeface="+mj-ea"/>
              </a:rPr>
              <a:t>người</a:t>
            </a:r>
            <a:r>
              <a:rPr lang="en-US" altLang="zh-CN" sz="6600" b="1" spc="600" dirty="0">
                <a:ln w="12700">
                  <a:solidFill>
                    <a:prstClr val="white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UTM Gill Sans KT" panose="02040603050506020204" pitchFamily="18" charset="0"/>
                <a:ea typeface="+mj-ea"/>
              </a:rPr>
              <a:t> </a:t>
            </a:r>
            <a:r>
              <a:rPr lang="en-US" altLang="zh-CN" sz="6600" b="1" spc="600" dirty="0" err="1">
                <a:ln w="12700">
                  <a:solidFill>
                    <a:prstClr val="white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UTM Gill Sans KT" panose="02040603050506020204" pitchFamily="18" charset="0"/>
                <a:ea typeface="+mj-ea"/>
              </a:rPr>
              <a:t>và</a:t>
            </a:r>
            <a:r>
              <a:rPr lang="en-US" altLang="zh-CN" sz="6600" b="1" spc="600" dirty="0">
                <a:ln w="12700">
                  <a:solidFill>
                    <a:prstClr val="white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UTM Gill Sans KT" panose="02040603050506020204" pitchFamily="18" charset="0"/>
                <a:ea typeface="+mj-ea"/>
              </a:rPr>
              <a:t> </a:t>
            </a:r>
            <a:r>
              <a:rPr lang="en-US" altLang="zh-CN" sz="6600" b="1" spc="600" dirty="0" err="1">
                <a:ln w="12700">
                  <a:solidFill>
                    <a:prstClr val="white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UTM Gill Sans KT" panose="02040603050506020204" pitchFamily="18" charset="0"/>
                <a:ea typeface="+mj-ea"/>
              </a:rPr>
              <a:t>sức</a:t>
            </a:r>
            <a:r>
              <a:rPr lang="en-US" altLang="zh-CN" sz="6600" b="1" spc="600" dirty="0">
                <a:ln w="12700">
                  <a:solidFill>
                    <a:prstClr val="white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UTM Gill Sans KT" panose="02040603050506020204" pitchFamily="18" charset="0"/>
                <a:ea typeface="+mj-ea"/>
              </a:rPr>
              <a:t> </a:t>
            </a:r>
            <a:r>
              <a:rPr lang="en-US" altLang="zh-CN" sz="6600" b="1" spc="600" dirty="0" err="1">
                <a:ln w="12700">
                  <a:solidFill>
                    <a:prstClr val="white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UTM Gill Sans KT" panose="02040603050506020204" pitchFamily="18" charset="0"/>
                <a:ea typeface="+mj-ea"/>
              </a:rPr>
              <a:t>khoẻ</a:t>
            </a:r>
            <a:r>
              <a:rPr lang="en-US" altLang="zh-CN" sz="6600" b="1" spc="600" dirty="0">
                <a:ln w="12700">
                  <a:solidFill>
                    <a:prstClr val="white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UTM Gill Sans KT" panose="02040603050506020204" pitchFamily="18" charset="0"/>
                <a:ea typeface="+mj-ea"/>
              </a:rPr>
              <a:t> (</a:t>
            </a:r>
            <a:r>
              <a:rPr lang="en-US" altLang="zh-CN" sz="6600" b="1" spc="600" dirty="0" err="1">
                <a:ln w="12700">
                  <a:solidFill>
                    <a:prstClr val="white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UTM Gill Sans KT" panose="02040603050506020204" pitchFamily="18" charset="0"/>
                <a:ea typeface="+mj-ea"/>
              </a:rPr>
              <a:t>tiết</a:t>
            </a:r>
            <a:r>
              <a:rPr lang="en-US" altLang="zh-CN" sz="6600" b="1" spc="600" dirty="0">
                <a:ln w="12700">
                  <a:solidFill>
                    <a:prstClr val="white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UTM Gill Sans KT" panose="02040603050506020204" pitchFamily="18" charset="0"/>
                <a:ea typeface="+mj-ea"/>
              </a:rPr>
              <a:t> 1)</a:t>
            </a:r>
          </a:p>
        </p:txBody>
      </p:sp>
    </p:spTree>
    <p:extLst>
      <p:ext uri="{BB962C8B-B14F-4D97-AF65-F5344CB8AC3E}">
        <p14:creationId xmlns:p14="http://schemas.microsoft.com/office/powerpoint/2010/main" val="1835464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4B86D33-0E2C-4799-A9B4-3CFA82D34800}"/>
              </a:ext>
            </a:extLst>
          </p:cNvPr>
          <p:cNvGrpSpPr/>
          <p:nvPr/>
        </p:nvGrpSpPr>
        <p:grpSpPr>
          <a:xfrm>
            <a:off x="3476236" y="841248"/>
            <a:ext cx="8209796" cy="4059935"/>
            <a:chOff x="-181940" y="2664102"/>
            <a:chExt cx="2993004" cy="273323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153C45A-B5D6-449D-95DE-B5F4E0CA7A2A}"/>
                </a:ext>
              </a:extLst>
            </p:cNvPr>
            <p:cNvSpPr txBox="1"/>
            <p:nvPr/>
          </p:nvSpPr>
          <p:spPr>
            <a:xfrm>
              <a:off x="-181940" y="2664102"/>
              <a:ext cx="2993004" cy="2733230"/>
            </a:xfrm>
            <a:prstGeom prst="roundRect">
              <a:avLst>
                <a:gd name="adj" fmla="val 17994"/>
              </a:avLst>
            </a:prstGeom>
            <a:solidFill>
              <a:schemeClr val="bg1"/>
            </a:solidFill>
            <a:ln w="38100">
              <a:solidFill>
                <a:srgbClr val="FFEF00"/>
              </a:solidFill>
              <a:prstDash val="lgDash"/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sz="4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五角星 2">
              <a:extLst>
                <a:ext uri="{FF2B5EF4-FFF2-40B4-BE49-F238E27FC236}">
                  <a16:creationId xmlns:a16="http://schemas.microsoft.com/office/drawing/2014/main" id="{38674AB7-00FB-4AA9-8678-8D3E14042175}"/>
                </a:ext>
              </a:extLst>
            </p:cNvPr>
            <p:cNvSpPr/>
            <p:nvPr/>
          </p:nvSpPr>
          <p:spPr>
            <a:xfrm rot="1048569">
              <a:off x="1320359" y="3154466"/>
              <a:ext cx="214915" cy="164179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654322 w 918524"/>
                <a:gd name="connsiteY0" fmla="*/ 223173 h 923906"/>
                <a:gd name="connsiteX1" fmla="*/ 916461 w 918524"/>
                <a:gd name="connsiteY1" fmla="*/ 349269 h 923906"/>
                <a:gd name="connsiteX2" fmla="*/ 774876 w 918524"/>
                <a:gd name="connsiteY2" fmla="*/ 613293 h 923906"/>
                <a:gd name="connsiteX3" fmla="*/ 741827 w 918524"/>
                <a:gd name="connsiteY3" fmla="*/ 914398 h 923906"/>
                <a:gd name="connsiteX4" fmla="*/ 459262 w 918524"/>
                <a:gd name="connsiteY4" fmla="*/ 854400 h 923906"/>
                <a:gd name="connsiteX5" fmla="*/ 176697 w 918524"/>
                <a:gd name="connsiteY5" fmla="*/ 914398 h 923906"/>
                <a:gd name="connsiteX6" fmla="*/ 143648 w 918524"/>
                <a:gd name="connsiteY6" fmla="*/ 613293 h 923906"/>
                <a:gd name="connsiteX7" fmla="*/ 2063 w 918524"/>
                <a:gd name="connsiteY7" fmla="*/ 349269 h 923906"/>
                <a:gd name="connsiteX8" fmla="*/ 264202 w 918524"/>
                <a:gd name="connsiteY8" fmla="*/ 223173 h 923906"/>
                <a:gd name="connsiteX9" fmla="*/ 459262 w 918524"/>
                <a:gd name="connsiteY9" fmla="*/ 0 h 923906"/>
                <a:gd name="connsiteX10" fmla="*/ 715845 w 918524"/>
                <a:gd name="connsiteY10" fmla="*/ 284696 h 923906"/>
                <a:gd name="connsiteX0" fmla="*/ 916461 w 918524"/>
                <a:gd name="connsiteY0" fmla="*/ 349269 h 923906"/>
                <a:gd name="connsiteX1" fmla="*/ 774876 w 918524"/>
                <a:gd name="connsiteY1" fmla="*/ 613293 h 923906"/>
                <a:gd name="connsiteX2" fmla="*/ 741827 w 918524"/>
                <a:gd name="connsiteY2" fmla="*/ 914398 h 923906"/>
                <a:gd name="connsiteX3" fmla="*/ 459262 w 918524"/>
                <a:gd name="connsiteY3" fmla="*/ 854400 h 923906"/>
                <a:gd name="connsiteX4" fmla="*/ 176697 w 918524"/>
                <a:gd name="connsiteY4" fmla="*/ 914398 h 923906"/>
                <a:gd name="connsiteX5" fmla="*/ 143648 w 918524"/>
                <a:gd name="connsiteY5" fmla="*/ 613293 h 923906"/>
                <a:gd name="connsiteX6" fmla="*/ 2063 w 918524"/>
                <a:gd name="connsiteY6" fmla="*/ 349269 h 923906"/>
                <a:gd name="connsiteX7" fmla="*/ 264202 w 918524"/>
                <a:gd name="connsiteY7" fmla="*/ 223173 h 923906"/>
                <a:gd name="connsiteX8" fmla="*/ 459262 w 918524"/>
                <a:gd name="connsiteY8" fmla="*/ 0 h 923906"/>
                <a:gd name="connsiteX9" fmla="*/ 715845 w 918524"/>
                <a:gd name="connsiteY9" fmla="*/ 284696 h 923906"/>
                <a:gd name="connsiteX0" fmla="*/ 774876 w 774876"/>
                <a:gd name="connsiteY0" fmla="*/ 613293 h 923906"/>
                <a:gd name="connsiteX1" fmla="*/ 741827 w 774876"/>
                <a:gd name="connsiteY1" fmla="*/ 914398 h 923906"/>
                <a:gd name="connsiteX2" fmla="*/ 459262 w 774876"/>
                <a:gd name="connsiteY2" fmla="*/ 854400 h 923906"/>
                <a:gd name="connsiteX3" fmla="*/ 176697 w 774876"/>
                <a:gd name="connsiteY3" fmla="*/ 914398 h 923906"/>
                <a:gd name="connsiteX4" fmla="*/ 143648 w 774876"/>
                <a:gd name="connsiteY4" fmla="*/ 613293 h 923906"/>
                <a:gd name="connsiteX5" fmla="*/ 2063 w 774876"/>
                <a:gd name="connsiteY5" fmla="*/ 349269 h 923906"/>
                <a:gd name="connsiteX6" fmla="*/ 264202 w 774876"/>
                <a:gd name="connsiteY6" fmla="*/ 223173 h 923906"/>
                <a:gd name="connsiteX7" fmla="*/ 459262 w 774876"/>
                <a:gd name="connsiteY7" fmla="*/ 0 h 923906"/>
                <a:gd name="connsiteX8" fmla="*/ 715845 w 774876"/>
                <a:gd name="connsiteY8" fmla="*/ 284696 h 923906"/>
                <a:gd name="connsiteX0" fmla="*/ 741827 w 741827"/>
                <a:gd name="connsiteY0" fmla="*/ 914398 h 923906"/>
                <a:gd name="connsiteX1" fmla="*/ 459262 w 741827"/>
                <a:gd name="connsiteY1" fmla="*/ 854400 h 923906"/>
                <a:gd name="connsiteX2" fmla="*/ 176697 w 741827"/>
                <a:gd name="connsiteY2" fmla="*/ 914398 h 923906"/>
                <a:gd name="connsiteX3" fmla="*/ 143648 w 741827"/>
                <a:gd name="connsiteY3" fmla="*/ 613293 h 923906"/>
                <a:gd name="connsiteX4" fmla="*/ 2063 w 741827"/>
                <a:gd name="connsiteY4" fmla="*/ 349269 h 923906"/>
                <a:gd name="connsiteX5" fmla="*/ 264202 w 741827"/>
                <a:gd name="connsiteY5" fmla="*/ 223173 h 923906"/>
                <a:gd name="connsiteX6" fmla="*/ 459262 w 741827"/>
                <a:gd name="connsiteY6" fmla="*/ 0 h 923906"/>
                <a:gd name="connsiteX7" fmla="*/ 715845 w 741827"/>
                <a:gd name="connsiteY7" fmla="*/ 284696 h 923906"/>
                <a:gd name="connsiteX0" fmla="*/ 459262 w 715845"/>
                <a:gd name="connsiteY0" fmla="*/ 854400 h 916632"/>
                <a:gd name="connsiteX1" fmla="*/ 176697 w 715845"/>
                <a:gd name="connsiteY1" fmla="*/ 914398 h 916632"/>
                <a:gd name="connsiteX2" fmla="*/ 143648 w 715845"/>
                <a:gd name="connsiteY2" fmla="*/ 613293 h 916632"/>
                <a:gd name="connsiteX3" fmla="*/ 2063 w 715845"/>
                <a:gd name="connsiteY3" fmla="*/ 349269 h 916632"/>
                <a:gd name="connsiteX4" fmla="*/ 264202 w 715845"/>
                <a:gd name="connsiteY4" fmla="*/ 223173 h 916632"/>
                <a:gd name="connsiteX5" fmla="*/ 459262 w 715845"/>
                <a:gd name="connsiteY5" fmla="*/ 0 h 916632"/>
                <a:gd name="connsiteX6" fmla="*/ 715845 w 715845"/>
                <a:gd name="connsiteY6" fmla="*/ 284696 h 916632"/>
                <a:gd name="connsiteX0" fmla="*/ 176697 w 715845"/>
                <a:gd name="connsiteY0" fmla="*/ 914398 h 914398"/>
                <a:gd name="connsiteX1" fmla="*/ 143648 w 715845"/>
                <a:gd name="connsiteY1" fmla="*/ 613293 h 914398"/>
                <a:gd name="connsiteX2" fmla="*/ 2063 w 715845"/>
                <a:gd name="connsiteY2" fmla="*/ 349269 h 914398"/>
                <a:gd name="connsiteX3" fmla="*/ 264202 w 715845"/>
                <a:gd name="connsiteY3" fmla="*/ 223173 h 914398"/>
                <a:gd name="connsiteX4" fmla="*/ 459262 w 715845"/>
                <a:gd name="connsiteY4" fmla="*/ 0 h 914398"/>
                <a:gd name="connsiteX5" fmla="*/ 715845 w 715845"/>
                <a:gd name="connsiteY5" fmla="*/ 284696 h 914398"/>
                <a:gd name="connsiteX0" fmla="*/ 143648 w 715845"/>
                <a:gd name="connsiteY0" fmla="*/ 613293 h 613293"/>
                <a:gd name="connsiteX1" fmla="*/ 2063 w 715845"/>
                <a:gd name="connsiteY1" fmla="*/ 349269 h 613293"/>
                <a:gd name="connsiteX2" fmla="*/ 264202 w 715845"/>
                <a:gd name="connsiteY2" fmla="*/ 223173 h 613293"/>
                <a:gd name="connsiteX3" fmla="*/ 459262 w 715845"/>
                <a:gd name="connsiteY3" fmla="*/ 0 h 613293"/>
                <a:gd name="connsiteX4" fmla="*/ 715845 w 715845"/>
                <a:gd name="connsiteY4" fmla="*/ 284696 h 613293"/>
                <a:gd name="connsiteX0" fmla="*/ 0 w 713782"/>
                <a:gd name="connsiteY0" fmla="*/ 349269 h 349269"/>
                <a:gd name="connsiteX1" fmla="*/ 262139 w 713782"/>
                <a:gd name="connsiteY1" fmla="*/ 223173 h 349269"/>
                <a:gd name="connsiteX2" fmla="*/ 457199 w 713782"/>
                <a:gd name="connsiteY2" fmla="*/ 0 h 349269"/>
                <a:gd name="connsiteX3" fmla="*/ 713782 w 713782"/>
                <a:gd name="connsiteY3" fmla="*/ 284696 h 349269"/>
                <a:gd name="connsiteX0" fmla="*/ 0 w 457199"/>
                <a:gd name="connsiteY0" fmla="*/ 349269 h 349269"/>
                <a:gd name="connsiteX1" fmla="*/ 262139 w 457199"/>
                <a:gd name="connsiteY1" fmla="*/ 223173 h 349269"/>
                <a:gd name="connsiteX2" fmla="*/ 457199 w 457199"/>
                <a:gd name="connsiteY2" fmla="*/ 0 h 349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7199" h="349269">
                  <a:moveTo>
                    <a:pt x="0" y="349269"/>
                  </a:moveTo>
                  <a:cubicBezTo>
                    <a:pt x="20092" y="284249"/>
                    <a:pt x="185939" y="281384"/>
                    <a:pt x="262139" y="223173"/>
                  </a:cubicBezTo>
                  <a:cubicBezTo>
                    <a:pt x="338339" y="164962"/>
                    <a:pt x="392179" y="0"/>
                    <a:pt x="457199" y="0"/>
                  </a:cubicBezTo>
                </a:path>
              </a:pathLst>
            </a:custGeom>
            <a:noFill/>
            <a:ln w="28575" cap="rnd">
              <a:solidFill>
                <a:schemeClr val="bg1">
                  <a:alpha val="8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3668626" y="1246555"/>
            <a:ext cx="76626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 algn="just">
              <a:lnSpc>
                <a:spcPct val="80000"/>
              </a:lnSpc>
              <a:buAutoNum type="arabicPeriod"/>
            </a:pPr>
            <a:r>
              <a:rPr lang="en-US" sz="5400" dirty="0" err="1">
                <a:solidFill>
                  <a:schemeClr val="accent4">
                    <a:lumMod val="50000"/>
                  </a:schemeClr>
                </a:solidFill>
                <a:latin typeface="SVN-Lobster" panose="02040603050506020204" pitchFamily="18" charset="0"/>
              </a:rPr>
              <a:t>Vẽ</a:t>
            </a:r>
            <a:r>
              <a:rPr lang="en-US" sz="5400" dirty="0">
                <a:solidFill>
                  <a:schemeClr val="accent4">
                    <a:lumMod val="50000"/>
                  </a:schemeClr>
                </a:solidFill>
                <a:latin typeface="SVN-Lobster" panose="02040603050506020204" pitchFamily="18" charset="0"/>
              </a:rPr>
              <a:t> </a:t>
            </a:r>
            <a:r>
              <a:rPr lang="en-US" sz="5400" dirty="0" err="1">
                <a:solidFill>
                  <a:schemeClr val="accent4">
                    <a:lumMod val="50000"/>
                  </a:schemeClr>
                </a:solidFill>
                <a:latin typeface="SVN-Lobster" panose="02040603050506020204" pitchFamily="18" charset="0"/>
              </a:rPr>
              <a:t>sơ</a:t>
            </a:r>
            <a:r>
              <a:rPr lang="en-US" sz="5400" dirty="0">
                <a:solidFill>
                  <a:schemeClr val="accent4">
                    <a:lumMod val="50000"/>
                  </a:schemeClr>
                </a:solidFill>
                <a:latin typeface="SVN-Lobster" panose="02040603050506020204" pitchFamily="18" charset="0"/>
              </a:rPr>
              <a:t> </a:t>
            </a:r>
            <a:r>
              <a:rPr lang="en-US" sz="5400" dirty="0" err="1">
                <a:solidFill>
                  <a:schemeClr val="accent4">
                    <a:lumMod val="50000"/>
                  </a:schemeClr>
                </a:solidFill>
                <a:latin typeface="SVN-Lobster" panose="02040603050506020204" pitchFamily="18" charset="0"/>
              </a:rPr>
              <a:t>đồ</a:t>
            </a:r>
            <a:r>
              <a:rPr lang="en-US" sz="5400" dirty="0">
                <a:solidFill>
                  <a:schemeClr val="accent4">
                    <a:lumMod val="50000"/>
                  </a:schemeClr>
                </a:solidFill>
                <a:latin typeface="SVN-Lobster" panose="02040603050506020204" pitchFamily="18" charset="0"/>
              </a:rPr>
              <a:t> </a:t>
            </a:r>
            <a:r>
              <a:rPr lang="en-US" sz="5400" dirty="0" err="1">
                <a:solidFill>
                  <a:schemeClr val="accent4">
                    <a:lumMod val="50000"/>
                  </a:schemeClr>
                </a:solidFill>
                <a:latin typeface="SVN-Lobster" panose="02040603050506020204" pitchFamily="18" charset="0"/>
              </a:rPr>
              <a:t>hoặc</a:t>
            </a:r>
            <a:r>
              <a:rPr lang="en-US" sz="5400" dirty="0">
                <a:solidFill>
                  <a:schemeClr val="accent4">
                    <a:lumMod val="50000"/>
                  </a:schemeClr>
                </a:solidFill>
                <a:latin typeface="SVN-Lobster" panose="02040603050506020204" pitchFamily="18" charset="0"/>
              </a:rPr>
              <a:t> </a:t>
            </a:r>
            <a:r>
              <a:rPr lang="en-US" sz="5400" dirty="0" err="1">
                <a:solidFill>
                  <a:schemeClr val="accent4">
                    <a:lumMod val="50000"/>
                  </a:schemeClr>
                </a:solidFill>
                <a:latin typeface="SVN-Lobster" panose="02040603050506020204" pitchFamily="18" charset="0"/>
              </a:rPr>
              <a:t>nói</a:t>
            </a:r>
            <a:r>
              <a:rPr lang="en-US" sz="5400" dirty="0">
                <a:solidFill>
                  <a:schemeClr val="accent4">
                    <a:lumMod val="50000"/>
                  </a:schemeClr>
                </a:solidFill>
                <a:latin typeface="SVN-Lobster" panose="02040603050506020204" pitchFamily="18" charset="0"/>
              </a:rPr>
              <a:t> </a:t>
            </a:r>
            <a:r>
              <a:rPr lang="en-US" sz="5400" dirty="0" err="1">
                <a:solidFill>
                  <a:schemeClr val="accent4">
                    <a:lumMod val="50000"/>
                  </a:schemeClr>
                </a:solidFill>
                <a:latin typeface="SVN-Lobster" panose="02040603050506020204" pitchFamily="18" charset="0"/>
              </a:rPr>
              <a:t>về</a:t>
            </a:r>
            <a:r>
              <a:rPr lang="en-US" sz="5400" dirty="0">
                <a:solidFill>
                  <a:schemeClr val="accent4">
                    <a:lumMod val="50000"/>
                  </a:schemeClr>
                </a:solidFill>
                <a:latin typeface="SVN-Lobster" panose="02040603050506020204" pitchFamily="18" charset="0"/>
              </a:rPr>
              <a:t> </a:t>
            </a:r>
            <a:r>
              <a:rPr lang="en-US" sz="5400" dirty="0" err="1">
                <a:solidFill>
                  <a:schemeClr val="accent4">
                    <a:lumMod val="50000"/>
                  </a:schemeClr>
                </a:solidFill>
                <a:latin typeface="SVN-Lobster" panose="02040603050506020204" pitchFamily="18" charset="0"/>
              </a:rPr>
              <a:t>một</a:t>
            </a:r>
            <a:r>
              <a:rPr lang="en-US" sz="5400" dirty="0">
                <a:solidFill>
                  <a:schemeClr val="accent4">
                    <a:lumMod val="50000"/>
                  </a:schemeClr>
                </a:solidFill>
                <a:latin typeface="SVN-Lobster" panose="02040603050506020204" pitchFamily="18" charset="0"/>
              </a:rPr>
              <a:t> </a:t>
            </a:r>
            <a:r>
              <a:rPr lang="en-US" sz="5400" dirty="0" err="1">
                <a:solidFill>
                  <a:schemeClr val="accent4">
                    <a:lumMod val="50000"/>
                  </a:schemeClr>
                </a:solidFill>
                <a:latin typeface="SVN-Lobster" panose="02040603050506020204" pitchFamily="18" charset="0"/>
              </a:rPr>
              <a:t>cơ</a:t>
            </a:r>
            <a:r>
              <a:rPr lang="en-US" sz="5400" dirty="0">
                <a:solidFill>
                  <a:schemeClr val="accent4">
                    <a:lumMod val="50000"/>
                  </a:schemeClr>
                </a:solidFill>
                <a:latin typeface="SVN-Lobster" panose="02040603050506020204" pitchFamily="18" charset="0"/>
              </a:rPr>
              <a:t> </a:t>
            </a:r>
            <a:r>
              <a:rPr lang="en-US" sz="5400" dirty="0" err="1">
                <a:solidFill>
                  <a:schemeClr val="accent4">
                    <a:lumMod val="50000"/>
                  </a:schemeClr>
                </a:solidFill>
                <a:latin typeface="SVN-Lobster" panose="02040603050506020204" pitchFamily="18" charset="0"/>
              </a:rPr>
              <a:t>quan</a:t>
            </a:r>
            <a:r>
              <a:rPr lang="en-US" sz="5400" dirty="0">
                <a:solidFill>
                  <a:schemeClr val="accent4">
                    <a:lumMod val="50000"/>
                  </a:schemeClr>
                </a:solidFill>
                <a:latin typeface="SVN-Lobster" panose="02040603050506020204" pitchFamily="18" charset="0"/>
              </a:rPr>
              <a:t> </a:t>
            </a:r>
            <a:r>
              <a:rPr lang="en-US" sz="5400" dirty="0" err="1">
                <a:solidFill>
                  <a:schemeClr val="accent4">
                    <a:lumMod val="50000"/>
                  </a:schemeClr>
                </a:solidFill>
                <a:latin typeface="SVN-Lobster" panose="02040603050506020204" pitchFamily="18" charset="0"/>
              </a:rPr>
              <a:t>của</a:t>
            </a:r>
            <a:r>
              <a:rPr lang="en-US" sz="5400" dirty="0">
                <a:solidFill>
                  <a:schemeClr val="accent4">
                    <a:lumMod val="50000"/>
                  </a:schemeClr>
                </a:solidFill>
                <a:latin typeface="SVN-Lobster" panose="02040603050506020204" pitchFamily="18" charset="0"/>
              </a:rPr>
              <a:t> </a:t>
            </a:r>
            <a:r>
              <a:rPr lang="en-US" sz="5400" dirty="0" err="1">
                <a:solidFill>
                  <a:schemeClr val="accent4">
                    <a:lumMod val="50000"/>
                  </a:schemeClr>
                </a:solidFill>
                <a:latin typeface="SVN-Lobster" panose="02040603050506020204" pitchFamily="18" charset="0"/>
              </a:rPr>
              <a:t>cơ</a:t>
            </a:r>
            <a:r>
              <a:rPr lang="en-US" sz="5400" dirty="0">
                <a:solidFill>
                  <a:schemeClr val="accent4">
                    <a:lumMod val="50000"/>
                  </a:schemeClr>
                </a:solidFill>
                <a:latin typeface="SVN-Lobster" panose="02040603050506020204" pitchFamily="18" charset="0"/>
              </a:rPr>
              <a:t> </a:t>
            </a:r>
            <a:r>
              <a:rPr lang="en-US" sz="5400" dirty="0" err="1">
                <a:solidFill>
                  <a:schemeClr val="accent4">
                    <a:lumMod val="50000"/>
                  </a:schemeClr>
                </a:solidFill>
                <a:latin typeface="SVN-Lobster" panose="02040603050506020204" pitchFamily="18" charset="0"/>
              </a:rPr>
              <a:t>thể</a:t>
            </a:r>
            <a:r>
              <a:rPr lang="en-US" sz="5400" dirty="0">
                <a:solidFill>
                  <a:schemeClr val="accent4">
                    <a:lumMod val="50000"/>
                  </a:schemeClr>
                </a:solidFill>
                <a:latin typeface="SVN-Lobster" panose="02040603050506020204" pitchFamily="18" charset="0"/>
              </a:rPr>
              <a:t> </a:t>
            </a:r>
            <a:r>
              <a:rPr lang="en-US" sz="5400" dirty="0" err="1">
                <a:solidFill>
                  <a:schemeClr val="accent4">
                    <a:lumMod val="50000"/>
                  </a:schemeClr>
                </a:solidFill>
                <a:latin typeface="SVN-Lobster" panose="02040603050506020204" pitchFamily="18" charset="0"/>
              </a:rPr>
              <a:t>mà</a:t>
            </a:r>
            <a:r>
              <a:rPr lang="en-US" sz="5400" dirty="0">
                <a:solidFill>
                  <a:schemeClr val="accent4">
                    <a:lumMod val="50000"/>
                  </a:schemeClr>
                </a:solidFill>
                <a:latin typeface="SVN-Lobster" panose="02040603050506020204" pitchFamily="18" charset="0"/>
              </a:rPr>
              <a:t> </a:t>
            </a:r>
            <a:r>
              <a:rPr lang="en-US" sz="5400" dirty="0" err="1">
                <a:solidFill>
                  <a:schemeClr val="accent4">
                    <a:lumMod val="50000"/>
                  </a:schemeClr>
                </a:solidFill>
                <a:latin typeface="SVN-Lobster" panose="02040603050506020204" pitchFamily="18" charset="0"/>
              </a:rPr>
              <a:t>em</a:t>
            </a:r>
            <a:r>
              <a:rPr lang="en-US" sz="5400" dirty="0">
                <a:solidFill>
                  <a:schemeClr val="accent4">
                    <a:lumMod val="50000"/>
                  </a:schemeClr>
                </a:solidFill>
                <a:latin typeface="SVN-Lobster" panose="02040603050506020204" pitchFamily="18" charset="0"/>
              </a:rPr>
              <a:t> </a:t>
            </a:r>
            <a:r>
              <a:rPr lang="en-US" sz="5400" dirty="0" err="1">
                <a:solidFill>
                  <a:schemeClr val="accent4">
                    <a:lumMod val="50000"/>
                  </a:schemeClr>
                </a:solidFill>
                <a:latin typeface="SVN-Lobster" panose="02040603050506020204" pitchFamily="18" charset="0"/>
              </a:rPr>
              <a:t>đã</a:t>
            </a:r>
            <a:r>
              <a:rPr lang="en-US" sz="5400" dirty="0">
                <a:solidFill>
                  <a:schemeClr val="accent4">
                    <a:lumMod val="50000"/>
                  </a:schemeClr>
                </a:solidFill>
                <a:latin typeface="SVN-Lobster" panose="02040603050506020204" pitchFamily="18" charset="0"/>
              </a:rPr>
              <a:t> </a:t>
            </a:r>
            <a:r>
              <a:rPr lang="en-US" sz="5400" dirty="0" err="1">
                <a:solidFill>
                  <a:schemeClr val="accent4">
                    <a:lumMod val="50000"/>
                  </a:schemeClr>
                </a:solidFill>
                <a:latin typeface="SVN-Lobster" panose="02040603050506020204" pitchFamily="18" charset="0"/>
              </a:rPr>
              <a:t>học</a:t>
            </a:r>
            <a:r>
              <a:rPr lang="en-US" sz="5400" dirty="0">
                <a:solidFill>
                  <a:schemeClr val="accent4">
                    <a:lumMod val="50000"/>
                  </a:schemeClr>
                </a:solidFill>
                <a:latin typeface="SVN-Lobster" panose="02040603050506020204" pitchFamily="18" charset="0"/>
              </a:rPr>
              <a:t>.</a:t>
            </a:r>
          </a:p>
          <a:p>
            <a:pPr marL="914400" indent="-914400" algn="just">
              <a:lnSpc>
                <a:spcPct val="80000"/>
              </a:lnSpc>
              <a:buAutoNum type="arabicPeriod"/>
            </a:pPr>
            <a:r>
              <a:rPr lang="en-US" sz="5400" dirty="0">
                <a:solidFill>
                  <a:schemeClr val="accent4">
                    <a:lumMod val="50000"/>
                  </a:schemeClr>
                </a:solidFill>
                <a:latin typeface="SVN-Lobster" panose="02040603050506020204" pitchFamily="18" charset="0"/>
              </a:rPr>
              <a:t>Chia </a:t>
            </a:r>
            <a:r>
              <a:rPr lang="en-US" sz="5400" dirty="0" err="1">
                <a:solidFill>
                  <a:schemeClr val="accent4">
                    <a:lumMod val="50000"/>
                  </a:schemeClr>
                </a:solidFill>
                <a:latin typeface="SVN-Lobster" panose="02040603050506020204" pitchFamily="18" charset="0"/>
              </a:rPr>
              <a:t>sẻ</a:t>
            </a:r>
            <a:r>
              <a:rPr lang="en-US" sz="5400" dirty="0">
                <a:solidFill>
                  <a:schemeClr val="accent4">
                    <a:lumMod val="50000"/>
                  </a:schemeClr>
                </a:solidFill>
                <a:latin typeface="SVN-Lobster" panose="02040603050506020204" pitchFamily="18" charset="0"/>
              </a:rPr>
              <a:t> </a:t>
            </a:r>
            <a:r>
              <a:rPr lang="en-US" sz="5400" dirty="0" err="1">
                <a:solidFill>
                  <a:schemeClr val="accent4">
                    <a:lumMod val="50000"/>
                  </a:schemeClr>
                </a:solidFill>
                <a:latin typeface="SVN-Lobster" panose="02040603050506020204" pitchFamily="18" charset="0"/>
              </a:rPr>
              <a:t>về</a:t>
            </a:r>
            <a:r>
              <a:rPr lang="en-US" sz="5400" dirty="0">
                <a:solidFill>
                  <a:schemeClr val="accent4">
                    <a:lumMod val="50000"/>
                  </a:schemeClr>
                </a:solidFill>
                <a:latin typeface="SVN-Lobster" panose="02040603050506020204" pitchFamily="18" charset="0"/>
              </a:rPr>
              <a:t> </a:t>
            </a:r>
            <a:r>
              <a:rPr lang="en-US" sz="5400" dirty="0" err="1">
                <a:solidFill>
                  <a:schemeClr val="accent4">
                    <a:lumMod val="50000"/>
                  </a:schemeClr>
                </a:solidFill>
                <a:latin typeface="SVN-Lobster" panose="02040603050506020204" pitchFamily="18" charset="0"/>
              </a:rPr>
              <a:t>cách</a:t>
            </a:r>
            <a:r>
              <a:rPr lang="en-US" sz="5400" dirty="0">
                <a:solidFill>
                  <a:schemeClr val="accent4">
                    <a:lumMod val="50000"/>
                  </a:schemeClr>
                </a:solidFill>
                <a:latin typeface="SVN-Lobster" panose="02040603050506020204" pitchFamily="18" charset="0"/>
              </a:rPr>
              <a:t> </a:t>
            </a:r>
            <a:r>
              <a:rPr lang="en-US" sz="5400" dirty="0" err="1">
                <a:solidFill>
                  <a:schemeClr val="accent4">
                    <a:lumMod val="50000"/>
                  </a:schemeClr>
                </a:solidFill>
                <a:latin typeface="SVN-Lobster" panose="02040603050506020204" pitchFamily="18" charset="0"/>
              </a:rPr>
              <a:t>chăm</a:t>
            </a:r>
            <a:r>
              <a:rPr lang="en-US" sz="5400" dirty="0">
                <a:solidFill>
                  <a:schemeClr val="accent4">
                    <a:lumMod val="50000"/>
                  </a:schemeClr>
                </a:solidFill>
                <a:latin typeface="SVN-Lobster" panose="02040603050506020204" pitchFamily="18" charset="0"/>
              </a:rPr>
              <a:t> </a:t>
            </a:r>
            <a:r>
              <a:rPr lang="en-US" sz="5400" dirty="0" err="1">
                <a:solidFill>
                  <a:schemeClr val="accent4">
                    <a:lumMod val="50000"/>
                  </a:schemeClr>
                </a:solidFill>
                <a:latin typeface="SVN-Lobster" panose="02040603050506020204" pitchFamily="18" charset="0"/>
              </a:rPr>
              <a:t>sóc</a:t>
            </a:r>
            <a:r>
              <a:rPr lang="en-US" sz="5400" dirty="0">
                <a:solidFill>
                  <a:schemeClr val="accent4">
                    <a:lumMod val="50000"/>
                  </a:schemeClr>
                </a:solidFill>
                <a:latin typeface="SVN-Lobster" panose="02040603050506020204" pitchFamily="18" charset="0"/>
              </a:rPr>
              <a:t>, </a:t>
            </a:r>
            <a:r>
              <a:rPr lang="en-US" sz="5400" dirty="0" err="1">
                <a:solidFill>
                  <a:schemeClr val="accent4">
                    <a:lumMod val="50000"/>
                  </a:schemeClr>
                </a:solidFill>
                <a:latin typeface="SVN-Lobster" panose="02040603050506020204" pitchFamily="18" charset="0"/>
              </a:rPr>
              <a:t>bảo</a:t>
            </a:r>
            <a:r>
              <a:rPr lang="en-US" sz="5400" dirty="0">
                <a:solidFill>
                  <a:schemeClr val="accent4">
                    <a:lumMod val="50000"/>
                  </a:schemeClr>
                </a:solidFill>
                <a:latin typeface="SVN-Lobster" panose="02040603050506020204" pitchFamily="18" charset="0"/>
              </a:rPr>
              <a:t> </a:t>
            </a:r>
            <a:r>
              <a:rPr lang="en-US" sz="5400" dirty="0" err="1">
                <a:solidFill>
                  <a:schemeClr val="accent4">
                    <a:lumMod val="50000"/>
                  </a:schemeClr>
                </a:solidFill>
                <a:latin typeface="SVN-Lobster" panose="02040603050506020204" pitchFamily="18" charset="0"/>
              </a:rPr>
              <a:t>vệ</a:t>
            </a:r>
            <a:r>
              <a:rPr lang="en-US" sz="5400" dirty="0">
                <a:solidFill>
                  <a:schemeClr val="accent4">
                    <a:lumMod val="50000"/>
                  </a:schemeClr>
                </a:solidFill>
                <a:latin typeface="SVN-Lobster" panose="02040603050506020204" pitchFamily="18" charset="0"/>
              </a:rPr>
              <a:t> </a:t>
            </a:r>
            <a:r>
              <a:rPr lang="en-US" sz="5400" dirty="0" err="1">
                <a:solidFill>
                  <a:schemeClr val="accent4">
                    <a:lumMod val="50000"/>
                  </a:schemeClr>
                </a:solidFill>
                <a:latin typeface="SVN-Lobster" panose="02040603050506020204" pitchFamily="18" charset="0"/>
              </a:rPr>
              <a:t>cơ</a:t>
            </a:r>
            <a:r>
              <a:rPr lang="en-US" sz="5400" dirty="0">
                <a:solidFill>
                  <a:schemeClr val="accent4">
                    <a:lumMod val="50000"/>
                  </a:schemeClr>
                </a:solidFill>
                <a:latin typeface="SVN-Lobster" panose="02040603050506020204" pitchFamily="18" charset="0"/>
              </a:rPr>
              <a:t> </a:t>
            </a:r>
            <a:r>
              <a:rPr lang="en-US" sz="5400" dirty="0" err="1">
                <a:solidFill>
                  <a:schemeClr val="accent4">
                    <a:lumMod val="50000"/>
                  </a:schemeClr>
                </a:solidFill>
                <a:latin typeface="SVN-Lobster" panose="02040603050506020204" pitchFamily="18" charset="0"/>
              </a:rPr>
              <a:t>quan</a:t>
            </a:r>
            <a:r>
              <a:rPr lang="en-US" sz="5400" dirty="0">
                <a:solidFill>
                  <a:schemeClr val="accent4">
                    <a:lumMod val="50000"/>
                  </a:schemeClr>
                </a:solidFill>
                <a:latin typeface="SVN-Lobster" panose="02040603050506020204" pitchFamily="18" charset="0"/>
              </a:rPr>
              <a:t> </a:t>
            </a:r>
            <a:r>
              <a:rPr lang="en-US" sz="5400" dirty="0" err="1">
                <a:solidFill>
                  <a:schemeClr val="accent4">
                    <a:lumMod val="50000"/>
                  </a:schemeClr>
                </a:solidFill>
                <a:latin typeface="SVN-Lobster" panose="02040603050506020204" pitchFamily="18" charset="0"/>
              </a:rPr>
              <a:t>đó</a:t>
            </a:r>
            <a:r>
              <a:rPr lang="en-US" sz="5400" dirty="0">
                <a:solidFill>
                  <a:schemeClr val="accent4">
                    <a:lumMod val="50000"/>
                  </a:schemeClr>
                </a:solidFill>
                <a:latin typeface="SVN-Lobster" panose="02040603050506020204" pitchFamily="18" charset="0"/>
              </a:rPr>
              <a:t>.</a:t>
            </a:r>
          </a:p>
        </p:txBody>
      </p:sp>
      <p:pic>
        <p:nvPicPr>
          <p:cNvPr id="7" name="Picture 2" descr="20210409092016_wm_shs-tu-nhien-va-xa-hoi-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25" b="9688" l="7105" r="13509">
                        <a14:foregroundMark x1="9211" y1="5938" x2="10965" y2="5938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75" t="4381" r="85672" b="89702"/>
          <a:stretch/>
        </p:blipFill>
        <p:spPr bwMode="auto">
          <a:xfrm>
            <a:off x="4025182" y="333248"/>
            <a:ext cx="973069" cy="1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3047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3607" y="1045327"/>
            <a:ext cx="11128393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UTM Avo" panose="02040603050506020204" pitchFamily="18" charset="0"/>
              </a:rPr>
              <a:t>Vận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UTM Avo" panose="02040603050506020204" pitchFamily="18" charset="0"/>
              </a:rPr>
              <a:t>dụng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UTM Avo" panose="02040603050506020204" pitchFamily="18" charset="0"/>
              </a:rPr>
              <a:t>: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UTM Avo" panose="02040603050506020204" pitchFamily="18" charset="0"/>
              </a:rPr>
              <a:t>Thực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UTM Avo" panose="02040603050506020204" pitchFamily="18" charset="0"/>
              </a:rPr>
              <a:t>hiện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UTM Avo" panose="02040603050506020204" pitchFamily="18" charset="0"/>
              </a:rPr>
              <a:t>các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UTM Avo" panose="02040603050506020204" pitchFamily="18" charset="0"/>
              </a:rPr>
              <a:t>hoạt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UTM Avo" panose="02040603050506020204" pitchFamily="18" charset="0"/>
              </a:rPr>
              <a:t>động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UTM Avo" panose="02040603050506020204" pitchFamily="18" charset="0"/>
              </a:rPr>
              <a:t>sau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UTM Avo" panose="02040603050506020204" pitchFamily="18" charset="0"/>
              </a:rPr>
              <a:t>:</a:t>
            </a:r>
          </a:p>
          <a:p>
            <a:pPr algn="just">
              <a:spcAft>
                <a:spcPts val="600"/>
              </a:spcAft>
            </a:pP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-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Đặt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tay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lên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ngực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theo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dõi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nhịp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thở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trong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 1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phút</a:t>
            </a:r>
            <a:endParaRPr lang="en-US" sz="3200" b="1" dirty="0">
              <a:solidFill>
                <a:schemeClr val="accent5">
                  <a:lumMod val="50000"/>
                </a:schemeClr>
              </a:solidFill>
              <a:latin typeface="UTM Avo" panose="020406030505060202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-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Chạy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tại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chỗ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 1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phút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rồi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theo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dõi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nhịp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thở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tiếp</a:t>
            </a:r>
            <a:endParaRPr lang="en-US" sz="3200" b="1" dirty="0">
              <a:solidFill>
                <a:schemeClr val="accent5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8800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78</Words>
  <Application>Microsoft Office PowerPoint</Application>
  <PresentationFormat>Widescreen</PresentationFormat>
  <Paragraphs>7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2" baseType="lpstr">
      <vt:lpstr>Times New Roman</vt:lpstr>
      <vt:lpstr>UTM Gill Sans KT</vt:lpstr>
      <vt:lpstr>inpin heiti</vt:lpstr>
      <vt:lpstr>SVN-Newton</vt:lpstr>
      <vt:lpstr>UTM Avo</vt:lpstr>
      <vt:lpstr>#9Slide07 HoneyCream</vt:lpstr>
      <vt:lpstr>Arial</vt:lpstr>
      <vt:lpstr>SVN-Lobster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BÍCH NGỌC</dc:creator>
  <cp:keywords>MĂNGNON</cp:keywords>
  <cp:lastModifiedBy>Thảo Nguyễn</cp:lastModifiedBy>
  <cp:revision>20</cp:revision>
  <dcterms:created xsi:type="dcterms:W3CDTF">2023-03-25T09:42:07Z</dcterms:created>
  <dcterms:modified xsi:type="dcterms:W3CDTF">2025-04-16T02:48:34Z</dcterms:modified>
</cp:coreProperties>
</file>