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5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9" r:id="rId2"/>
    <p:sldMasterId id="2147483686" r:id="rId3"/>
    <p:sldMasterId id="2147483698" r:id="rId4"/>
    <p:sldMasterId id="2147483702" r:id="rId5"/>
    <p:sldMasterId id="2147483706" r:id="rId6"/>
  </p:sldMasterIdLst>
  <p:notesMasterIdLst>
    <p:notesMasterId r:id="rId17"/>
  </p:notesMasterIdLst>
  <p:sldIdLst>
    <p:sldId id="2007577150" r:id="rId7"/>
    <p:sldId id="361" r:id="rId8"/>
    <p:sldId id="358" r:id="rId9"/>
    <p:sldId id="345" r:id="rId10"/>
    <p:sldId id="2007577118" r:id="rId11"/>
    <p:sldId id="2007577119" r:id="rId12"/>
    <p:sldId id="2007577121" r:id="rId13"/>
    <p:sldId id="2007577179" r:id="rId14"/>
    <p:sldId id="2007577180" r:id="rId15"/>
    <p:sldId id="52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ảo Nguyễn" userId="9ec3e4e99a16812e" providerId="LiveId" clId="{E65A6B85-FE39-4496-BBE1-BB72EDBEBE4E}"/>
    <pc:docChg chg="undo redo custSel delSld modSld">
      <pc:chgData name="Thảo Nguyễn" userId="9ec3e4e99a16812e" providerId="LiveId" clId="{E65A6B85-FE39-4496-BBE1-BB72EDBEBE4E}" dt="2025-02-17T06:22:25.646" v="17" actId="47"/>
      <pc:docMkLst>
        <pc:docMk/>
      </pc:docMkLst>
      <pc:sldChg chg="addSp delSp modSp mod">
        <pc:chgData name="Thảo Nguyễn" userId="9ec3e4e99a16812e" providerId="LiveId" clId="{E65A6B85-FE39-4496-BBE1-BB72EDBEBE4E}" dt="2025-02-17T06:22:25.646" v="17" actId="47"/>
        <pc:sldMkLst>
          <pc:docMk/>
          <pc:sldMk cId="3609982751" sldId="358"/>
        </pc:sldMkLst>
        <pc:spChg chg="add del mod">
          <ac:chgData name="Thảo Nguyễn" userId="9ec3e4e99a16812e" providerId="LiveId" clId="{E65A6B85-FE39-4496-BBE1-BB72EDBEBE4E}" dt="2025-02-17T06:22:25.646" v="17" actId="47"/>
          <ac:spMkLst>
            <pc:docMk/>
            <pc:sldMk cId="3609982751" sldId="358"/>
            <ac:spMk id="5" creationId="{00000000-0000-0000-0000-000000000000}"/>
          </ac:spMkLst>
        </pc:spChg>
        <pc:spChg chg="del mod">
          <ac:chgData name="Thảo Nguyễn" userId="9ec3e4e99a16812e" providerId="LiveId" clId="{E65A6B85-FE39-4496-BBE1-BB72EDBEBE4E}" dt="2025-02-17T06:22:14.770" v="11" actId="478"/>
          <ac:spMkLst>
            <pc:docMk/>
            <pc:sldMk cId="3609982751" sldId="358"/>
            <ac:spMk id="6" creationId="{00000000-0000-0000-0000-000000000000}"/>
          </ac:spMkLst>
        </pc:spChg>
        <pc:picChg chg="add del mod">
          <ac:chgData name="Thảo Nguyễn" userId="9ec3e4e99a16812e" providerId="LiveId" clId="{E65A6B85-FE39-4496-BBE1-BB72EDBEBE4E}" dt="2025-02-17T06:22:22.296" v="15" actId="1076"/>
          <ac:picMkLst>
            <pc:docMk/>
            <pc:sldMk cId="3609982751" sldId="358"/>
            <ac:picMk id="4" creationId="{00000000-0000-0000-0000-000000000000}"/>
          </ac:picMkLst>
        </pc:picChg>
      </pc:sldChg>
      <pc:sldChg chg="del">
        <pc:chgData name="Thảo Nguyễn" userId="9ec3e4e99a16812e" providerId="LiveId" clId="{E65A6B85-FE39-4496-BBE1-BB72EDBEBE4E}" dt="2025-02-17T06:21:16.754" v="0" actId="47"/>
        <pc:sldMkLst>
          <pc:docMk/>
          <pc:sldMk cId="1758927433" sldId="2007577120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CB7156-83C3-4249-9DC7-434ED97C0F12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EFA9D3-BF9C-4088-946F-FCEC8E075A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7AF81A-5A48-44B6-BFB3-5A2D3370088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73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47872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4473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7B884C-8C00-4394-9DB6-15A5CAE11C7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448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207537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801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4241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5098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C6DAB4-A5EE-47F3-865F-194124662A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6718609-D0E2-44F0-884B-8C20021452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537104A-EDBB-4DEF-9A8D-A6F97EEB8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BB8D15-C499-48CF-9D0D-45CCC65AD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90E66EA-B0D5-46D2-BB63-E9AAA5F59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219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639B58-E9A9-4E5B-8675-D220511DD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2A3A9B5-0BCA-4364-AAED-F89099EC6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B48A98A-4FCE-42D0-A2D1-F2BF8D5F4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D531CB1-8E0F-41C9-8C45-E6F6090505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73D3C7-0FA6-4E51-9224-B3032E1C9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374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8AA695-E720-45FC-8C4C-6F6C5E2BA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2C41949-D699-407F-88A2-7FC57A3E02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6ACF3AE-4FCF-43CB-A2A9-4E450D2A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FDA009A-460D-4113-B559-A393D1BB4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E93440B-F521-41F1-A213-95A86A6BD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725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76D234B-710B-476F-A562-025229248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DC09F18-3F51-4860-9392-02DE5C823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8E86988-EB0B-4F17-BEB3-07B32D5245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4E94802-C01D-48B5-8391-188A661F4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08B485E-E3A1-4721-92B2-3C28EDE80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92178D-C56F-4DF2-8122-76C9CB4F6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035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EFC6D8B-6DBC-49C6-AEF1-5C6BE136E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3C5B6C7-4872-454E-8FFD-B878CACFF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C7AF5EB-2631-4C52-96F0-84103E525D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4DBCDA7-42BB-4232-A969-B037711A68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AC1CD09-D00E-45F6-8410-0CA18A5F4D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61B2AA4-2571-4A46-AEF9-C6600AAE3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06FFAF36-201A-4E03-81DA-3C56988D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3F275F-5247-493E-B457-DE9B3AA81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1440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BE288C6-5431-4B45-A828-10CE8FE0F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E2965DF-0155-4483-BA71-E600CD076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0025267-2129-4AAC-B988-516394B8C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855C9AA8-61C4-4754-8BD1-ABBF30B69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6137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6E89B8B-92FE-4CCE-A6FD-1EA0AA2CB8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C28E2A2-AD64-42B3-A87A-68E10771F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CC82940-4DCD-4457-AC93-5C941D34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507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384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DB1AE5F-13EA-4C3A-AAAA-8D04B81C9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59F9721-3C03-4ACA-8D2A-9BAC7D3A34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777210C-3F98-44F0-9B0B-7484D05835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67F33BF-7248-4CF2-9D5F-FC2D4AF5A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5BCF3C9-36E7-4968-9859-517B2D7F0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94AE19-449C-4FE9-A53C-35890F0B0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41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490885D-D561-4A0F-BAF1-DFBEBF17E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0DFF409-D77E-4AB5-9B38-5C47DC875F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4B0F19C-3D29-4AF3-8173-1DB66EE0C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A0F909C-0267-40BE-B34E-CFAE371EE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F55CE51-8FC0-4E46-857D-7C025FADF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426E691-5222-4EE9-9D13-2D12712BA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1306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3E38F3-2F70-42E3-A938-BF34763BDD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C9835C3-98C9-4BB0-AB48-C0A5F94D3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8319BC4-A8AF-4B6F-A6AC-B29D15138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FEB5DED-A7DE-4EE4-B6AB-433C67613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B61E76-AAA8-4A4D-AC7A-811B321C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442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696E78-5D50-4462-927E-3A63F54EEA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AF02305-A9EB-4761-B11C-9AB7DF0651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13E1FFF-8862-47C7-A800-1AAF9D7C5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2650148-B950-43C8-9DCD-DE25E610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4578DFF-1A5C-47A7-BF63-30AA9540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83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8421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E31E5-9C54-4096-9F33-FBA5205F893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DC161-EED1-442C-B07B-C55D4BD97D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2449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40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9" y="2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7" y="6557732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5439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265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2/17/2025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297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D31A1-1715-4291-BCE9-9CF8769B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D36799-16EF-458E-8632-9BAFD1AC29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24B380-1E82-4901-BF37-1ABD6943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D0C18-FCDF-4ED8-AAA8-B46120845BF5}" type="datetimeFigureOut">
              <a:rPr lang="en-US" smtClean="0"/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506F6B-7DAE-4A63-BDE4-9A771A101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09B490-56FA-4D6B-AE7E-8440FB378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6F6E9-FF0A-4541-847B-B4B1A6C516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5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802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41796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93022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9638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781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7844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421772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40225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9883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2106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118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06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66685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364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30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8760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84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9004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786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 userDrawn="1"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1424944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66958FFC-099D-4B13-9000-F8DF1C7EE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CB03AA9-4FB2-4386-8364-C8F7761514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FD639A9-720A-4244-9F27-35E131010C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48F6F-2428-462A-9C17-B471D69666C9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9126D4-CD18-4BE2-8154-1176BFF423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198FFC2-8849-4A8F-92A7-893953972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50DBB-D116-4F5E-87A5-6486A7600B9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408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2000">
        <p:split orient="vert"/>
      </p:transition>
    </mc:Choice>
    <mc:Fallback xmlns="">
      <p:transition spd="slow" advTm="200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7522A58-3B27-4E7C-8565-BB7A948E7202}"/>
              </a:ext>
            </a:extLst>
          </p:cNvPr>
          <p:cNvSpPr/>
          <p:nvPr userDrawn="1"/>
        </p:nvSpPr>
        <p:spPr>
          <a:xfrm>
            <a:off x="4999410" y="6581001"/>
            <a:ext cx="16426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Design by: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Hương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+mn-lt"/>
              </a:rPr>
              <a:t> </a:t>
            </a:r>
            <a:r>
              <a:rPr lang="en-US" sz="1200" b="0" i="0" dirty="0" err="1">
                <a:solidFill>
                  <a:srgbClr val="000000"/>
                </a:solidFill>
                <a:effectLst/>
                <a:latin typeface="+mn-lt"/>
              </a:rPr>
              <a:t>Thảo</a:t>
            </a:r>
            <a:endParaRPr lang="en-VN" sz="12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3961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7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4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mc:AlternateContent xmlns:mc="http://schemas.openxmlformats.org/markup-compatibility/2006" xmlns:p14="http://schemas.microsoft.com/office/powerpoint/2010/main">
    <mc:Choice Requires="p14">
      <p:transition spd="slow" p14:dur="3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2025/2/17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54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microsoft.com/office/2007/relationships/hdphoto" Target="../media/hdphoto1.wdp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B86ED-B9B4-45F3-94A8-9617A3CB4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1FCD43-E6AF-401A-B248-BC6D726C4B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235E60-1C91-4B04-B877-80E945C589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8111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8D92BD4-C1A5-4C7C-98D8-BE7AD84D7217}"/>
              </a:ext>
            </a:extLst>
          </p:cNvPr>
          <p:cNvGrpSpPr/>
          <p:nvPr/>
        </p:nvGrpSpPr>
        <p:grpSpPr>
          <a:xfrm>
            <a:off x="1312510" y="1782097"/>
            <a:ext cx="9566979" cy="2941742"/>
            <a:chOff x="1233756" y="3227454"/>
            <a:chExt cx="9566979" cy="2941742"/>
          </a:xfrm>
          <a:solidFill>
            <a:srgbClr val="FF0066"/>
          </a:solidFill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FD6A4BD1-E1A7-4760-8107-2BC720B21D86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F45F1B52-9865-494D-B91B-ACF38EA5361C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FF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B5EF7A5C-9ADE-4524-9C34-E15DB00781D2}"/>
              </a:ext>
            </a:extLst>
          </p:cNvPr>
          <p:cNvSpPr txBox="1"/>
          <p:nvPr/>
        </p:nvSpPr>
        <p:spPr>
          <a:xfrm>
            <a:off x="3134114" y="525937"/>
            <a:ext cx="576625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PHÒNG GD &amp;ĐT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TRƯỜNG TIỂU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LONG BIÊN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2AFA3D-DD2D-48FD-A678-99A303EC1FF6}"/>
              </a:ext>
            </a:extLst>
          </p:cNvPr>
          <p:cNvSpPr txBox="1"/>
          <p:nvPr/>
        </p:nvSpPr>
        <p:spPr>
          <a:xfrm>
            <a:off x="2611831" y="2440315"/>
            <a:ext cx="68108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 VIỆT 2</a:t>
            </a:r>
          </a:p>
        </p:txBody>
      </p:sp>
      <p:pic>
        <p:nvPicPr>
          <p:cNvPr id="11" name="图片 6">
            <a:extLst>
              <a:ext uri="{FF2B5EF4-FFF2-40B4-BE49-F238E27FC236}">
                <a16:creationId xmlns:a16="http://schemas.microsoft.com/office/drawing/2014/main" id="{99B33DA4-2A27-4BB9-9B04-DAE86C35A4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pic>
        <p:nvPicPr>
          <p:cNvPr id="12" name="图片 9">
            <a:extLst>
              <a:ext uri="{FF2B5EF4-FFF2-40B4-BE49-F238E27FC236}">
                <a16:creationId xmlns:a16="http://schemas.microsoft.com/office/drawing/2014/main" id="{B0B23C7C-F98E-45FE-8F81-B3B318B6665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3" name="图片 10">
            <a:extLst>
              <a:ext uri="{FF2B5EF4-FFF2-40B4-BE49-F238E27FC236}">
                <a16:creationId xmlns:a16="http://schemas.microsoft.com/office/drawing/2014/main" id="{FFFA0E9A-BF3A-461A-8B2C-E86191CBE75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51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44" y="3851913"/>
            <a:ext cx="6858765" cy="274159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67666" y="1127957"/>
            <a:ext cx="10413507" cy="18349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Tạm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biệt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hẹn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gặp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con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những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tiết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học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sau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ontserrat Black" panose="00000A00000000000000" pitchFamily="2" charset="0"/>
                <a:ea typeface="+mn-ea"/>
                <a:cs typeface="+mn-cs"/>
              </a:rPr>
              <a:t>!</a:t>
            </a:r>
          </a:p>
        </p:txBody>
      </p:sp>
      <p:pic>
        <p:nvPicPr>
          <p:cNvPr id="5" name="图片 23">
            <a:extLst>
              <a:ext uri="{FF2B5EF4-FFF2-40B4-BE49-F238E27FC236}">
                <a16:creationId xmlns:a16="http://schemas.microsoft.com/office/drawing/2014/main" id="{33EED78F-AA04-4FEB-90E0-FB57A587C1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2" t="72885" r="51708" b="5978"/>
          <a:stretch/>
        </p:blipFill>
        <p:spPr>
          <a:xfrm>
            <a:off x="-277566" y="4001769"/>
            <a:ext cx="4751912" cy="299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74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934"/>
            <a:ext cx="12192000" cy="67670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99705" y="2327079"/>
            <a:ext cx="89231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lt-LT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ǟųg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từ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về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muông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thú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8197" y="3051540"/>
            <a:ext cx="8569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Dấu chấm, dấu chấm hỏi, dấu chấm than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B6A822E-3507-40F8-BEEE-0E2BB048889F}"/>
              </a:ext>
            </a:extLst>
          </p:cNvPr>
          <p:cNvSpPr/>
          <p:nvPr/>
        </p:nvSpPr>
        <p:spPr>
          <a:xfrm>
            <a:off x="8140823" y="5566299"/>
            <a:ext cx="3764133" cy="100317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SGK – trang 44</a:t>
            </a:r>
          </a:p>
        </p:txBody>
      </p:sp>
    </p:spTree>
    <p:extLst>
      <p:ext uri="{BB962C8B-B14F-4D97-AF65-F5344CB8AC3E}">
        <p14:creationId xmlns:p14="http://schemas.microsoft.com/office/powerpoint/2010/main" val="3609982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4BBCAA7-27CF-4636-A3ED-462FA555AC5D}"/>
              </a:ext>
            </a:extLst>
          </p:cNvPr>
          <p:cNvSpPr txBox="1"/>
          <p:nvPr/>
        </p:nvSpPr>
        <p:spPr>
          <a:xfrm>
            <a:off x="803189" y="905080"/>
            <a:ext cx="952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kumimoji="0" lang="en-US" sz="6000" b="0" i="0" u="none" strike="noStrike" kern="1200" cap="none" spc="0" normalizeH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cầu cần đạt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2" descr="F:\360安全浏览器下载\六一\Nipic_2531170_b95b5e79d8a6cffe\1.png">
            <a:extLst>
              <a:ext uri="{FF2B5EF4-FFF2-40B4-BE49-F238E27FC236}">
                <a16:creationId xmlns:a16="http://schemas.microsoft.com/office/drawing/2014/main" id="{677E0025-CFF5-4285-B470-C35966CE1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5717" y="4632591"/>
            <a:ext cx="1306188" cy="1641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0A4A0D-936F-4E80-BFC8-298C50B1D8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90" y="1920743"/>
            <a:ext cx="1115363" cy="12190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364D7A-8971-4B26-AD69-A41253EAC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89" y="4621034"/>
            <a:ext cx="1115363" cy="1219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CCE1C6-5F25-48D0-9BEA-204E14CA8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989" y="3270888"/>
            <a:ext cx="1115363" cy="12190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E443B2B-0E25-435E-9587-3D4BE6373E35}"/>
              </a:ext>
            </a:extLst>
          </p:cNvPr>
          <p:cNvSpPr txBox="1"/>
          <p:nvPr/>
        </p:nvSpPr>
        <p:spPr>
          <a:xfrm>
            <a:off x="1806561" y="2129263"/>
            <a:ext cx="95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tên được 1 số loài động vật.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0F184-5A27-45F3-BDCD-BD665DD1971C}"/>
              </a:ext>
            </a:extLst>
          </p:cNvPr>
          <p:cNvSpPr txBox="1"/>
          <p:nvPr/>
        </p:nvSpPr>
        <p:spPr>
          <a:xfrm>
            <a:off x="1717979" y="3236022"/>
            <a:ext cx="9520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4400" b="0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được đặc điểm và đặt câu về đặc điểm của 1 số con vật.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C8E8C6-3EF8-4ADD-9A42-1754E5EC96C6}"/>
              </a:ext>
            </a:extLst>
          </p:cNvPr>
          <p:cNvSpPr txBox="1"/>
          <p:nvPr/>
        </p:nvSpPr>
        <p:spPr>
          <a:xfrm>
            <a:off x="1717979" y="4885947"/>
            <a:ext cx="952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 dụng dấu câu hợp lý.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6723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61274" y="-3175138"/>
            <a:ext cx="8126142" cy="14916255"/>
          </a:xfrm>
          <a:prstGeom prst="rect">
            <a:avLst/>
          </a:prstGeom>
        </p:spPr>
      </p:pic>
      <p:pic>
        <p:nvPicPr>
          <p:cNvPr id="33" name="Picture 32" descr="Screen Clipping">
            <a:extLst>
              <a:ext uri="{FF2B5EF4-FFF2-40B4-BE49-F238E27FC236}">
                <a16:creationId xmlns:a16="http://schemas.microsoft.com/office/drawing/2014/main" id="{01B8C4BE-35B5-41D5-A388-AC59C9566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93" y="874765"/>
            <a:ext cx="11468170" cy="5763318"/>
          </a:xfrm>
          <a:prstGeom prst="roundRect">
            <a:avLst>
              <a:gd name="adj" fmla="val 8499"/>
            </a:avLst>
          </a:prstGeom>
        </p:spPr>
      </p:pic>
      <p:sp>
        <p:nvSpPr>
          <p:cNvPr id="36" name="TextBox 2">
            <a:extLst>
              <a:ext uri="{FF2B5EF4-FFF2-40B4-BE49-F238E27FC236}">
                <a16:creationId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329049" y="80286"/>
            <a:ext cx="7652652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endParaRPr lang="vi-VN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7" name="TextBox 3">
            <a:extLst>
              <a:ext uri="{FF2B5EF4-FFF2-40B4-BE49-F238E27FC236}">
                <a16:creationId xmlns:a16="http://schemas.microsoft.com/office/drawing/2014/main" id="{7767ABBF-D7A6-4570-B436-B9D60F32847F}"/>
              </a:ext>
            </a:extLst>
          </p:cNvPr>
          <p:cNvSpPr txBox="1"/>
          <p:nvPr/>
        </p:nvSpPr>
        <p:spPr>
          <a:xfrm>
            <a:off x="3413345" y="2798479"/>
            <a:ext cx="12642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UTM Avo" panose="02040603050506020204" pitchFamily="18" charset="0"/>
              </a:rPr>
              <a:t>voi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8" name="TextBox 4">
            <a:extLst>
              <a:ext uri="{FF2B5EF4-FFF2-40B4-BE49-F238E27FC236}">
                <a16:creationId xmlns:a16="http://schemas.microsoft.com/office/drawing/2014/main" id="{987E65DE-19B7-45B1-88B2-DFB2BAC6BBAD}"/>
              </a:ext>
            </a:extLst>
          </p:cNvPr>
          <p:cNvSpPr txBox="1"/>
          <p:nvPr/>
        </p:nvSpPr>
        <p:spPr>
          <a:xfrm>
            <a:off x="6155375" y="3364393"/>
            <a:ext cx="3167079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UTM Avo" panose="02040603050506020204" pitchFamily="18" charset="0"/>
              </a:rPr>
              <a:t>chim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công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39" name="TextBox 5">
            <a:extLst>
              <a:ext uri="{FF2B5EF4-FFF2-40B4-BE49-F238E27FC236}">
                <a16:creationId xmlns:a16="http://schemas.microsoft.com/office/drawing/2014/main" id="{571AD4F5-31C2-400F-8CCF-2CF805A900B6}"/>
              </a:ext>
            </a:extLst>
          </p:cNvPr>
          <p:cNvSpPr txBox="1"/>
          <p:nvPr/>
        </p:nvSpPr>
        <p:spPr>
          <a:xfrm>
            <a:off x="8154575" y="5780688"/>
            <a:ext cx="1748377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UTM Avo" panose="02040603050506020204" pitchFamily="18" charset="0"/>
              </a:rPr>
              <a:t>gà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0" name="TextBox 6">
            <a:extLst>
              <a:ext uri="{FF2B5EF4-FFF2-40B4-BE49-F238E27FC236}">
                <a16:creationId xmlns:a16="http://schemas.microsoft.com/office/drawing/2014/main" id="{7E282419-B362-4FB8-9459-A241303919AE}"/>
              </a:ext>
            </a:extLst>
          </p:cNvPr>
          <p:cNvSpPr txBox="1"/>
          <p:nvPr/>
        </p:nvSpPr>
        <p:spPr>
          <a:xfrm>
            <a:off x="7387537" y="1935673"/>
            <a:ext cx="184497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 err="1">
                <a:latin typeface="UTM Avo" panose="02040603050506020204" pitchFamily="18" charset="0"/>
              </a:rPr>
              <a:t>chim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gõ</a:t>
            </a:r>
            <a:r>
              <a:rPr lang="en-US" sz="2000" dirty="0">
                <a:latin typeface="UTM Avo" panose="02040603050506020204" pitchFamily="18" charset="0"/>
              </a:rPr>
              <a:t> </a:t>
            </a:r>
            <a:r>
              <a:rPr lang="en-US" sz="2000" dirty="0" err="1">
                <a:latin typeface="UTM Avo" panose="02040603050506020204" pitchFamily="18" charset="0"/>
              </a:rPr>
              <a:t>kiến</a:t>
            </a:r>
            <a:endParaRPr lang="en-US" sz="2000" dirty="0">
              <a:latin typeface="UTM Avo" panose="02040603050506020204" pitchFamily="18" charset="0"/>
            </a:endParaRPr>
          </a:p>
        </p:txBody>
      </p:sp>
      <p:sp>
        <p:nvSpPr>
          <p:cNvPr id="41" name="TextBox 7">
            <a:extLst>
              <a:ext uri="{FF2B5EF4-FFF2-40B4-BE49-F238E27FC236}">
                <a16:creationId xmlns:a16="http://schemas.microsoft.com/office/drawing/2014/main" id="{1575B89A-00D7-4FB8-B0FC-DFCC409D6772}"/>
              </a:ext>
            </a:extLst>
          </p:cNvPr>
          <p:cNvSpPr txBox="1"/>
          <p:nvPr/>
        </p:nvSpPr>
        <p:spPr>
          <a:xfrm>
            <a:off x="10341201" y="2336814"/>
            <a:ext cx="126421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UTM Avo" panose="02040603050506020204" pitchFamily="18" charset="0"/>
              </a:rPr>
              <a:t>khỉ</a:t>
            </a:r>
            <a:endParaRPr lang="en-US" sz="2400" dirty="0">
              <a:latin typeface="UTM Avo" panose="02040603050506020204" pitchFamily="18" charset="0"/>
            </a:endParaRPr>
          </a:p>
        </p:txBody>
      </p:sp>
      <p:sp>
        <p:nvSpPr>
          <p:cNvPr id="42" name="TextBox 8">
            <a:extLst>
              <a:ext uri="{FF2B5EF4-FFF2-40B4-BE49-F238E27FC236}">
                <a16:creationId xmlns:a16="http://schemas.microsoft.com/office/drawing/2014/main" id="{8220364C-F994-4232-B2F1-B17AF348FAE2}"/>
              </a:ext>
            </a:extLst>
          </p:cNvPr>
          <p:cNvSpPr txBox="1"/>
          <p:nvPr/>
        </p:nvSpPr>
        <p:spPr>
          <a:xfrm>
            <a:off x="393193" y="4132000"/>
            <a:ext cx="2247745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dirty="0" err="1">
                <a:latin typeface="UTM Avo" panose="02040603050506020204" pitchFamily="18" charset="0"/>
              </a:rPr>
              <a:t>kì</a:t>
            </a:r>
            <a:r>
              <a:rPr lang="en-US" sz="2400" dirty="0">
                <a:latin typeface="UTM Avo" panose="02040603050506020204" pitchFamily="18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</a:rPr>
              <a:t>nhông</a:t>
            </a:r>
            <a:endParaRPr lang="en-US" sz="2400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9084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0AFED7-0582-4C55-80F8-337E80DD1CDF}"/>
              </a:ext>
            </a:extLst>
          </p:cNvPr>
          <p:cNvSpPr txBox="1"/>
          <p:nvPr/>
        </p:nvSpPr>
        <p:spPr>
          <a:xfrm>
            <a:off x="1785620" y="288235"/>
            <a:ext cx="9506776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rừng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8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8C4DBBB0-EE1A-404E-B2D2-8B286AE01232}"/>
              </a:ext>
            </a:extLst>
          </p:cNvPr>
          <p:cNvSpPr/>
          <p:nvPr/>
        </p:nvSpPr>
        <p:spPr>
          <a:xfrm>
            <a:off x="2644973" y="1890849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voi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96C4FB2B-713E-4E46-9997-9E0606E9AD18}"/>
              </a:ext>
            </a:extLst>
          </p:cNvPr>
          <p:cNvSpPr/>
          <p:nvPr/>
        </p:nvSpPr>
        <p:spPr>
          <a:xfrm>
            <a:off x="2644973" y="2386310"/>
            <a:ext cx="6980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Rounded Rectangle 4">
            <a:extLst>
              <a:ext uri="{FF2B5EF4-FFF2-40B4-BE49-F238E27FC236}">
                <a16:creationId xmlns:a16="http://schemas.microsoft.com/office/drawing/2014/main" id="{BA64382D-0794-4F09-AA0B-231A15007C32}"/>
              </a:ext>
            </a:extLst>
          </p:cNvPr>
          <p:cNvSpPr/>
          <p:nvPr/>
        </p:nvSpPr>
        <p:spPr>
          <a:xfrm>
            <a:off x="1988598" y="2881771"/>
            <a:ext cx="2042723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Rounded Rectangle 5">
            <a:extLst>
              <a:ext uri="{FF2B5EF4-FFF2-40B4-BE49-F238E27FC236}">
                <a16:creationId xmlns:a16="http://schemas.microsoft.com/office/drawing/2014/main" id="{75826A80-1CEC-42FE-B24A-B440659C721A}"/>
              </a:ext>
            </a:extLst>
          </p:cNvPr>
          <p:cNvSpPr/>
          <p:nvPr/>
        </p:nvSpPr>
        <p:spPr>
          <a:xfrm>
            <a:off x="2077376" y="3377232"/>
            <a:ext cx="2150590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gõ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ounded Rectangle 7">
            <a:extLst>
              <a:ext uri="{FF2B5EF4-FFF2-40B4-BE49-F238E27FC236}">
                <a16:creationId xmlns:a16="http://schemas.microsoft.com/office/drawing/2014/main" id="{96FD60C2-08D3-4071-8FC3-3A50AAE81096}"/>
              </a:ext>
            </a:extLst>
          </p:cNvPr>
          <p:cNvSpPr/>
          <p:nvPr/>
        </p:nvSpPr>
        <p:spPr>
          <a:xfrm>
            <a:off x="2219417" y="3872693"/>
            <a:ext cx="1015492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khỉ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ounded Rectangle 8">
            <a:extLst>
              <a:ext uri="{FF2B5EF4-FFF2-40B4-BE49-F238E27FC236}">
                <a16:creationId xmlns:a16="http://schemas.microsoft.com/office/drawing/2014/main" id="{8A3C61CF-5A16-4FC7-9B24-1AA792932BD8}"/>
              </a:ext>
            </a:extLst>
          </p:cNvPr>
          <p:cNvSpPr/>
          <p:nvPr/>
        </p:nvSpPr>
        <p:spPr>
          <a:xfrm>
            <a:off x="1988598" y="4368154"/>
            <a:ext cx="183624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nhông</a:t>
            </a:r>
            <a:endParaRPr lang="en-US" sz="2800" dirty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ounded Rectangle 9">
            <a:extLst>
              <a:ext uri="{FF2B5EF4-FFF2-40B4-BE49-F238E27FC236}">
                <a16:creationId xmlns:a16="http://schemas.microsoft.com/office/drawing/2014/main" id="{649E8E67-17EC-46B0-9677-C84A38593BAD}"/>
              </a:ext>
            </a:extLst>
          </p:cNvPr>
          <p:cNvSpPr/>
          <p:nvPr/>
        </p:nvSpPr>
        <p:spPr>
          <a:xfrm>
            <a:off x="4631089" y="1890849"/>
            <a:ext cx="4069028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huơ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phun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44503810-0AE3-4689-B07A-2520B825218D}"/>
              </a:ext>
            </a:extLst>
          </p:cNvPr>
          <p:cNvSpPr/>
          <p:nvPr/>
        </p:nvSpPr>
        <p:spPr>
          <a:xfrm>
            <a:off x="4631089" y="2386310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mổ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5" name="Rounded Rectangle 11">
            <a:extLst>
              <a:ext uri="{FF2B5EF4-FFF2-40B4-BE49-F238E27FC236}">
                <a16:creationId xmlns:a16="http://schemas.microsoft.com/office/drawing/2014/main" id="{0913C784-F5E6-4A68-944C-BD38728577C5}"/>
              </a:ext>
            </a:extLst>
          </p:cNvPr>
          <p:cNvSpPr/>
          <p:nvPr/>
        </p:nvSpPr>
        <p:spPr>
          <a:xfrm>
            <a:off x="4631089" y="2881771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múa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xòe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đuôi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6" name="Rounded Rectangle 12">
            <a:extLst>
              <a:ext uri="{FF2B5EF4-FFF2-40B4-BE49-F238E27FC236}">
                <a16:creationId xmlns:a16="http://schemas.microsoft.com/office/drawing/2014/main" id="{1CB4B3A1-DD30-4397-9315-EF06B6A8F82D}"/>
              </a:ext>
            </a:extLst>
          </p:cNvPr>
          <p:cNvSpPr/>
          <p:nvPr/>
        </p:nvSpPr>
        <p:spPr>
          <a:xfrm>
            <a:off x="4631089" y="3377232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bay,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đục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7" name="Rounded Rectangle 13">
            <a:extLst>
              <a:ext uri="{FF2B5EF4-FFF2-40B4-BE49-F238E27FC236}">
                <a16:creationId xmlns:a16="http://schemas.microsoft.com/office/drawing/2014/main" id="{9FF42C81-3BB2-4A40-8EAF-ACCDC9B3B7CE}"/>
              </a:ext>
            </a:extLst>
          </p:cNvPr>
          <p:cNvSpPr/>
          <p:nvPr/>
        </p:nvSpPr>
        <p:spPr>
          <a:xfrm>
            <a:off x="4631089" y="3872693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leo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đu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  <p:sp>
        <p:nvSpPr>
          <p:cNvPr id="18" name="Rounded Rectangle 14">
            <a:extLst>
              <a:ext uri="{FF2B5EF4-FFF2-40B4-BE49-F238E27FC236}">
                <a16:creationId xmlns:a16="http://schemas.microsoft.com/office/drawing/2014/main" id="{2B62D6FC-A8C0-48C4-9585-A790E798EF31}"/>
              </a:ext>
            </a:extLst>
          </p:cNvPr>
          <p:cNvSpPr/>
          <p:nvPr/>
        </p:nvSpPr>
        <p:spPr>
          <a:xfrm>
            <a:off x="4631089" y="4368154"/>
            <a:ext cx="3205316" cy="373626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bắt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mồi</a:t>
            </a:r>
            <a:r>
              <a:rPr lang="en-US" sz="2800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36245593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25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238CBB3C-CEC5-4B23-A4BD-798CF69AF1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19148" y="-2433011"/>
            <a:ext cx="6349846" cy="11655706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73741EF5-6A08-417D-8F9A-7C56DF6160A6}"/>
              </a:ext>
            </a:extLst>
          </p:cNvPr>
          <p:cNvSpPr txBox="1"/>
          <p:nvPr/>
        </p:nvSpPr>
        <p:spPr>
          <a:xfrm>
            <a:off x="2043073" y="1039774"/>
            <a:ext cx="8432577" cy="3882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dấu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dáu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chấm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than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trèo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cau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phi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800" b="1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</a:t>
            </a:r>
            <a:endParaRPr lang="vi-VN" sz="2800" b="1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3" name="Rounded Rectangle 2">
            <a:extLst>
              <a:ext uri="{FF2B5EF4-FFF2-40B4-BE49-F238E27FC236}">
                <a16:creationId xmlns:a16="http://schemas.microsoft.com/office/drawing/2014/main" id="{A352177E-8B16-490E-8A13-8A2EF2CD043D}"/>
              </a:ext>
            </a:extLst>
          </p:cNvPr>
          <p:cNvSpPr/>
          <p:nvPr/>
        </p:nvSpPr>
        <p:spPr>
          <a:xfrm>
            <a:off x="6053758" y="2527061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3">
            <a:extLst>
              <a:ext uri="{FF2B5EF4-FFF2-40B4-BE49-F238E27FC236}">
                <a16:creationId xmlns:a16="http://schemas.microsoft.com/office/drawing/2014/main" id="{07CCE8C1-9049-43AC-9F94-CD6FB93A1E6E}"/>
              </a:ext>
            </a:extLst>
          </p:cNvPr>
          <p:cNvSpPr/>
          <p:nvPr/>
        </p:nvSpPr>
        <p:spPr>
          <a:xfrm>
            <a:off x="6746570" y="3188363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Rounded Rectangle 4">
            <a:extLst>
              <a:ext uri="{FF2B5EF4-FFF2-40B4-BE49-F238E27FC236}">
                <a16:creationId xmlns:a16="http://schemas.microsoft.com/office/drawing/2014/main" id="{2B4F0144-E43A-4C40-AA62-8DD92F385C9D}"/>
              </a:ext>
            </a:extLst>
          </p:cNvPr>
          <p:cNvSpPr/>
          <p:nvPr/>
        </p:nvSpPr>
        <p:spPr>
          <a:xfrm>
            <a:off x="6258423" y="373597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Rounded Rectangle 5">
            <a:extLst>
              <a:ext uri="{FF2B5EF4-FFF2-40B4-BE49-F238E27FC236}">
                <a16:creationId xmlns:a16="http://schemas.microsoft.com/office/drawing/2014/main" id="{411549F6-4CC0-440E-9D2D-AE75DCDC8EF4}"/>
              </a:ext>
            </a:extLst>
          </p:cNvPr>
          <p:cNvSpPr/>
          <p:nvPr/>
        </p:nvSpPr>
        <p:spPr>
          <a:xfrm>
            <a:off x="5646216" y="4427302"/>
            <a:ext cx="409329" cy="412955"/>
          </a:xfrm>
          <a:prstGeom prst="roundRect">
            <a:avLst/>
          </a:prstGeom>
          <a:solidFill>
            <a:schemeClr val="accent2"/>
          </a:solidFill>
          <a:ln w="19050">
            <a:solidFill>
              <a:srgbClr val="FF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80677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811E9D6-40A6-4370-AE2A-62F0ED9AC31C}"/>
              </a:ext>
            </a:extLst>
          </p:cNvPr>
          <p:cNvSpPr/>
          <p:nvPr/>
        </p:nvSpPr>
        <p:spPr>
          <a:xfrm>
            <a:off x="3889830" y="1509487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30" y="607240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889830" y="1522832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Hôm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84C175-1035-40FE-AF9A-B837B5999DAC}"/>
              </a:ext>
            </a:extLst>
          </p:cNvPr>
          <p:cNvSpPr txBox="1"/>
          <p:nvPr/>
        </p:nvSpPr>
        <p:spPr>
          <a:xfrm>
            <a:off x="3900488" y="2173989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C925C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 bài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378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6F7002B-694D-47EB-AFB0-4404D2B6CFF0}"/>
              </a:ext>
            </a:extLst>
          </p:cNvPr>
          <p:cNvSpPr/>
          <p:nvPr/>
        </p:nvSpPr>
        <p:spPr>
          <a:xfrm>
            <a:off x="9925051" y="159658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2E5F9E-A452-4774-AE39-043E6AD91033}"/>
              </a:ext>
            </a:extLst>
          </p:cNvPr>
          <p:cNvSpPr txBox="1"/>
          <p:nvPr/>
        </p:nvSpPr>
        <p:spPr>
          <a:xfrm>
            <a:off x="3255582" y="1398174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38795" y="2934848"/>
            <a:ext cx="81684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64" marR="0" lvl="0" indent="-285764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Chuẩn bị bài Viết đoạn văn kể về một việc em đã chứng kiến hoặc tham gia ( SGK – trang 36, 37 )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538942"/>
      </p:ext>
    </p:extLst>
  </p:cSld>
  <p:clrMapOvr>
    <a:masterClrMapping/>
  </p:clrMapOvr>
</p:sld>
</file>

<file path=ppt/theme/theme1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278</Words>
  <Application>Microsoft Office PowerPoint</Application>
  <PresentationFormat>Widescreen</PresentationFormat>
  <Paragraphs>48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DengXian</vt:lpstr>
      <vt:lpstr>DengXian</vt:lpstr>
      <vt:lpstr>等线 Light</vt:lpstr>
      <vt:lpstr>Arial</vt:lpstr>
      <vt:lpstr>Arial-Rounded</vt:lpstr>
      <vt:lpstr>Calibri</vt:lpstr>
      <vt:lpstr>HP001 4 hàng</vt:lpstr>
      <vt:lpstr>Montserrat Black</vt:lpstr>
      <vt:lpstr>Times New Roman</vt:lpstr>
      <vt:lpstr>UTM Avo</vt:lpstr>
      <vt:lpstr>3_Office 主题</vt:lpstr>
      <vt:lpstr>Office 主题</vt:lpstr>
      <vt:lpstr>Office 主题​​</vt:lpstr>
      <vt:lpstr>1_Office Theme</vt:lpstr>
      <vt:lpstr>Office Theme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Thảo Nguyễn</cp:lastModifiedBy>
  <cp:revision>7</cp:revision>
  <dcterms:created xsi:type="dcterms:W3CDTF">2021-07-31T08:49:40Z</dcterms:created>
  <dcterms:modified xsi:type="dcterms:W3CDTF">2025-02-17T06:22:30Z</dcterms:modified>
</cp:coreProperties>
</file>