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88" r:id="rId6"/>
    <p:sldId id="289" r:id="rId7"/>
    <p:sldId id="290" r:id="rId8"/>
    <p:sldId id="266" r:id="rId9"/>
    <p:sldId id="267" r:id="rId10"/>
    <p:sldId id="268" r:id="rId11"/>
    <p:sldId id="274" r:id="rId12"/>
    <p:sldId id="291" r:id="rId13"/>
    <p:sldId id="286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等线 Light" panose="020B0503020204020204" pitchFamily="2" charset="-122"/>
      <p:regular r:id="rId17"/>
    </p:embeddedFont>
    <p:embeddedFont>
      <p:font typeface="#9Slide05 Aphrodite Pro" panose="020B0604020202020204" charset="0"/>
      <p:regular r:id="rId18"/>
    </p:embeddedFon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Vogue-ExtraBold" panose="020B05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A6EA-11AC-43F8-A169-7FB4CAAD6D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57E5-70CC-4986-8DAD-EC6AC0DC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số để đến slide câu hỏi</a:t>
            </a:r>
          </a:p>
          <a:p>
            <a:r>
              <a:rPr lang="vi-VN" baseline="0" dirty="0"/>
              <a:t>Kích vào cậu bé đến slide chúc mừng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3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2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61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0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Kích</a:t>
            </a:r>
            <a:r>
              <a:rPr lang="vi-VN" baseline="0" dirty="0"/>
              <a:t> vào hình để quay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612BF-322E-4D72-BA5F-CAAB149C13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D7CC9-8FC5-49E4-ABE2-E165A61A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864FD1-66BC-44B8-B4A8-4B7EB9D0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16BD3F-4146-427E-A38E-EC320C99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BE2B3B-A53C-45FA-ABE5-DD229E15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53C73-2C50-4759-A35A-636EB87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01AF7D-74B3-4CC1-A78B-6AB90EB7AE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580" y="-374487"/>
            <a:ext cx="2406384" cy="4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0C388-20FF-46AC-B706-A4094535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7473E-9385-4D22-90C1-B5DB1977B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21D45-1243-4966-A90A-534D3097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8EF6E0-84FB-4008-98E2-3F2ED56A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D8791-8470-4E9A-AEFD-82E00D1A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BC65DA-59F0-488F-B3ED-CD69B0BC6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3C0340-6B51-4275-B3CC-007D2689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1C3F6-C5D5-4330-B3CD-2A2702FD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FA87B-CE81-43D6-8A40-7267CDEE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8649E-6C45-47FB-96A8-725827B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60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9874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49039-67FA-4085-BC86-42249FF3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583C9-5FA1-40F5-B24C-1EC7F59E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105038-79E3-4411-B451-C95FDE11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109A6D-54BF-43F2-A732-A1B6954E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6A5FE-D763-4D49-AC4D-FA8DD11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0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426C0-755D-4FB3-A0D8-A58D3986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01F950-A72B-4EE8-B877-4FA33AAC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FEE31-D78D-41A3-8ACF-95E9107B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ECB7E-8503-4424-985C-B6D3732C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F6E68-3B61-4477-9649-B1E7B75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3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1A9BA-C95B-4B64-AADF-5A2BBB90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2A1FB-3B43-4FB3-98D2-A190CD348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B197D8-3D1B-4D5F-999F-E47EB07C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3A0B85-3B60-4562-A702-857369D3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39BDF8-2A7E-4235-A358-1C829B82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DC630F-7740-4EEF-A090-023DC4BC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6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9FF41-1E36-4E7D-B156-045422D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DDD4D3-D887-4E95-A07A-5FD87C21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C8A75E-C72A-43A2-A855-FC400A30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DE1C2D-24F4-4AD2-8E90-1707B2A2A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60329F-0364-44EA-A55F-903D36765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8618D2-1F84-4AA9-9FB6-AD26BD2E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A09A4-1577-4927-937A-C204939F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169BEA-7254-40ED-88CE-BDDB1EF9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DC895-9DBE-48CB-A8F1-D3CDAAEF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C460B4-3CAC-4464-B745-C4F1BA4F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BDDF41-36D6-4822-982C-ED940851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1B5330-41AA-4201-84E1-77B5822B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C916E6-949D-42C0-BCA1-B401BC47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CC1E47-E7E9-40D5-94DE-71C4D927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B7FACE-1455-40E3-A58B-9E52314E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6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85F2B-1EF8-4F5A-91DD-4E8FFEAC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FC0228-5BFB-4E0A-BF51-1CE7022F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CD83FA-85E5-463E-B3BD-307A8886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CF72A0-19B1-4613-B0BA-60BF4FD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2800A6-ADA8-4145-BAF7-AD30002E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30E783-7B5A-4AD1-81C3-1B34310C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7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27829-85F3-459E-8E86-FA1D913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FB8D7B-4C04-4451-AF76-18CA922F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4ED65-04CD-40FF-BB19-CD0E6F42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8E52A-D9AC-48E9-8B80-AA1C280D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39818-8E2E-4B06-A5F9-159040C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9E801-8D9C-4A10-928B-BAD4E8F9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EC12F-4BCF-4935-BEAE-77281700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63452-28B6-4EED-9AD8-2F8DDFA1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A6AE9B-3D50-4AA1-AEEF-1D36A5709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AA547-8EC3-4F5B-9794-E10F83CBA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F91FD-5042-4324-81D6-C698FED7C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652491-0CE1-439E-A4A5-097D6AACF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60506F5-4D37-452A-A051-C3894F913067}"/>
              </a:ext>
            </a:extLst>
          </p:cNvPr>
          <p:cNvSpPr/>
          <p:nvPr userDrawn="1"/>
        </p:nvSpPr>
        <p:spPr>
          <a:xfrm>
            <a:off x="473075" y="474662"/>
            <a:ext cx="11245850" cy="5908675"/>
          </a:xfrm>
          <a:prstGeom prst="roundRect">
            <a:avLst>
              <a:gd name="adj" fmla="val 10553"/>
            </a:avLst>
          </a:prstGeom>
          <a:solidFill>
            <a:srgbClr val="FAF7F4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7119BA-BB31-450F-AC7B-F488662F3AE3}"/>
              </a:ext>
            </a:extLst>
          </p:cNvPr>
          <p:cNvGrpSpPr/>
          <p:nvPr userDrawn="1"/>
        </p:nvGrpSpPr>
        <p:grpSpPr>
          <a:xfrm>
            <a:off x="-2" y="4955458"/>
            <a:ext cx="12192002" cy="1902542"/>
            <a:chOff x="-2" y="4572323"/>
            <a:chExt cx="12192002" cy="2285677"/>
          </a:xfrm>
        </p:grpSpPr>
        <p:pic>
          <p:nvPicPr>
            <p:cNvPr id="12" name="图片 11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E341F42-8013-40E8-AC4F-919C27BFA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3" name="图片 12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65A25042-6BB6-4F5A-A7E6-EEE709929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15" name="图片 14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2778783F-D6A3-4ABD-9739-F198B6D56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885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96">
          <p15:clr>
            <a:srgbClr val="F26B43"/>
          </p15:clr>
        </p15:guide>
        <p15:guide id="2" pos="48">
          <p15:clr>
            <a:srgbClr val="F26B43"/>
          </p15:clr>
        </p15:guide>
        <p15:guide id="3" pos="7624">
          <p15:clr>
            <a:srgbClr val="F26B43"/>
          </p15:clr>
        </p15:guide>
        <p15:guide id="4" orient="horz" pos="16">
          <p15:clr>
            <a:srgbClr val="F26B43"/>
          </p15:clr>
        </p15:guide>
        <p15:guide id="5" orient="horz" pos="42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游戏机, 黑暗, 日落&#10;&#10;描述已自动生成">
            <a:extLst>
              <a:ext uri="{FF2B5EF4-FFF2-40B4-BE49-F238E27FC236}">
                <a16:creationId xmlns:a16="http://schemas.microsoft.com/office/drawing/2014/main" id="{5ADD008B-26DA-4214-8AD4-81961AE2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4"/>
          <a:stretch/>
        </p:blipFill>
        <p:spPr>
          <a:xfrm>
            <a:off x="0" y="-12615"/>
            <a:ext cx="3727790" cy="6858000"/>
          </a:xfrm>
          <a:prstGeom prst="rect">
            <a:avLst/>
          </a:prstGeom>
        </p:spPr>
      </p:pic>
      <p:pic>
        <p:nvPicPr>
          <p:cNvPr id="11" name="图片 10" descr="图片包含 蛋糕, 桌子, 照片, 亮&#10;&#10;描述已自动生成">
            <a:extLst>
              <a:ext uri="{FF2B5EF4-FFF2-40B4-BE49-F238E27FC236}">
                <a16:creationId xmlns:a16="http://schemas.microsoft.com/office/drawing/2014/main" id="{F99BE7E2-BCE1-474C-B137-24266AC99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7"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309182-224C-47E9-AE60-00D09F78559A}"/>
              </a:ext>
            </a:extLst>
          </p:cNvPr>
          <p:cNvGrpSpPr/>
          <p:nvPr/>
        </p:nvGrpSpPr>
        <p:grpSpPr>
          <a:xfrm>
            <a:off x="0" y="2962115"/>
            <a:ext cx="12245115" cy="3895885"/>
            <a:chOff x="0" y="2962115"/>
            <a:chExt cx="12245115" cy="3895885"/>
          </a:xfrm>
        </p:grpSpPr>
        <p:pic>
          <p:nvPicPr>
            <p:cNvPr id="15" name="图片 14" descr="图片包含 游戏机, 食物&#10;&#10;描述已自动生成">
              <a:extLst>
                <a:ext uri="{FF2B5EF4-FFF2-40B4-BE49-F238E27FC236}">
                  <a16:creationId xmlns:a16="http://schemas.microsoft.com/office/drawing/2014/main" id="{86F6DB16-EE2F-4D7F-9745-84BCB4ACE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>
              <a:off x="2894054" y="2962275"/>
              <a:ext cx="9351061" cy="3895725"/>
            </a:xfrm>
            <a:prstGeom prst="rect">
              <a:avLst/>
            </a:prstGeom>
          </p:spPr>
        </p:pic>
        <p:pic>
          <p:nvPicPr>
            <p:cNvPr id="21" name="图片 20" descr="图片包含 游戏机, 食物&#10;&#10;描述已自动生成">
              <a:extLst>
                <a:ext uri="{FF2B5EF4-FFF2-40B4-BE49-F238E27FC236}">
                  <a16:creationId xmlns:a16="http://schemas.microsoft.com/office/drawing/2014/main" id="{D1594F57-202C-44B5-8507-58978165E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 flipH="1">
              <a:off x="0" y="2962115"/>
              <a:ext cx="9351061" cy="389572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35F7931-C1E6-4C1C-A9CC-EA31E8ACD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3564908"/>
            <a:ext cx="7048498" cy="32925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320CE7-4AF9-4BB0-A4D1-6CB26F3E8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557" flipH="1">
            <a:off x="7335104" y="2473457"/>
            <a:ext cx="4570290" cy="457029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28EE2E-B773-4A18-865A-E5481144B38E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9" name="图片 8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AF514B77-9FD5-4134-A495-9FBA18D5D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6" name="图片 15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8A6744F3-80BD-4B73-A5AD-6776822F6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410" y="152341"/>
            <a:ext cx="121105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>
                <a:ln w="0"/>
                <a:gradFill>
                  <a:gsLst>
                    <a:gs pos="0">
                      <a:srgbClr val="FF9900">
                        <a:lumMod val="50000"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merika Sans" panose="02040603050506020204" pitchFamily="18" charset="0"/>
              </a:rPr>
              <a:t>LUYỆN VIẾT ĐOẠN</a:t>
            </a:r>
            <a:endParaRPr kumimoji="0" lang="en-US" sz="4800" b="0" i="0" u="none" strike="noStrike" kern="1200" cap="none" spc="0" normalizeH="0" baseline="0" noProof="0" dirty="0">
              <a:ln w="0"/>
              <a:gradFill>
                <a:gsLst>
                  <a:gs pos="0">
                    <a:srgbClr val="FF9900">
                      <a:lumMod val="50000"/>
                    </a:srgbClr>
                  </a:gs>
                  <a:gs pos="50000">
                    <a:srgbClr val="FF9900"/>
                  </a:gs>
                  <a:gs pos="100000">
                    <a:srgbClr val="FF99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merika Sans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3377" y="1275544"/>
            <a:ext cx="9680855" cy="18620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none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vi-VN" sz="11500" b="1" i="0" u="none" strike="noStrike" kern="1200" cap="none" spc="0" normalizeH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+mn-cs"/>
              </a:rPr>
              <a:t> thiệp chúc Tết</a:t>
            </a:r>
            <a:endParaRPr kumimoji="0" lang="en-US" sz="115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UTM Haban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113"/>
          <a:stretch/>
        </p:blipFill>
        <p:spPr>
          <a:xfrm>
            <a:off x="0" y="2193388"/>
            <a:ext cx="2847451" cy="3571875"/>
          </a:xfrm>
          <a:prstGeom prst="rect">
            <a:avLst/>
          </a:prstGeom>
        </p:spPr>
      </p:pic>
      <p:pic>
        <p:nvPicPr>
          <p:cNvPr id="2050" name="Picture 2" descr="Greeting card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814" y="-671626"/>
            <a:ext cx="14944435" cy="82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2955">
            <a:off x="2985947" y="1483282"/>
            <a:ext cx="6915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Nhân dịp năm mới, tớ chúc Tịnh An luôn vui vẻ và học tốt nhé!</a:t>
            </a: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Bạn của cậu</a:t>
            </a: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Trâm Anh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4" y="-1"/>
            <a:ext cx="6055576" cy="2828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95615-AF87-9D44-2472-86414D6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89" y="2155049"/>
            <a:ext cx="8401016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1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55333"/>
            <a:ext cx="3100489" cy="3100489"/>
          </a:xfrm>
          <a:prstGeom prst="rect">
            <a:avLst/>
          </a:prstGeom>
        </p:spPr>
      </p:pic>
      <p:pic>
        <p:nvPicPr>
          <p:cNvPr id="14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32029"/>
            <a:ext cx="3100489" cy="3100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76626" y="1743255"/>
            <a:ext cx="853790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FF99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hãy tìm</a:t>
            </a:r>
            <a:r>
              <a:rPr kumimoji="0" lang="vi-VN" sz="6000" b="0" i="0" u="none" strike="noStrike" kern="1200" cap="none" spc="0" normalizeH="0" noProof="0" dirty="0">
                <a:ln w="0"/>
                <a:solidFill>
                  <a:srgbClr val="FF99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đọc một bài thơ hoặc một câu chuyện về ngày Tết</a:t>
            </a: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FF99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FF9900">
                  <a:lumMod val="50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游戏机, 黑暗, 日落&#10;&#10;描述已自动生成">
            <a:extLst>
              <a:ext uri="{FF2B5EF4-FFF2-40B4-BE49-F238E27FC236}">
                <a16:creationId xmlns:a16="http://schemas.microsoft.com/office/drawing/2014/main" id="{5ADD008B-26DA-4214-8AD4-81961AE2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4"/>
          <a:stretch/>
        </p:blipFill>
        <p:spPr>
          <a:xfrm>
            <a:off x="0" y="-12615"/>
            <a:ext cx="3727790" cy="6858000"/>
          </a:xfrm>
          <a:prstGeom prst="rect">
            <a:avLst/>
          </a:prstGeom>
        </p:spPr>
      </p:pic>
      <p:pic>
        <p:nvPicPr>
          <p:cNvPr id="11" name="图片 10" descr="图片包含 蛋糕, 桌子, 照片, 亮&#10;&#10;描述已自动生成">
            <a:extLst>
              <a:ext uri="{FF2B5EF4-FFF2-40B4-BE49-F238E27FC236}">
                <a16:creationId xmlns:a16="http://schemas.microsoft.com/office/drawing/2014/main" id="{F99BE7E2-BCE1-474C-B137-24266AC99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7"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309182-224C-47E9-AE60-00D09F78559A}"/>
              </a:ext>
            </a:extLst>
          </p:cNvPr>
          <p:cNvGrpSpPr/>
          <p:nvPr/>
        </p:nvGrpSpPr>
        <p:grpSpPr>
          <a:xfrm>
            <a:off x="0" y="2962115"/>
            <a:ext cx="12245115" cy="3895885"/>
            <a:chOff x="0" y="2962115"/>
            <a:chExt cx="12245115" cy="3895885"/>
          </a:xfrm>
        </p:grpSpPr>
        <p:pic>
          <p:nvPicPr>
            <p:cNvPr id="15" name="图片 14" descr="图片包含 游戏机, 食物&#10;&#10;描述已自动生成">
              <a:extLst>
                <a:ext uri="{FF2B5EF4-FFF2-40B4-BE49-F238E27FC236}">
                  <a16:creationId xmlns:a16="http://schemas.microsoft.com/office/drawing/2014/main" id="{86F6DB16-EE2F-4D7F-9745-84BCB4ACE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>
              <a:off x="2894054" y="2962275"/>
              <a:ext cx="9351061" cy="3895725"/>
            </a:xfrm>
            <a:prstGeom prst="rect">
              <a:avLst/>
            </a:prstGeom>
          </p:spPr>
        </p:pic>
        <p:pic>
          <p:nvPicPr>
            <p:cNvPr id="21" name="图片 20" descr="图片包含 游戏机, 食物&#10;&#10;描述已自动生成">
              <a:extLst>
                <a:ext uri="{FF2B5EF4-FFF2-40B4-BE49-F238E27FC236}">
                  <a16:creationId xmlns:a16="http://schemas.microsoft.com/office/drawing/2014/main" id="{D1594F57-202C-44B5-8507-58978165E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62501" r="21876"/>
            <a:stretch/>
          </p:blipFill>
          <p:spPr>
            <a:xfrm flipH="1">
              <a:off x="0" y="2962115"/>
              <a:ext cx="9351061" cy="389572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35F7931-C1E6-4C1C-A9CC-EA31E8ACD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3564908"/>
            <a:ext cx="7048498" cy="32925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320CE7-4AF9-4BB0-A4D1-6CB26F3E8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557" flipH="1">
            <a:off x="7335104" y="2473457"/>
            <a:ext cx="4570290" cy="457029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28EE2E-B773-4A18-865A-E5481144B38E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9" name="图片 8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AF514B77-9FD5-4134-A495-9FBA18D5D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6" name="图片 15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8A6744F3-80BD-4B73-A5AD-6776822F6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D9397B-1510-8393-4007-27772E186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0976" y="19314"/>
            <a:ext cx="6700085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06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4" y="-2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2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574CAB7-0A11-4210-A58A-2E65EABF4AAD}"/>
              </a:ext>
            </a:extLst>
          </p:cNvPr>
          <p:cNvSpPr txBox="1"/>
          <p:nvPr/>
        </p:nvSpPr>
        <p:spPr>
          <a:xfrm>
            <a:off x="1455306" y="3711556"/>
            <a:ext cx="8824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11500" b="1" dirty="0">
                <a:solidFill>
                  <a:srgbClr val="FFF19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KHÁM PHÁ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197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00" y="189955"/>
            <a:ext cx="7132191" cy="33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7001" y="515253"/>
            <a:ext cx="85379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ln w="0"/>
                <a:gradFill>
                  <a:gsLst>
                    <a:gs pos="0">
                      <a:srgbClr val="FF9900">
                        <a:lumMod val="50000"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Câu 1: Đọc các tấm thiệp dưới đây và trả lời câu hỏi: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FF9900">
                      <a:lumMod val="50000"/>
                    </a:srgbClr>
                  </a:gs>
                  <a:gs pos="50000">
                    <a:srgbClr val="FF9900"/>
                  </a:gs>
                  <a:gs pos="100000">
                    <a:srgbClr val="FF99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j-lt"/>
            </a:endParaRP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370" b="90000" l="0" r="16146">
                        <a14:foregroundMark x1="5677" y1="55926" x2="5677" y2="55926"/>
                        <a14:foregroundMark x1="9792" y1="56667" x2="9792" y2="56667"/>
                        <a14:foregroundMark x1="10365" y1="56296" x2="10365" y2="5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63" r="82250"/>
          <a:stretch/>
        </p:blipFill>
        <p:spPr>
          <a:xfrm>
            <a:off x="528033" y="2030208"/>
            <a:ext cx="3063066" cy="5691661"/>
          </a:xfrm>
          <a:prstGeom prst="rect">
            <a:avLst/>
          </a:prstGeom>
        </p:spPr>
      </p:pic>
      <p:pic>
        <p:nvPicPr>
          <p:cNvPr id="1026" name="Picture 2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5"/>
          <a:stretch/>
        </p:blipFill>
        <p:spPr bwMode="auto">
          <a:xfrm>
            <a:off x="3534043" y="2269579"/>
            <a:ext cx="2722379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/>
          <a:stretch/>
        </p:blipFill>
        <p:spPr bwMode="auto">
          <a:xfrm>
            <a:off x="6833938" y="2269579"/>
            <a:ext cx="288784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5"/>
          <a:stretch/>
        </p:blipFill>
        <p:spPr bwMode="auto">
          <a:xfrm rot="230243">
            <a:off x="2111844" y="365040"/>
            <a:ext cx="2722379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8392" y="827773"/>
            <a:ext cx="64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Tấm thiệp này là của ai, viết gửi đến ai?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3819" y="2028102"/>
            <a:ext cx="5643417" cy="1328023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Lời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của bạn Lê Hiếu gửi cho ông bà.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022" y="4390592"/>
            <a:ext cx="666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b. Tấm thiệp được viết trong dịp nào?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82272" y="5104675"/>
            <a:ext cx="5643417" cy="71508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dịp Tết Nguyên đán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5"/>
          <a:stretch/>
        </p:blipFill>
        <p:spPr bwMode="auto">
          <a:xfrm rot="230243">
            <a:off x="2111844" y="1237668"/>
            <a:ext cx="2722379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1532" y="2361009"/>
            <a:ext cx="64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Người viết chúc điều gì?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6037" y="3339665"/>
            <a:ext cx="5643417" cy="1464231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Chúc</a:t>
            </a:r>
            <a:r>
              <a:rPr kumimoji="0" lang="vi-VN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ông bà mạnh khỏe và vui vẻ.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392" y="827773"/>
            <a:ext cx="64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Tấm thiệp này là của ai, viết gửi đến ai?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3819" y="2028102"/>
            <a:ext cx="5643417" cy="1328023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Lời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của bạn Phương Mai gửi tới bố mẹ.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022" y="4390592"/>
            <a:ext cx="666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b. Tấm thiệp được viết trong dịp nào?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82272" y="5104675"/>
            <a:ext cx="5643417" cy="71508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vi-VN" sz="3600" b="1" i="0" u="none" strike="noStrike" kern="1200" cap="none" spc="0" normalizeH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dịp năm mới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4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/>
          <a:stretch/>
        </p:blipFill>
        <p:spPr bwMode="auto">
          <a:xfrm rot="219218">
            <a:off x="1892484" y="494867"/>
            <a:ext cx="288784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1532" y="2361009"/>
            <a:ext cx="64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Người viết chúc điều gì?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6037" y="3339665"/>
            <a:ext cx="5643417" cy="1464231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3F7130"/>
            </a:solidFill>
            <a:prstDash val="lg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Chúc</a:t>
            </a:r>
            <a:r>
              <a:rPr kumimoji="0" lang="vi-VN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bố mẹ mọi điều tốt đẹp.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 descr="https://img.loigiaihay.com/picture/question_lgh/2021_51/1623833226-yw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/>
          <a:stretch/>
        </p:blipFill>
        <p:spPr bwMode="auto">
          <a:xfrm rot="219218">
            <a:off x="1876999" y="1520105"/>
            <a:ext cx="288784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574CAB7-0A11-4210-A58A-2E65EABF4AAD}"/>
              </a:ext>
            </a:extLst>
          </p:cNvPr>
          <p:cNvSpPr txBox="1"/>
          <p:nvPr/>
        </p:nvSpPr>
        <p:spPr>
          <a:xfrm>
            <a:off x="-1009073" y="3068283"/>
            <a:ext cx="13752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FFF197"/>
                </a:solidFill>
                <a:effectLst/>
                <a:uLnTx/>
                <a:uFillTx/>
                <a:latin typeface="字体视界-NEW魏碑体" panose="02010601030101010101" pitchFamily="2" charset="-122"/>
                <a:ea typeface="字体视界-NEW魏碑体" panose="02010601030101010101" pitchFamily="2" charset="-122"/>
                <a:cs typeface="+mn-cs"/>
              </a:rPr>
              <a:t>LUYỆN</a:t>
            </a:r>
            <a:r>
              <a:rPr kumimoji="0" lang="vi-VN" altLang="zh-CN" sz="13800" b="1" i="0" u="none" strike="noStrike" kern="1200" cap="none" spc="0" normalizeH="0" noProof="0" dirty="0">
                <a:ln>
                  <a:noFill/>
                </a:ln>
                <a:solidFill>
                  <a:srgbClr val="FFF197"/>
                </a:solidFill>
                <a:effectLst/>
                <a:uLnTx/>
                <a:uFillTx/>
                <a:latin typeface="字体视界-NEW魏碑体" panose="02010601030101010101" pitchFamily="2" charset="-122"/>
                <a:ea typeface="字体视界-NEW魏碑体" panose="02010601030101010101" pitchFamily="2" charset="-122"/>
                <a:cs typeface="+mn-cs"/>
              </a:rPr>
              <a:t> 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F197"/>
              </a:solidFill>
              <a:effectLst/>
              <a:uLnTx/>
              <a:uFillTx/>
              <a:latin typeface="字体视界-NEW魏碑体" panose="02010601030101010101" pitchFamily="2" charset="-122"/>
              <a:ea typeface="字体视界-NEW魏碑体" panose="02010601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3" y="110835"/>
            <a:ext cx="6837651" cy="31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55333"/>
            <a:ext cx="3100489" cy="3100489"/>
          </a:xfrm>
          <a:prstGeom prst="rect">
            <a:avLst/>
          </a:prstGeom>
        </p:spPr>
      </p:pic>
      <p:pic>
        <p:nvPicPr>
          <p:cNvPr id="14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32029"/>
            <a:ext cx="3100489" cy="3100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7001" y="1019690"/>
            <a:ext cx="85379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Câu 2: Em hãy viết một tấm thiệp chúc Tết gửi cho một người bạn hoặc một người thân ở xa.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2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6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9900"/>
      </a:accent2>
      <a:accent3>
        <a:srgbClr val="FC911C"/>
      </a:accent3>
      <a:accent4>
        <a:srgbClr val="C00000"/>
      </a:accent4>
      <a:accent5>
        <a:srgbClr val="FF9900"/>
      </a:accent5>
      <a:accent6>
        <a:srgbClr val="00206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241</Words>
  <Application>Microsoft Office PowerPoint</Application>
  <PresentationFormat>Widescreen</PresentationFormat>
  <Paragraphs>33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Times New Roman</vt:lpstr>
      <vt:lpstr>Calibri</vt:lpstr>
      <vt:lpstr>#9Slide07 HoneyCream</vt:lpstr>
      <vt:lpstr>字体视界-NEW魏碑体</vt:lpstr>
      <vt:lpstr>#9Slide05 Aphrodite Pro</vt:lpstr>
      <vt:lpstr>UTM Avo</vt:lpstr>
      <vt:lpstr>Vogue-ExtraBold</vt:lpstr>
      <vt:lpstr>UTM Habano</vt:lpstr>
      <vt:lpstr>等线</vt:lpstr>
      <vt:lpstr>Cambria</vt:lpstr>
      <vt:lpstr>等线 Light</vt:lpstr>
      <vt:lpstr>Arial</vt:lpstr>
      <vt:lpstr>SVN-Newton</vt:lpstr>
      <vt:lpstr>UTM Amerika Sans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Thảo Nguyễn</cp:lastModifiedBy>
  <cp:revision>12</cp:revision>
  <dcterms:created xsi:type="dcterms:W3CDTF">2023-01-03T09:55:03Z</dcterms:created>
  <dcterms:modified xsi:type="dcterms:W3CDTF">2025-01-10T11:40:20Z</dcterms:modified>
</cp:coreProperties>
</file>