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1057" r:id="rId3"/>
    <p:sldId id="1058" r:id="rId4"/>
    <p:sldId id="858" r:id="rId5"/>
    <p:sldId id="2007577107" r:id="rId6"/>
    <p:sldId id="2007577113" r:id="rId7"/>
    <p:sldId id="2007577114" r:id="rId8"/>
    <p:sldId id="1059" r:id="rId9"/>
    <p:sldId id="2007577115" r:id="rId10"/>
    <p:sldId id="10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9" autoAdjust="0"/>
  </p:normalViewPr>
  <p:slideViewPr>
    <p:cSldViewPr snapToGrid="0">
      <p:cViewPr varScale="1">
        <p:scale>
          <a:sx n="60" d="100"/>
          <a:sy n="60" d="100"/>
        </p:scale>
        <p:origin x="90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Chiếu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bài</a:t>
            </a:r>
            <a:r>
              <a:rPr lang="en-US" altLang="zh-CN" baseline="0" dirty="0" smtClean="0"/>
              <a:t> HS, HS TB- </a:t>
            </a:r>
            <a:r>
              <a:rPr lang="en-US" altLang="zh-CN" baseline="0" dirty="0" err="1" smtClean="0"/>
              <a:t>nhận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xét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kéo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xuống</a:t>
            </a:r>
            <a:r>
              <a:rPr lang="en-US" altLang="zh-CN" baseline="0" dirty="0" smtClean="0"/>
              <a:t> slide 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, TB -NX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KQ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31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7705" y="1501051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1261" y="3117957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1397054" y="118909"/>
            <a:ext cx="992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54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LONG BIÊN</a:t>
            </a:r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630255" y="662465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351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Cambria</vt:lpstr>
      <vt:lpstr>等线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HN27112024</cp:lastModifiedBy>
  <cp:revision>39</cp:revision>
  <dcterms:created xsi:type="dcterms:W3CDTF">2024-05-17T01:08:10Z</dcterms:created>
  <dcterms:modified xsi:type="dcterms:W3CDTF">2025-09-14T13:32:05Z</dcterms:modified>
</cp:coreProperties>
</file>