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1" r:id="rId2"/>
    <p:sldId id="258" r:id="rId3"/>
    <p:sldId id="262" r:id="rId4"/>
    <p:sldId id="282" r:id="rId5"/>
    <p:sldId id="261" r:id="rId6"/>
    <p:sldId id="263" r:id="rId7"/>
    <p:sldId id="265" r:id="rId8"/>
    <p:sldId id="266" r:id="rId9"/>
    <p:sldId id="267" r:id="rId10"/>
    <p:sldId id="272" r:id="rId11"/>
    <p:sldId id="277" r:id="rId12"/>
    <p:sldId id="274" r:id="rId13"/>
  </p:sldIdLst>
  <p:sldSz cx="18288000" cy="10287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FF0000"/>
    <a:srgbClr val="D57DB1"/>
    <a:srgbClr val="FFB651"/>
    <a:srgbClr val="A477D1"/>
    <a:srgbClr val="3440AA"/>
    <a:srgbClr val="AC202D"/>
    <a:srgbClr val="09A73A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78158" autoAdjust="0"/>
  </p:normalViewPr>
  <p:slideViewPr>
    <p:cSldViewPr>
      <p:cViewPr varScale="1">
        <p:scale>
          <a:sx n="36" d="100"/>
          <a:sy n="36" d="100"/>
        </p:scale>
        <p:origin x="12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09A9-6D13-4E14-BDCE-B379C301AF08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DD7E-22AF-4768-B8B9-1CA864C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dung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</a:t>
            </a:r>
          </a:p>
          <a:p>
            <a:r>
              <a:rPr lang="en-US" baseline="0" dirty="0"/>
              <a:t>MR: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bớt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ô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A, B, C </a:t>
            </a:r>
            <a:r>
              <a:rPr lang="en-US" baseline="0" dirty="0" err="1"/>
              <a:t>là</a:t>
            </a:r>
            <a:r>
              <a:rPr lang="en-US" baseline="0" dirty="0"/>
              <a:t> PS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7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dung</a:t>
            </a:r>
            <a:r>
              <a:rPr lang="en-US" baseline="0" dirty="0"/>
              <a:t> </a:t>
            </a:r>
            <a:r>
              <a:rPr lang="en-US" baseline="0" err="1"/>
              <a:t>bảng</a:t>
            </a:r>
            <a:r>
              <a:rPr lang="en-US" baseline="0"/>
              <a:t> con</a:t>
            </a:r>
          </a:p>
          <a:p>
            <a:r>
              <a:rPr lang="en-US" baseline="0"/>
              <a:t>MR: Tô thêm hoặc bớt đi ô vào hình A, B, C là PS nào?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1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Chốt: Nêu tính chất 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dùng</a:t>
            </a:r>
            <a:r>
              <a:rPr lang="en-US" baseline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xoay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dung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err="1"/>
              <a:t>hoa</a:t>
            </a:r>
            <a:r>
              <a:rPr lang="en-US" baseline="0"/>
              <a:t> xoay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MR: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 vào các hình còn lại đọc phân số chỉ phần tô màu của các phần còn lại.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Chiếu</a:t>
            </a:r>
            <a:r>
              <a:rPr lang="en-US" baseline="0"/>
              <a:t> kết quả</a:t>
            </a:r>
          </a:p>
          <a:p>
            <a:r>
              <a:rPr lang="en-US" baseline="0"/>
              <a:t>GV có thể sử dụng vở HS chữa 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D5D32E3D-4455-4B60-868B-51F0D26D668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10" Type="http://schemas.openxmlformats.org/officeDocument/2006/relationships/image" Target="../media/image50.png"/><Relationship Id="rId4" Type="http://schemas.openxmlformats.org/officeDocument/2006/relationships/image" Target="../media/image740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6.png"/><Relationship Id="rId4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2.png"/><Relationship Id="rId18" Type="http://schemas.openxmlformats.org/officeDocument/2006/relationships/image" Target="../media/image10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70.png"/><Relationship Id="rId17" Type="http://schemas.openxmlformats.org/officeDocument/2006/relationships/image" Target="../media/image9.wmf"/><Relationship Id="rId2" Type="http://schemas.openxmlformats.org/officeDocument/2006/relationships/control" Target="../activeX/activeX1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8.svg"/><Relationship Id="rId5" Type="http://schemas.openxmlformats.org/officeDocument/2006/relationships/control" Target="../activeX/activeX4.xml"/><Relationship Id="rId1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control" Target="../activeX/activeX3.xml"/><Relationship Id="rId9" Type="http://schemas.openxmlformats.org/officeDocument/2006/relationships/image" Target="../media/image2.png"/><Relationship Id="rId14" Type="http://schemas.openxmlformats.org/officeDocument/2006/relationships/image" Target="../media/image2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0" Type="http://schemas.openxmlformats.org/officeDocument/2006/relationships/image" Target="../media/image7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6DBCB-E8E5-E65B-5730-B68DE517B558}"/>
              </a:ext>
            </a:extLst>
          </p:cNvPr>
          <p:cNvSpPr txBox="1"/>
          <p:nvPr/>
        </p:nvSpPr>
        <p:spPr>
          <a:xfrm>
            <a:off x="5029200" y="4229100"/>
            <a:ext cx="9887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B</a:t>
            </a:r>
            <a:r>
              <a:rPr lang="en-VN" sz="8000" dirty="0">
                <a:solidFill>
                  <a:srgbClr val="FF0000"/>
                </a:solidFill>
              </a:rPr>
              <a:t>ài 3: ÔN TẬP PHÂN SỐ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CB1E41-69FF-974D-30A5-CF128C1D14D3}"/>
              </a:ext>
            </a:extLst>
          </p:cNvPr>
          <p:cNvSpPr/>
          <p:nvPr/>
        </p:nvSpPr>
        <p:spPr>
          <a:xfrm>
            <a:off x="7554556" y="2247900"/>
            <a:ext cx="411741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TOÁN 5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940968"/>
            <a:ext cx="6904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en-US" sz="54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LONG BIÊN</a:t>
            </a:r>
          </a:p>
        </p:txBody>
      </p:sp>
    </p:spTree>
    <p:extLst>
      <p:ext uri="{BB962C8B-B14F-4D97-AF65-F5344CB8AC3E}">
        <p14:creationId xmlns:p14="http://schemas.microsoft.com/office/powerpoint/2010/main" val="127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70130B-B88B-4F4C-B6EB-AF08B1E41A97}"/>
              </a:ext>
            </a:extLst>
          </p:cNvPr>
          <p:cNvGrpSpPr/>
          <p:nvPr/>
        </p:nvGrpSpPr>
        <p:grpSpPr>
          <a:xfrm>
            <a:off x="966447" y="1322400"/>
            <a:ext cx="13031156" cy="1494528"/>
            <a:chOff x="425223" y="334805"/>
            <a:chExt cx="130311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B88403-0D60-414D-A2BD-B3023D239F1E}"/>
                </a:ext>
              </a:extLst>
            </p:cNvPr>
            <p:cNvGrpSpPr/>
            <p:nvPr/>
          </p:nvGrpSpPr>
          <p:grpSpPr>
            <a:xfrm>
              <a:off x="1162290" y="373438"/>
              <a:ext cx="12294089" cy="1455895"/>
              <a:chOff x="2387078" y="876363"/>
              <a:chExt cx="122940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8963C4D-4C19-4D14-8FDB-A781312C6E1C}"/>
                  </a:ext>
                </a:extLst>
              </p:cNvPr>
              <p:cNvSpPr/>
              <p:nvPr/>
            </p:nvSpPr>
            <p:spPr>
              <a:xfrm>
                <a:off x="2387078" y="876363"/>
                <a:ext cx="122940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2AF4C-0463-4085-BBE1-2D56B4B161B0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116275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B3BA99-8915-4657-A1CA-AF9DE67813D1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D018D2-8BAA-4B83-8823-796BA17925AC}"/>
              </a:ext>
            </a:extLst>
          </p:cNvPr>
          <p:cNvGrpSpPr/>
          <p:nvPr/>
        </p:nvGrpSpPr>
        <p:grpSpPr>
          <a:xfrm>
            <a:off x="738803" y="3009900"/>
            <a:ext cx="4421618" cy="1723910"/>
            <a:chOff x="457200" y="2046773"/>
            <a:chExt cx="4421618" cy="1723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C5649E-8040-4788-9B1B-1318FC72E73B}"/>
                </a:ext>
              </a:extLst>
            </p:cNvPr>
            <p:cNvGrpSpPr/>
            <p:nvPr/>
          </p:nvGrpSpPr>
          <p:grpSpPr>
            <a:xfrm>
              <a:off x="1293382" y="2046773"/>
              <a:ext cx="3585436" cy="1723910"/>
              <a:chOff x="1030679" y="2313864"/>
              <a:chExt cx="3585436" cy="1723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5918A5-7225-4BAC-A7FA-4D67B4F297F2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5918A5-7225-4BAC-A7FA-4D67B4F297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5B6613-C7FF-4E85-A560-30FDFB732436}"/>
                  </a:ext>
                </a:extLst>
              </p:cNvPr>
              <p:cNvSpPr txBox="1"/>
              <p:nvPr/>
            </p:nvSpPr>
            <p:spPr>
              <a:xfrm>
                <a:off x="1942507" y="2709036"/>
                <a:ext cx="16022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F19A8A1-85A1-45CB-B41A-4EA0006AA9D4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40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F19A8A1-85A1-45CB-B41A-4EA0006AA9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B3D9BB-6FFF-4D65-BF72-4BC29BFDC389}"/>
                </a:ext>
              </a:extLst>
            </p:cNvPr>
            <p:cNvSpPr txBox="1"/>
            <p:nvPr/>
          </p:nvSpPr>
          <p:spPr>
            <a:xfrm>
              <a:off x="457200" y="2441945"/>
              <a:ext cx="160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F21D9F-819C-4E4C-AD03-828D3D8606E4}"/>
              </a:ext>
            </a:extLst>
          </p:cNvPr>
          <p:cNvGrpSpPr/>
          <p:nvPr/>
        </p:nvGrpSpPr>
        <p:grpSpPr>
          <a:xfrm>
            <a:off x="6818159" y="3009900"/>
            <a:ext cx="4421618" cy="1723910"/>
            <a:chOff x="457200" y="2046773"/>
            <a:chExt cx="4421618" cy="17239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837F1D-7FE0-4374-9770-189EFD3F3802}"/>
                </a:ext>
              </a:extLst>
            </p:cNvPr>
            <p:cNvGrpSpPr/>
            <p:nvPr/>
          </p:nvGrpSpPr>
          <p:grpSpPr>
            <a:xfrm>
              <a:off x="1293382" y="2046773"/>
              <a:ext cx="3585436" cy="1723910"/>
              <a:chOff x="1030679" y="2313864"/>
              <a:chExt cx="3585436" cy="1723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6CB99D4-9ECA-4974-8D1A-1814253B7440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6CB99D4-9ECA-4974-8D1A-1814253B74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1765AC-3EA1-424A-9F99-D1A1287D4ABF}"/>
                  </a:ext>
                </a:extLst>
              </p:cNvPr>
              <p:cNvSpPr txBox="1"/>
              <p:nvPr/>
            </p:nvSpPr>
            <p:spPr>
              <a:xfrm>
                <a:off x="1942507" y="2709036"/>
                <a:ext cx="16022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00FBE60-FDD6-4D9F-88B5-A4C538D16A98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53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90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00FBE60-FDD6-4D9F-88B5-A4C538D16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87E553-1080-4A98-9068-4A9F49B157A6}"/>
                </a:ext>
              </a:extLst>
            </p:cNvPr>
            <p:cNvSpPr txBox="1"/>
            <p:nvPr/>
          </p:nvSpPr>
          <p:spPr>
            <a:xfrm>
              <a:off x="457200" y="2441945"/>
              <a:ext cx="160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b,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53AD3-3A9D-47C2-9A52-AB2238004F3C}"/>
              </a:ext>
            </a:extLst>
          </p:cNvPr>
          <p:cNvGrpSpPr/>
          <p:nvPr/>
        </p:nvGrpSpPr>
        <p:grpSpPr>
          <a:xfrm>
            <a:off x="12766045" y="3009900"/>
            <a:ext cx="5346358" cy="1723910"/>
            <a:chOff x="457200" y="2046773"/>
            <a:chExt cx="5346358" cy="17239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DDE7D4-71DA-4DEC-87E7-B2FFB42F8AD5}"/>
                </a:ext>
              </a:extLst>
            </p:cNvPr>
            <p:cNvGrpSpPr/>
            <p:nvPr/>
          </p:nvGrpSpPr>
          <p:grpSpPr>
            <a:xfrm>
              <a:off x="1293382" y="2046773"/>
              <a:ext cx="4510176" cy="1723910"/>
              <a:chOff x="1030679" y="2313864"/>
              <a:chExt cx="4510176" cy="1723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36F3883-D018-4F48-9F4B-F2B1D43B5C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;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36F3883-D018-4F48-9F4B-F2B1D43B5C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2A3469-E1BF-40CD-98B5-B20AA4446D65}"/>
                  </a:ext>
                </a:extLst>
              </p:cNvPr>
              <p:cNvSpPr txBox="1"/>
              <p:nvPr/>
            </p:nvSpPr>
            <p:spPr>
              <a:xfrm>
                <a:off x="2867247" y="2709036"/>
                <a:ext cx="16022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032B1A0-01D5-4C57-A7DB-4907CA27090F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637" y="2313864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48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032B1A0-01D5-4C57-A7DB-4907CA270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637" y="2313864"/>
                    <a:ext cx="1602218" cy="171367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BA8F58-749F-4255-AA17-4592A191A25B}"/>
                </a:ext>
              </a:extLst>
            </p:cNvPr>
            <p:cNvSpPr txBox="1"/>
            <p:nvPr/>
          </p:nvSpPr>
          <p:spPr>
            <a:xfrm>
              <a:off x="457200" y="2441945"/>
              <a:ext cx="160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c,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2CDE12-2724-4C09-9A26-153C91415DF1}"/>
                  </a:ext>
                </a:extLst>
              </p:cNvPr>
              <p:cNvSpPr txBox="1"/>
              <p:nvPr/>
            </p:nvSpPr>
            <p:spPr>
              <a:xfrm>
                <a:off x="14531003" y="3000196"/>
                <a:ext cx="160221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2CDE12-2724-4C09-9A26-153C91415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003" y="3000196"/>
                <a:ext cx="1602218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345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367CAF-C661-4A49-B15B-78D87D4B2307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6C267AD-B8F1-412B-9241-1460CA5CE955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3952B2-7DF3-4B51-BB9A-52C7771CC39E}"/>
                </a:ext>
              </a:extLst>
            </p:cNvPr>
            <p:cNvGrpSpPr/>
            <p:nvPr/>
          </p:nvGrpSpPr>
          <p:grpSpPr>
            <a:xfrm>
              <a:off x="129203" y="-11235"/>
              <a:ext cx="17853997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E52C1BB-9B78-4CD4-9D90-3D9B1867C4E0}"/>
                  </a:ext>
                </a:extLst>
              </p:cNvPr>
              <p:cNvSpPr/>
              <p:nvPr/>
            </p:nvSpPr>
            <p:spPr>
              <a:xfrm>
                <a:off x="44607" y="14682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5C0D9-430B-49B1-86A7-5BC7BC41724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70130B-B88B-4F4C-B6EB-AF08B1E41A97}"/>
              </a:ext>
            </a:extLst>
          </p:cNvPr>
          <p:cNvGrpSpPr/>
          <p:nvPr/>
        </p:nvGrpSpPr>
        <p:grpSpPr>
          <a:xfrm>
            <a:off x="684844" y="342900"/>
            <a:ext cx="4344356" cy="1494528"/>
            <a:chOff x="425223" y="334805"/>
            <a:chExt cx="43443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B88403-0D60-414D-A2BD-B3023D239F1E}"/>
                </a:ext>
              </a:extLst>
            </p:cNvPr>
            <p:cNvGrpSpPr/>
            <p:nvPr/>
          </p:nvGrpSpPr>
          <p:grpSpPr>
            <a:xfrm>
              <a:off x="1162290" y="373438"/>
              <a:ext cx="3607289" cy="1455895"/>
              <a:chOff x="2387078" y="876363"/>
              <a:chExt cx="36072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8963C4D-4C19-4D14-8FDB-A781312C6E1C}"/>
                  </a:ext>
                </a:extLst>
              </p:cNvPr>
              <p:cNvSpPr/>
              <p:nvPr/>
            </p:nvSpPr>
            <p:spPr>
              <a:xfrm>
                <a:off x="2387078" y="876363"/>
                <a:ext cx="36072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2AF4C-0463-4085-BBE1-2D56B4B161B0}"/>
                  </a:ext>
                </a:extLst>
              </p:cNvPr>
              <p:cNvSpPr txBox="1"/>
              <p:nvPr/>
            </p:nvSpPr>
            <p:spPr>
              <a:xfrm>
                <a:off x="2641567" y="1076398"/>
                <a:ext cx="31693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B3BA99-8915-4657-A1CA-AF9DE67813D1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729BCF-0B72-45EB-A466-553B00766371}"/>
              </a:ext>
            </a:extLst>
          </p:cNvPr>
          <p:cNvGrpSpPr/>
          <p:nvPr/>
        </p:nvGrpSpPr>
        <p:grpSpPr>
          <a:xfrm>
            <a:off x="5791200" y="2324100"/>
            <a:ext cx="6541377" cy="3106037"/>
            <a:chOff x="5791200" y="2324100"/>
            <a:chExt cx="6541377" cy="310603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C1E2035-8918-401C-B5BD-547CD72AB930}"/>
                </a:ext>
              </a:extLst>
            </p:cNvPr>
            <p:cNvSpPr/>
            <p:nvPr/>
          </p:nvSpPr>
          <p:spPr>
            <a:xfrm>
              <a:off x="5791200" y="2324100"/>
              <a:ext cx="6541377" cy="3106037"/>
            </a:xfrm>
            <a:prstGeom prst="roundRect">
              <a:avLst/>
            </a:prstGeom>
            <a:solidFill>
              <a:srgbClr val="D57DB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36F3883-D018-4F48-9F4B-F2B1D43B5C7C}"/>
                    </a:ext>
                  </a:extLst>
                </p:cNvPr>
                <p:cNvSpPr txBox="1"/>
                <p:nvPr/>
              </p:nvSpPr>
              <p:spPr>
                <a:xfrm>
                  <a:off x="6552191" y="2809675"/>
                  <a:ext cx="5183618" cy="2061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6</m:t>
                            </m:r>
                            <m:r>
                              <a:rPr lang="en-US" sz="6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12</m:t>
                            </m:r>
                            <m:r>
                              <a:rPr lang="en-US" sz="6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17</m:t>
                            </m:r>
                            <m:r>
                              <a:rPr lang="en-US" sz="6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  <m:r>
                              <a:rPr lang="en-US" sz="6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36F3883-D018-4F48-9F4B-F2B1D43B5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191" y="2809675"/>
                  <a:ext cx="5183618" cy="20615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Freeform 6">
            <a:extLst>
              <a:ext uri="{FF2B5EF4-FFF2-40B4-BE49-F238E27FC236}">
                <a16:creationId xmlns:a16="http://schemas.microsoft.com/office/drawing/2014/main" id="{68C771C1-0B58-49BB-82E5-9EF6C6E1CDEB}"/>
              </a:ext>
            </a:extLst>
          </p:cNvPr>
          <p:cNvSpPr/>
          <p:nvPr/>
        </p:nvSpPr>
        <p:spPr>
          <a:xfrm>
            <a:off x="-1175183" y="5915712"/>
            <a:ext cx="20606183" cy="4511202"/>
          </a:xfrm>
          <a:custGeom>
            <a:avLst/>
            <a:gdLst/>
            <a:ahLst/>
            <a:cxnLst/>
            <a:rect l="l" t="t" r="r" b="b"/>
            <a:pathLst>
              <a:path w="19995366" h="3449201">
                <a:moveTo>
                  <a:pt x="0" y="0"/>
                </a:moveTo>
                <a:lnTo>
                  <a:pt x="19995366" y="0"/>
                </a:lnTo>
                <a:lnTo>
                  <a:pt x="19995366" y="3449200"/>
                </a:lnTo>
                <a:lnTo>
                  <a:pt x="0" y="344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3B6172-1ADC-4EAC-B8D2-ED49D2A3374A}"/>
                  </a:ext>
                </a:extLst>
              </p:cNvPr>
              <p:cNvSpPr txBox="1"/>
              <p:nvPr/>
            </p:nvSpPr>
            <p:spPr>
              <a:xfrm>
                <a:off x="3568249" y="6493243"/>
                <a:ext cx="5183618" cy="206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17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6600" b="1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3B6172-1ADC-4EAC-B8D2-ED49D2A33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49" y="6493243"/>
                <a:ext cx="5183618" cy="2061526"/>
              </a:xfrm>
              <a:prstGeom prst="rect">
                <a:avLst/>
              </a:prstGeom>
              <a:blipFill>
                <a:blip r:embed="rId6"/>
                <a:stretch>
                  <a:fillRect r="-36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11979E-4008-46F7-B653-99CE6A4927CC}"/>
                  </a:ext>
                </a:extLst>
              </p:cNvPr>
              <p:cNvSpPr txBox="1"/>
              <p:nvPr/>
            </p:nvSpPr>
            <p:spPr>
              <a:xfrm>
                <a:off x="8796874" y="6493243"/>
                <a:ext cx="5183618" cy="206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11979E-4008-46F7-B653-99CE6A492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874" y="6493243"/>
                <a:ext cx="5183618" cy="2061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9948A7-75DB-4C8F-85D0-64D3BB4D939F}"/>
              </a:ext>
            </a:extLst>
          </p:cNvPr>
          <p:cNvCxnSpPr/>
          <p:nvPr/>
        </p:nvCxnSpPr>
        <p:spPr>
          <a:xfrm flipV="1">
            <a:off x="3540175" y="6527332"/>
            <a:ext cx="730979" cy="829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5B361D-C728-4603-99DF-185ABEED9B58}"/>
              </a:ext>
            </a:extLst>
          </p:cNvPr>
          <p:cNvCxnSpPr/>
          <p:nvPr/>
        </p:nvCxnSpPr>
        <p:spPr>
          <a:xfrm flipV="1">
            <a:off x="5425710" y="7725570"/>
            <a:ext cx="730979" cy="829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42CAF7-9389-4EF3-A669-87B023FCD4EE}"/>
              </a:ext>
            </a:extLst>
          </p:cNvPr>
          <p:cNvCxnSpPr/>
          <p:nvPr/>
        </p:nvCxnSpPr>
        <p:spPr>
          <a:xfrm flipV="1">
            <a:off x="9473591" y="6493243"/>
            <a:ext cx="730979" cy="829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45794E8-9158-41EE-AFAB-E42CD17D6427}"/>
              </a:ext>
            </a:extLst>
          </p:cNvPr>
          <p:cNvCxnSpPr/>
          <p:nvPr/>
        </p:nvCxnSpPr>
        <p:spPr>
          <a:xfrm flipV="1">
            <a:off x="3810000" y="7740363"/>
            <a:ext cx="730979" cy="829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421BC44-85C3-4A80-B614-F7D23B4E3920}"/>
              </a:ext>
            </a:extLst>
          </p:cNvPr>
          <p:cNvCxnSpPr/>
          <p:nvPr/>
        </p:nvCxnSpPr>
        <p:spPr>
          <a:xfrm flipV="1">
            <a:off x="7727536" y="6533004"/>
            <a:ext cx="730979" cy="829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1571D6-542F-479B-8FFD-D991809D59B6}"/>
              </a:ext>
            </a:extLst>
          </p:cNvPr>
          <p:cNvCxnSpPr/>
          <p:nvPr/>
        </p:nvCxnSpPr>
        <p:spPr>
          <a:xfrm flipV="1">
            <a:off x="9683966" y="7796900"/>
            <a:ext cx="730979" cy="829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5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BC26A07-DAF7-46BC-8A7A-A1020C8662CD}"/>
              </a:ext>
            </a:extLst>
          </p:cNvPr>
          <p:cNvSpPr/>
          <p:nvPr/>
        </p:nvSpPr>
        <p:spPr>
          <a:xfrm>
            <a:off x="1676400" y="1407673"/>
            <a:ext cx="11911627" cy="7471653"/>
          </a:xfrm>
          <a:custGeom>
            <a:avLst/>
            <a:gdLst/>
            <a:ahLst/>
            <a:cxnLst/>
            <a:rect l="l" t="t" r="r" b="b"/>
            <a:pathLst>
              <a:path w="4535397" h="2344088">
                <a:moveTo>
                  <a:pt x="43160" y="0"/>
                </a:moveTo>
                <a:lnTo>
                  <a:pt x="4492237" y="0"/>
                </a:lnTo>
                <a:cubicBezTo>
                  <a:pt x="4503684" y="0"/>
                  <a:pt x="4514662" y="4547"/>
                  <a:pt x="4522756" y="12641"/>
                </a:cubicBezTo>
                <a:cubicBezTo>
                  <a:pt x="4530850" y="20735"/>
                  <a:pt x="4535397" y="31713"/>
                  <a:pt x="4535397" y="43160"/>
                </a:cubicBezTo>
                <a:lnTo>
                  <a:pt x="4535397" y="2300928"/>
                </a:lnTo>
                <a:cubicBezTo>
                  <a:pt x="4535397" y="2324764"/>
                  <a:pt x="4516074" y="2344088"/>
                  <a:pt x="4492237" y="2344088"/>
                </a:cubicBezTo>
                <a:lnTo>
                  <a:pt x="43160" y="2344088"/>
                </a:lnTo>
                <a:cubicBezTo>
                  <a:pt x="31713" y="2344088"/>
                  <a:pt x="20735" y="2339540"/>
                  <a:pt x="12641" y="2331446"/>
                </a:cubicBezTo>
                <a:cubicBezTo>
                  <a:pt x="4547" y="2323352"/>
                  <a:pt x="0" y="2312375"/>
                  <a:pt x="0" y="2300928"/>
                </a:cubicBezTo>
                <a:lnTo>
                  <a:pt x="0" y="43160"/>
                </a:lnTo>
                <a:cubicBezTo>
                  <a:pt x="0" y="31713"/>
                  <a:pt x="4547" y="20735"/>
                  <a:pt x="12641" y="12641"/>
                </a:cubicBezTo>
                <a:cubicBezTo>
                  <a:pt x="20735" y="4547"/>
                  <a:pt x="31713" y="0"/>
                  <a:pt x="43160" y="0"/>
                </a:cubicBezTo>
                <a:close/>
              </a:path>
            </a:pathLst>
          </a:custGeom>
          <a:solidFill>
            <a:srgbClr val="FFFFFF"/>
          </a:solidFill>
          <a:ln w="95250" cap="rnd">
            <a:solidFill>
              <a:srgbClr val="9DAD44"/>
            </a:solidFill>
            <a:prstDash val="sysDot"/>
            <a:round/>
          </a:ln>
        </p:spPr>
        <p:txBody>
          <a:bodyPr/>
          <a:lstStyle/>
          <a:p>
            <a:endParaRPr lang="en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090BD-9916-415F-BC51-68393D42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46" y="859441"/>
            <a:ext cx="6582054" cy="85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1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03A735-A032-449F-9DDC-7C9FCF9D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16" y="876300"/>
            <a:ext cx="8321568" cy="88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6958807-FB64-4792-9E93-43DC9B6B4F88}"/>
              </a:ext>
            </a:extLst>
          </p:cNvPr>
          <p:cNvGrpSpPr/>
          <p:nvPr/>
        </p:nvGrpSpPr>
        <p:grpSpPr>
          <a:xfrm>
            <a:off x="0" y="0"/>
            <a:ext cx="18288000" cy="10241280"/>
            <a:chOff x="0" y="0"/>
            <a:chExt cx="18288000" cy="1024128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7737722A-55A8-43CC-A2C2-F2134ACF5A77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98BCFEC-3D72-4450-A6BB-1A071FD2FBAF}"/>
                </a:ext>
              </a:extLst>
            </p:cNvPr>
            <p:cNvGrpSpPr/>
            <p:nvPr/>
          </p:nvGrpSpPr>
          <p:grpSpPr>
            <a:xfrm>
              <a:off x="129202" y="147988"/>
              <a:ext cx="17853998" cy="9796112"/>
              <a:chOff x="0" y="0"/>
              <a:chExt cx="4535397" cy="2344087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B9736C3-B30D-497B-9249-7EF4D95CEF42}"/>
                  </a:ext>
                </a:extLst>
              </p:cNvPr>
              <p:cNvSpPr/>
              <p:nvPr/>
            </p:nvSpPr>
            <p:spPr>
              <a:xfrm>
                <a:off x="0" y="0"/>
                <a:ext cx="4535397" cy="234408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EDD19F53-CF30-49E9-AEC8-FD7ED2A11B4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3FCAD26-EAE4-4504-BFAF-675BC4DA26EC}"/>
              </a:ext>
            </a:extLst>
          </p:cNvPr>
          <p:cNvGrpSpPr/>
          <p:nvPr/>
        </p:nvGrpSpPr>
        <p:grpSpPr>
          <a:xfrm>
            <a:off x="425223" y="348912"/>
            <a:ext cx="15418788" cy="1670920"/>
            <a:chOff x="425223" y="348912"/>
            <a:chExt cx="15418788" cy="16709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DDAF72-CA1B-4644-A802-530DBDDD90EC}"/>
                </a:ext>
              </a:extLst>
            </p:cNvPr>
            <p:cNvGrpSpPr/>
            <p:nvPr/>
          </p:nvGrpSpPr>
          <p:grpSpPr>
            <a:xfrm>
              <a:off x="1162290" y="348912"/>
              <a:ext cx="14681721" cy="1670920"/>
              <a:chOff x="2387078" y="851837"/>
              <a:chExt cx="14681721" cy="16709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4CA0889-79E0-4561-B96F-70404CD85E60}"/>
                  </a:ext>
                </a:extLst>
              </p:cNvPr>
              <p:cNvSpPr/>
              <p:nvPr/>
            </p:nvSpPr>
            <p:spPr>
              <a:xfrm>
                <a:off x="2387078" y="851837"/>
                <a:ext cx="14681721" cy="167092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16905-4C98-45C7-B6E1-E13D664E96FB}"/>
                  </a:ext>
                </a:extLst>
              </p:cNvPr>
              <p:cNvSpPr txBox="1"/>
              <p:nvPr/>
            </p:nvSpPr>
            <p:spPr>
              <a:xfrm>
                <a:off x="2969290" y="851840"/>
                <a:ext cx="138764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856642-4781-42A7-AB13-54F33E62603F}"/>
                </a:ext>
              </a:extLst>
            </p:cNvPr>
            <p:cNvSpPr/>
            <p:nvPr/>
          </p:nvSpPr>
          <p:spPr>
            <a:xfrm>
              <a:off x="425223" y="462679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1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5F64B0F-ED9A-4076-94C3-06B81697D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7" y="5769275"/>
            <a:ext cx="3535986" cy="213988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DB4F91A-48B7-43AB-BA08-5E445653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451" y="5807747"/>
            <a:ext cx="3438442" cy="213988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874E57B-F974-4A91-BB0B-DC0299BEE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0245" y="5837088"/>
            <a:ext cx="3377477" cy="213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1F7FF37-D410-4BDF-913D-6B1235526F3D}"/>
                  </a:ext>
                </a:extLst>
              </p:cNvPr>
              <p:cNvSpPr txBox="1"/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1F7FF37-D410-4BDF-913D-6B123552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711F68D-A130-411F-AECC-001DCC06C273}"/>
                  </a:ext>
                </a:extLst>
              </p:cNvPr>
              <p:cNvSpPr txBox="1"/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711F68D-A130-411F-AECC-001DCC06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147C6E-55F8-49DE-A24D-2BF8DC12CE33}"/>
                  </a:ext>
                </a:extLst>
              </p:cNvPr>
              <p:cNvSpPr txBox="1"/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147C6E-55F8-49DE-A24D-2BF8DC12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6958807-FB64-4792-9E93-43DC9B6B4F88}"/>
              </a:ext>
            </a:extLst>
          </p:cNvPr>
          <p:cNvGrpSpPr/>
          <p:nvPr/>
        </p:nvGrpSpPr>
        <p:grpSpPr>
          <a:xfrm>
            <a:off x="0" y="0"/>
            <a:ext cx="18288000" cy="10241280"/>
            <a:chOff x="0" y="0"/>
            <a:chExt cx="18288000" cy="1024128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7737722A-55A8-43CC-A2C2-F2134ACF5A77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98BCFEC-3D72-4450-A6BB-1A071FD2FBAF}"/>
                </a:ext>
              </a:extLst>
            </p:cNvPr>
            <p:cNvGrpSpPr/>
            <p:nvPr/>
          </p:nvGrpSpPr>
          <p:grpSpPr>
            <a:xfrm>
              <a:off x="129202" y="147988"/>
              <a:ext cx="17853998" cy="9796112"/>
              <a:chOff x="0" y="0"/>
              <a:chExt cx="4535397" cy="2344087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B9736C3-B30D-497B-9249-7EF4D95CEF42}"/>
                  </a:ext>
                </a:extLst>
              </p:cNvPr>
              <p:cNvSpPr/>
              <p:nvPr/>
            </p:nvSpPr>
            <p:spPr>
              <a:xfrm>
                <a:off x="0" y="0"/>
                <a:ext cx="4535397" cy="234408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EDD19F53-CF30-49E9-AEC8-FD7ED2A11B4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3FCAD26-EAE4-4504-BFAF-675BC4DA26EC}"/>
              </a:ext>
            </a:extLst>
          </p:cNvPr>
          <p:cNvGrpSpPr/>
          <p:nvPr/>
        </p:nvGrpSpPr>
        <p:grpSpPr>
          <a:xfrm>
            <a:off x="425223" y="348912"/>
            <a:ext cx="15418788" cy="1670920"/>
            <a:chOff x="425223" y="348912"/>
            <a:chExt cx="15418788" cy="16709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DDAF72-CA1B-4644-A802-530DBDDD90EC}"/>
                </a:ext>
              </a:extLst>
            </p:cNvPr>
            <p:cNvGrpSpPr/>
            <p:nvPr/>
          </p:nvGrpSpPr>
          <p:grpSpPr>
            <a:xfrm>
              <a:off x="1162290" y="348912"/>
              <a:ext cx="14681721" cy="1670920"/>
              <a:chOff x="2387078" y="851837"/>
              <a:chExt cx="14681721" cy="16709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4CA0889-79E0-4561-B96F-70404CD85E60}"/>
                  </a:ext>
                </a:extLst>
              </p:cNvPr>
              <p:cNvSpPr/>
              <p:nvPr/>
            </p:nvSpPr>
            <p:spPr>
              <a:xfrm>
                <a:off x="2387078" y="851837"/>
                <a:ext cx="14681721" cy="167092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16905-4C98-45C7-B6E1-E13D664E96FB}"/>
                  </a:ext>
                </a:extLst>
              </p:cNvPr>
              <p:cNvSpPr txBox="1"/>
              <p:nvPr/>
            </p:nvSpPr>
            <p:spPr>
              <a:xfrm>
                <a:off x="2969290" y="851840"/>
                <a:ext cx="138764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856642-4781-42A7-AB13-54F33E62603F}"/>
                </a:ext>
              </a:extLst>
            </p:cNvPr>
            <p:cNvSpPr/>
            <p:nvPr/>
          </p:nvSpPr>
          <p:spPr>
            <a:xfrm>
              <a:off x="425223" y="462679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1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5F64B0F-ED9A-4076-94C3-06B81697D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7" y="5769275"/>
            <a:ext cx="3535986" cy="213988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DB4F91A-48B7-43AB-BA08-5E445653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451" y="5807747"/>
            <a:ext cx="3438442" cy="213988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874E57B-F974-4A91-BB0B-DC0299BEE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0245" y="5837088"/>
            <a:ext cx="3377477" cy="213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AB7FE30-037E-4BDC-81B2-5CC9CD0057DC}"/>
                  </a:ext>
                </a:extLst>
              </p:cNvPr>
              <p:cNvSpPr txBox="1"/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AB7FE30-037E-4BDC-81B2-5CC9CD005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7215D5-D22C-45E2-A717-E97FBA92EFA1}"/>
                  </a:ext>
                </a:extLst>
              </p:cNvPr>
              <p:cNvSpPr txBox="1"/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7215D5-D22C-45E2-A717-E97FBA92E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4A2A2D-D59F-414A-A3D9-2F0E458750BB}"/>
                  </a:ext>
                </a:extLst>
              </p:cNvPr>
              <p:cNvSpPr txBox="1"/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4A2A2D-D59F-414A-A3D9-2F0E4587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7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83F9A6-57CD-4F9C-B082-2BE51420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42900"/>
            <a:ext cx="9601200" cy="80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F043A6E-E6D7-47C5-BC81-4733412E21DF}"/>
              </a:ext>
            </a:extLst>
          </p:cNvPr>
          <p:cNvGrpSpPr/>
          <p:nvPr/>
        </p:nvGrpSpPr>
        <p:grpSpPr>
          <a:xfrm>
            <a:off x="0" y="-11235"/>
            <a:ext cx="18288000" cy="10252515"/>
            <a:chOff x="0" y="-11235"/>
            <a:chExt cx="18288000" cy="10252515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C1EEF7C2-79CF-47CE-8204-B8271CE3E6B4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E87A4DDE-C323-4217-B541-4BE7801DE957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94591F35-F10A-4483-9EE3-321F4B7AC7F9}"/>
                  </a:ext>
                </a:extLst>
              </p:cNvPr>
              <p:cNvSpPr/>
              <p:nvPr/>
            </p:nvSpPr>
            <p:spPr>
              <a:xfrm>
                <a:off x="44607" y="93656"/>
                <a:ext cx="4490790" cy="2179984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822F7D54-688F-40A8-A5F0-A6FFC906AE6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0FC110-FA00-43DE-B2F5-42FC95D2C6ED}"/>
              </a:ext>
            </a:extLst>
          </p:cNvPr>
          <p:cNvGrpSpPr/>
          <p:nvPr/>
        </p:nvGrpSpPr>
        <p:grpSpPr>
          <a:xfrm>
            <a:off x="684844" y="791773"/>
            <a:ext cx="4451576" cy="1494528"/>
            <a:chOff x="425223" y="334805"/>
            <a:chExt cx="4451576" cy="14945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A9F6CB-DA04-471E-8904-620099A11F75}"/>
                </a:ext>
              </a:extLst>
            </p:cNvPr>
            <p:cNvGrpSpPr/>
            <p:nvPr/>
          </p:nvGrpSpPr>
          <p:grpSpPr>
            <a:xfrm>
              <a:off x="1162290" y="373438"/>
              <a:ext cx="3714509" cy="1455895"/>
              <a:chOff x="2387078" y="876363"/>
              <a:chExt cx="3714509" cy="145589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93CE61D-B39D-47F9-B3DF-8997BFF14641}"/>
                  </a:ext>
                </a:extLst>
              </p:cNvPr>
              <p:cNvSpPr/>
              <p:nvPr/>
            </p:nvSpPr>
            <p:spPr>
              <a:xfrm>
                <a:off x="2387078" y="876363"/>
                <a:ext cx="371450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C958D7-D3D7-4D31-A303-F96683145E5F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2912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a,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232D14-5ED4-49F1-A598-0951E913F50D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C5958D-4D22-45B5-AB4C-B9E0008ACF22}"/>
              </a:ext>
            </a:extLst>
          </p:cNvPr>
          <p:cNvGrpSpPr/>
          <p:nvPr/>
        </p:nvGrpSpPr>
        <p:grpSpPr>
          <a:xfrm>
            <a:off x="923640" y="3664163"/>
            <a:ext cx="6606299" cy="2806526"/>
            <a:chOff x="2156983" y="5857746"/>
            <a:chExt cx="6131642" cy="1823559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DAC7B27-9B7F-4343-B406-4147A2360008}"/>
                </a:ext>
              </a:extLst>
            </p:cNvPr>
            <p:cNvSpPr/>
            <p:nvPr/>
          </p:nvSpPr>
          <p:spPr>
            <a:xfrm>
              <a:off x="4038425" y="5857746"/>
              <a:ext cx="4250200" cy="1553255"/>
            </a:xfrm>
            <a:custGeom>
              <a:avLst/>
              <a:gdLst/>
              <a:ahLst/>
              <a:cxnLst/>
              <a:rect l="l" t="t" r="r" b="b"/>
              <a:pathLst>
                <a:path w="4250200" h="1553255">
                  <a:moveTo>
                    <a:pt x="0" y="0"/>
                  </a:moveTo>
                  <a:lnTo>
                    <a:pt x="4250200" y="0"/>
                  </a:lnTo>
                  <a:lnTo>
                    <a:pt x="4250200" y="1553255"/>
                  </a:lnTo>
                  <a:lnTo>
                    <a:pt x="0" y="15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8705AA0-CA67-40C2-847B-A0832C14F44A}"/>
                </a:ext>
              </a:extLst>
            </p:cNvPr>
            <p:cNvSpPr/>
            <p:nvPr/>
          </p:nvSpPr>
          <p:spPr>
            <a:xfrm>
              <a:off x="2156983" y="6128050"/>
              <a:ext cx="4250200" cy="1553255"/>
            </a:xfrm>
            <a:custGeom>
              <a:avLst/>
              <a:gdLst/>
              <a:ahLst/>
              <a:cxnLst/>
              <a:rect l="l" t="t" r="r" b="b"/>
              <a:pathLst>
                <a:path w="4250200" h="1553255">
                  <a:moveTo>
                    <a:pt x="0" y="0"/>
                  </a:moveTo>
                  <a:lnTo>
                    <a:pt x="4250200" y="0"/>
                  </a:lnTo>
                  <a:lnTo>
                    <a:pt x="4250200" y="1553255"/>
                  </a:lnTo>
                  <a:lnTo>
                    <a:pt x="0" y="15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5B45B7-B575-4CF1-AECA-0EEF7EE3DB71}"/>
              </a:ext>
            </a:extLst>
          </p:cNvPr>
          <p:cNvSpPr/>
          <p:nvPr/>
        </p:nvSpPr>
        <p:spPr>
          <a:xfrm>
            <a:off x="668802" y="2664259"/>
            <a:ext cx="7125751" cy="4612841"/>
          </a:xfrm>
          <a:prstGeom prst="roundRect">
            <a:avLst/>
          </a:prstGeom>
          <a:solidFill>
            <a:srgbClr val="C4489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27349-903B-4EA4-BBEA-83A37F24E713}"/>
                  </a:ext>
                </a:extLst>
              </p:cNvPr>
              <p:cNvSpPr txBox="1"/>
              <p:nvPr/>
            </p:nvSpPr>
            <p:spPr>
              <a:xfrm>
                <a:off x="80784" y="3518886"/>
                <a:ext cx="7713769" cy="249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num>
                        <m:den/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27349-903B-4EA4-BBEA-83A37F24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" y="3518886"/>
                <a:ext cx="7713769" cy="2494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3265784-5DE6-42FE-A185-14C71CE966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9258" y="3002408"/>
            <a:ext cx="5331228" cy="39365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9EDE74B-5F0A-46F0-9441-81F3DFE347C2}"/>
              </a:ext>
            </a:extLst>
          </p:cNvPr>
          <p:cNvSpPr/>
          <p:nvPr/>
        </p:nvSpPr>
        <p:spPr>
          <a:xfrm>
            <a:off x="8029354" y="2658243"/>
            <a:ext cx="9649046" cy="4612841"/>
          </a:xfrm>
          <a:prstGeom prst="roundRect">
            <a:avLst/>
          </a:prstGeom>
          <a:solidFill>
            <a:srgbClr val="C4489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DB5DB4-BC25-449F-A95B-9C3B3A36E0BE}"/>
                  </a:ext>
                </a:extLst>
              </p:cNvPr>
              <p:cNvSpPr txBox="1"/>
              <p:nvPr/>
            </p:nvSpPr>
            <p:spPr>
              <a:xfrm>
                <a:off x="8012356" y="3407029"/>
                <a:ext cx="9894644" cy="249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/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DB5DB4-BC25-449F-A95B-9C3B3A36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356" y="3407029"/>
                <a:ext cx="9894644" cy="2494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96" name="TextBox3" r:id="rId2" imgW="1612800" imgH="1174680"/>
        </mc:Choice>
        <mc:Fallback>
          <p:control name="TextBox3" r:id="rId2" imgW="1612800" imgH="1174680">
            <p:pic>
              <p:nvPicPr>
                <p:cNvPr id="27" name="TextBox3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28677" y="3664164"/>
                  <a:ext cx="1613095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7" name="TextBox1" r:id="rId3" imgW="1612800" imgH="1174680"/>
        </mc:Choice>
        <mc:Fallback>
          <p:control name="TextBox1" r:id="rId3" imgW="1612800" imgH="1174680">
            <p:pic>
              <p:nvPicPr>
                <p:cNvPr id="28" name="TextBox1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2919" y="5123630"/>
                  <a:ext cx="1613095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8" name="TextBox2" r:id="rId4" imgW="1257480" imgH="1174680"/>
        </mc:Choice>
        <mc:Fallback>
          <p:control name="TextBox2" r:id="rId4" imgW="1257480" imgH="1174680">
            <p:pic>
              <p:nvPicPr>
                <p:cNvPr id="36" name="TextBox2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40783" y="3439142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9" name="TextBox4" r:id="rId5" imgW="1257480" imgH="1174680"/>
        </mc:Choice>
        <mc:Fallback>
          <p:control name="TextBox4" r:id="rId5" imgW="1257480" imgH="1174680">
            <p:pic>
              <p:nvPicPr>
                <p:cNvPr id="38" name="TextBox4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95287" y="3407029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0" name="TextBox5" r:id="rId6" imgW="1257480" imgH="1174680"/>
        </mc:Choice>
        <mc:Fallback>
          <p:control name="TextBox5" r:id="rId6" imgW="1257480" imgH="1174680">
            <p:pic>
              <p:nvPicPr>
                <p:cNvPr id="43" name="TextBox5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30781" y="5009111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3259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D0F2B3-1146-40AA-A23F-68DA4455F57D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0647DEC-B5A0-493B-9873-67438E2D9D01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7E76F0-6592-4E38-BE90-E1B110F1F995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4CCE78E-5526-4F24-A217-8C5368D55089}"/>
                  </a:ext>
                </a:extLst>
              </p:cNvPr>
              <p:cNvSpPr/>
              <p:nvPr/>
            </p:nvSpPr>
            <p:spPr>
              <a:xfrm>
                <a:off x="44607" y="35094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F616C1-2F25-45ED-80D5-4F18895FF5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7092A5-FFED-4218-B510-A98E592E7A31}"/>
              </a:ext>
            </a:extLst>
          </p:cNvPr>
          <p:cNvGrpSpPr/>
          <p:nvPr/>
        </p:nvGrpSpPr>
        <p:grpSpPr>
          <a:xfrm>
            <a:off x="-633000" y="1224914"/>
            <a:ext cx="15368607" cy="1940295"/>
            <a:chOff x="-302413" y="400509"/>
            <a:chExt cx="9646379" cy="10913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0107C-CEC7-424E-A4D5-793F60CA0BA9}"/>
                </a:ext>
              </a:extLst>
            </p:cNvPr>
            <p:cNvSpPr txBox="1"/>
            <p:nvPr/>
          </p:nvSpPr>
          <p:spPr>
            <a:xfrm>
              <a:off x="-302413" y="476220"/>
              <a:ext cx="96463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b,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AFC02A-3CAB-43B8-989A-07AF6C2135A4}"/>
                </a:ext>
              </a:extLst>
            </p:cNvPr>
            <p:cNvSpPr/>
            <p:nvPr/>
          </p:nvSpPr>
          <p:spPr>
            <a:xfrm>
              <a:off x="619665" y="400509"/>
              <a:ext cx="968596" cy="749056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55978-63B5-40F8-8D0A-78909AD20BE9}"/>
                  </a:ext>
                </a:extLst>
              </p:cNvPr>
              <p:cNvSpPr txBox="1"/>
              <p:nvPr/>
            </p:nvSpPr>
            <p:spPr>
              <a:xfrm>
                <a:off x="9910991" y="1028225"/>
                <a:ext cx="7713769" cy="225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72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55978-63B5-40F8-8D0A-78909AD2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991" y="1028225"/>
                <a:ext cx="7713769" cy="2254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67C2A-37FD-410D-B370-1A1B320C048B}"/>
                  </a:ext>
                </a:extLst>
              </p:cNvPr>
              <p:cNvSpPr txBox="1"/>
              <p:nvPr/>
            </p:nvSpPr>
            <p:spPr>
              <a:xfrm>
                <a:off x="1037635" y="3792522"/>
                <a:ext cx="2667000" cy="225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67C2A-37FD-410D-B370-1A1B320C0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35" y="3792522"/>
                <a:ext cx="2667000" cy="2254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F1FF9C-6FF1-4BD7-B785-14AFB9745891}"/>
                  </a:ext>
                </a:extLst>
              </p:cNvPr>
              <p:cNvSpPr txBox="1"/>
              <p:nvPr/>
            </p:nvSpPr>
            <p:spPr>
              <a:xfrm>
                <a:off x="3367253" y="3792522"/>
                <a:ext cx="39624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18 : 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24 : 6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F1FF9C-6FF1-4BD7-B785-14AFB9745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53" y="3792522"/>
                <a:ext cx="3962400" cy="2253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C8305-7BE2-4B25-9F1C-820333673299}"/>
                  </a:ext>
                </a:extLst>
              </p:cNvPr>
              <p:cNvSpPr txBox="1"/>
              <p:nvPr/>
            </p:nvSpPr>
            <p:spPr>
              <a:xfrm>
                <a:off x="7101053" y="3792522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C8305-7BE2-4B25-9F1C-82033367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53" y="3792522"/>
                <a:ext cx="1447800" cy="22531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A06BE-B6F5-40EA-A137-E275391162F0}"/>
                  </a:ext>
                </a:extLst>
              </p:cNvPr>
              <p:cNvSpPr txBox="1"/>
              <p:nvPr/>
            </p:nvSpPr>
            <p:spPr>
              <a:xfrm>
                <a:off x="9557582" y="3820426"/>
                <a:ext cx="2667000" cy="222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A06BE-B6F5-40EA-A137-E275391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582" y="3820426"/>
                <a:ext cx="2667000" cy="2227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B30F1-F84F-4368-9DB6-BC39AF3EA081}"/>
                  </a:ext>
                </a:extLst>
              </p:cNvPr>
              <p:cNvSpPr txBox="1"/>
              <p:nvPr/>
            </p:nvSpPr>
            <p:spPr>
              <a:xfrm>
                <a:off x="11887200" y="3820426"/>
                <a:ext cx="4816640" cy="222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56 : 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42 : 14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B30F1-F84F-4368-9DB6-BC39AF3EA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3820426"/>
                <a:ext cx="4816640" cy="2227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731030-D6B2-42FD-B930-4D48F3B7AE41}"/>
                  </a:ext>
                </a:extLst>
              </p:cNvPr>
              <p:cNvSpPr txBox="1"/>
              <p:nvPr/>
            </p:nvSpPr>
            <p:spPr>
              <a:xfrm>
                <a:off x="16322840" y="3819528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731030-D6B2-42FD-B930-4D48F3B7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40" y="3819528"/>
                <a:ext cx="1447800" cy="22531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E81C9-F2FB-4472-A733-42A1A212CEB7}"/>
                  </a:ext>
                </a:extLst>
              </p:cNvPr>
              <p:cNvSpPr txBox="1"/>
              <p:nvPr/>
            </p:nvSpPr>
            <p:spPr>
              <a:xfrm>
                <a:off x="5426742" y="6743700"/>
                <a:ext cx="26670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72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E81C9-F2FB-4472-A733-42A1A21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42" y="6743700"/>
                <a:ext cx="2667000" cy="22531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C025C-4579-4326-AAD9-6B82D9CFD308}"/>
                  </a:ext>
                </a:extLst>
              </p:cNvPr>
              <p:cNvSpPr txBox="1"/>
              <p:nvPr/>
            </p:nvSpPr>
            <p:spPr>
              <a:xfrm>
                <a:off x="7756360" y="6743700"/>
                <a:ext cx="443564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72 : 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90 : 18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C025C-4579-4326-AAD9-6B82D9CF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60" y="6743700"/>
                <a:ext cx="4435640" cy="22531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37326-30B7-4138-9BD7-F96A0E0AE2CB}"/>
                  </a:ext>
                </a:extLst>
              </p:cNvPr>
              <p:cNvSpPr txBox="1"/>
              <p:nvPr/>
            </p:nvSpPr>
            <p:spPr>
              <a:xfrm>
                <a:off x="11887200" y="6743700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37326-30B7-4138-9BD7-F96A0E0A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6743700"/>
                <a:ext cx="1447800" cy="22531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00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56240D-3950-4678-AB5A-E9ED396D0BDD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AA9C6AE-3B51-4DF2-9A50-222D0704A0EC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A9287-90AC-4803-8D8E-34729F654481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79CBBE1-4183-4A26-B85A-2CDE75066C2F}"/>
                  </a:ext>
                </a:extLst>
              </p:cNvPr>
              <p:cNvSpPr/>
              <p:nvPr/>
            </p:nvSpPr>
            <p:spPr>
              <a:xfrm>
                <a:off x="44607" y="35094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2D4D7D-730E-47A8-B005-D53AE93C01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17C3E9-F7A1-41E2-9CDA-47787EADF09D}"/>
              </a:ext>
            </a:extLst>
          </p:cNvPr>
          <p:cNvGrpSpPr/>
          <p:nvPr/>
        </p:nvGrpSpPr>
        <p:grpSpPr>
          <a:xfrm>
            <a:off x="684844" y="791773"/>
            <a:ext cx="10211756" cy="1494528"/>
            <a:chOff x="425223" y="334805"/>
            <a:chExt cx="102117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10E6B0-F40D-48E1-91BD-7D2A5B73381A}"/>
                </a:ext>
              </a:extLst>
            </p:cNvPr>
            <p:cNvGrpSpPr/>
            <p:nvPr/>
          </p:nvGrpSpPr>
          <p:grpSpPr>
            <a:xfrm>
              <a:off x="1162290" y="373438"/>
              <a:ext cx="9474689" cy="1455895"/>
              <a:chOff x="2387078" y="876363"/>
              <a:chExt cx="94746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C48E242-F83C-45B7-8045-02CC142F02EB}"/>
                  </a:ext>
                </a:extLst>
              </p:cNvPr>
              <p:cNvSpPr/>
              <p:nvPr/>
            </p:nvSpPr>
            <p:spPr>
              <a:xfrm>
                <a:off x="2387078" y="876363"/>
                <a:ext cx="94746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A94D9-8424-4DD1-9E42-E759129A440C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88081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67E933-88CA-4A4F-99BD-D578C26676A5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3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C246DB-FDE0-4110-99FD-3D67D0CB8C04}"/>
              </a:ext>
            </a:extLst>
          </p:cNvPr>
          <p:cNvSpPr txBox="1"/>
          <p:nvPr/>
        </p:nvSpPr>
        <p:spPr>
          <a:xfrm>
            <a:off x="472102" y="2371308"/>
            <a:ext cx="1716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F77D7-3553-47BA-B2F9-325259B5A340}"/>
              </a:ext>
            </a:extLst>
          </p:cNvPr>
          <p:cNvGrpSpPr/>
          <p:nvPr/>
        </p:nvGrpSpPr>
        <p:grpSpPr>
          <a:xfrm>
            <a:off x="2114471" y="3758014"/>
            <a:ext cx="5560902" cy="2775499"/>
            <a:chOff x="763698" y="3663400"/>
            <a:chExt cx="5560902" cy="27754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EC0429-1174-4200-8CA4-D01B10FBC73C}"/>
                </a:ext>
              </a:extLst>
            </p:cNvPr>
            <p:cNvSpPr/>
            <p:nvPr/>
          </p:nvSpPr>
          <p:spPr>
            <a:xfrm>
              <a:off x="763698" y="3663400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2D3B1A-484C-4248-9E17-EF8938AD320C}"/>
                    </a:ext>
                  </a:extLst>
                </p:cNvPr>
                <p:cNvSpPr txBox="1"/>
                <p:nvPr/>
              </p:nvSpPr>
              <p:spPr>
                <a:xfrm>
                  <a:off x="1676400" y="3797541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2D3B1A-484C-4248-9E17-EF8938AD3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3797541"/>
                  <a:ext cx="2895600" cy="24933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14B8A7-8EBD-48C8-BA94-2748B7ED78F1}"/>
              </a:ext>
            </a:extLst>
          </p:cNvPr>
          <p:cNvGrpSpPr/>
          <p:nvPr/>
        </p:nvGrpSpPr>
        <p:grpSpPr>
          <a:xfrm>
            <a:off x="9469038" y="6863777"/>
            <a:ext cx="5560902" cy="2775499"/>
            <a:chOff x="9469038" y="6863777"/>
            <a:chExt cx="5560902" cy="277549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B0FC92-EDE8-415B-87C9-722FA77735A8}"/>
                </a:ext>
              </a:extLst>
            </p:cNvPr>
            <p:cNvSpPr/>
            <p:nvPr/>
          </p:nvSpPr>
          <p:spPr>
            <a:xfrm>
              <a:off x="9469038" y="6863777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F58A92-8FEE-492E-ADD6-194EDBBABD3E}"/>
                    </a:ext>
                  </a:extLst>
                </p:cNvPr>
                <p:cNvSpPr txBox="1"/>
                <p:nvPr/>
              </p:nvSpPr>
              <p:spPr>
                <a:xfrm>
                  <a:off x="10363200" y="6963449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23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F58A92-8FEE-492E-ADD6-194EDBBAB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200" y="6963449"/>
                  <a:ext cx="2895600" cy="24933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22A7A-68F7-4BFD-86F0-43AFBECF8D22}"/>
              </a:ext>
            </a:extLst>
          </p:cNvPr>
          <p:cNvGrpSpPr/>
          <p:nvPr/>
        </p:nvGrpSpPr>
        <p:grpSpPr>
          <a:xfrm>
            <a:off x="9398322" y="3751060"/>
            <a:ext cx="5560902" cy="2775499"/>
            <a:chOff x="9398322" y="3751060"/>
            <a:chExt cx="5560902" cy="277549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391A331-98B2-4953-953B-BE7E12B1C66E}"/>
                </a:ext>
              </a:extLst>
            </p:cNvPr>
            <p:cNvSpPr/>
            <p:nvPr/>
          </p:nvSpPr>
          <p:spPr>
            <a:xfrm>
              <a:off x="9398322" y="3751060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651DF-8290-45AC-8A2E-B1C43DED4B9A}"/>
                    </a:ext>
                  </a:extLst>
                </p:cNvPr>
                <p:cNvSpPr txBox="1"/>
                <p:nvPr/>
              </p:nvSpPr>
              <p:spPr>
                <a:xfrm>
                  <a:off x="10363200" y="3855140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651DF-8290-45AC-8A2E-B1C43DED4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200" y="3855140"/>
                  <a:ext cx="2895600" cy="24933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979EB3-A9B1-44B8-8974-57F3E6AE3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6998" y="7121700"/>
            <a:ext cx="5512326" cy="24969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EB5AA-84CE-4E18-B7F5-00376B16D57E}"/>
              </a:ext>
            </a:extLst>
          </p:cNvPr>
          <p:cNvGrpSpPr/>
          <p:nvPr/>
        </p:nvGrpSpPr>
        <p:grpSpPr>
          <a:xfrm>
            <a:off x="2136998" y="6892410"/>
            <a:ext cx="5560902" cy="2775499"/>
            <a:chOff x="2088421" y="6942952"/>
            <a:chExt cx="5560902" cy="27754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DBC8F92-B907-42C5-8FA7-BEE255043022}"/>
                </a:ext>
              </a:extLst>
            </p:cNvPr>
            <p:cNvSpPr/>
            <p:nvPr/>
          </p:nvSpPr>
          <p:spPr>
            <a:xfrm>
              <a:off x="2088421" y="6942952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EF2C2F-56C3-46AB-8C42-345277DE899F}"/>
                    </a:ext>
                  </a:extLst>
                </p:cNvPr>
                <p:cNvSpPr txBox="1"/>
                <p:nvPr/>
              </p:nvSpPr>
              <p:spPr>
                <a:xfrm>
                  <a:off x="3027173" y="7084045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EF2C2F-56C3-46AB-8C42-345277DE8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7173" y="7084045"/>
                  <a:ext cx="2895600" cy="24933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5127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23C425-CE51-40D0-83CD-B89D3439C9E1}"/>
              </a:ext>
            </a:extLst>
          </p:cNvPr>
          <p:cNvGrpSpPr/>
          <p:nvPr/>
        </p:nvGrpSpPr>
        <p:grpSpPr>
          <a:xfrm>
            <a:off x="4482" y="-11206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392A148-4A6D-4612-9654-B84A6C3FB31B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88196F-C14D-4D66-B570-92D64231DDB0}"/>
                </a:ext>
              </a:extLst>
            </p:cNvPr>
            <p:cNvGrpSpPr/>
            <p:nvPr/>
          </p:nvGrpSpPr>
          <p:grpSpPr>
            <a:xfrm>
              <a:off x="129203" y="-11235"/>
              <a:ext cx="17853997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D411791-B780-4C4D-AD93-20361A83E495}"/>
                  </a:ext>
                </a:extLst>
              </p:cNvPr>
              <p:cNvSpPr/>
              <p:nvPr/>
            </p:nvSpPr>
            <p:spPr>
              <a:xfrm>
                <a:off x="44607" y="14682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75F7C-4A24-4B2A-B13B-7122AD63C03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589781-92BD-4834-8EF5-CDA563F479B2}"/>
              </a:ext>
            </a:extLst>
          </p:cNvPr>
          <p:cNvGrpSpPr/>
          <p:nvPr/>
        </p:nvGrpSpPr>
        <p:grpSpPr>
          <a:xfrm>
            <a:off x="684844" y="342900"/>
            <a:ext cx="10211756" cy="1494528"/>
            <a:chOff x="425223" y="334805"/>
            <a:chExt cx="102117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3FE846-A60D-4EA8-9A34-47F84B88614C}"/>
                </a:ext>
              </a:extLst>
            </p:cNvPr>
            <p:cNvGrpSpPr/>
            <p:nvPr/>
          </p:nvGrpSpPr>
          <p:grpSpPr>
            <a:xfrm>
              <a:off x="1162290" y="373438"/>
              <a:ext cx="9474689" cy="1455895"/>
              <a:chOff x="2387078" y="876363"/>
              <a:chExt cx="94746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7E620B6-C897-4C7B-9AEF-5B602DB0ABEC}"/>
                  </a:ext>
                </a:extLst>
              </p:cNvPr>
              <p:cNvSpPr/>
              <p:nvPr/>
            </p:nvSpPr>
            <p:spPr>
              <a:xfrm>
                <a:off x="2387078" y="876363"/>
                <a:ext cx="94746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E2EB28-7A6E-44AA-A9B1-41BC83C16557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88081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60FF2B-B331-4D78-AAE5-CBFDE1890E00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3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2662D8-075A-40F3-9BD5-D03ADD13B70F}"/>
              </a:ext>
            </a:extLst>
          </p:cNvPr>
          <p:cNvGrpSpPr/>
          <p:nvPr/>
        </p:nvGrpSpPr>
        <p:grpSpPr>
          <a:xfrm>
            <a:off x="304800" y="1794726"/>
            <a:ext cx="17678398" cy="1826253"/>
            <a:chOff x="472101" y="2053160"/>
            <a:chExt cx="17168198" cy="1826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9346E4-9FB1-4B8A-9690-58761F6994E8}"/>
                </a:ext>
              </a:extLst>
            </p:cNvPr>
            <p:cNvSpPr txBox="1"/>
            <p:nvPr/>
          </p:nvSpPr>
          <p:spPr>
            <a:xfrm>
              <a:off x="472101" y="2371308"/>
              <a:ext cx="1716819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b,    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  <a:r>
                <a:rPr lang="vi-VN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ới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AA1943-4D5B-454D-A0BA-A69BE4CFAE72}"/>
                    </a:ext>
                  </a:extLst>
                </p:cNvPr>
                <p:cNvSpPr txBox="1"/>
                <p:nvPr/>
              </p:nvSpPr>
              <p:spPr>
                <a:xfrm>
                  <a:off x="716247" y="2053160"/>
                  <a:ext cx="1555978" cy="1533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FF0000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FF0000"/>
                                </a:solidFill>
                                <a:latin typeface="UTM Avo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AA1943-4D5B-454D-A0BA-A69BE4CFA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47" y="2053160"/>
                  <a:ext cx="1555978" cy="15336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6" name="correct">
            <a:hlinkClick r:id="" action="ppaction://media"/>
            <a:extLst>
              <a:ext uri="{FF2B5EF4-FFF2-40B4-BE49-F238E27FC236}">
                <a16:creationId xmlns:a16="http://schemas.microsoft.com/office/drawing/2014/main" id="{DBD739AD-0641-4E1F-B3DC-EBE489C8C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53710" y="161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2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4248</TotalTime>
  <Words>256</Words>
  <Application>Microsoft Office PowerPoint</Application>
  <PresentationFormat>Custom</PresentationFormat>
  <Paragraphs>79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字魂105号-简雅黑</vt:lpstr>
      <vt:lpstr>Cambria Math</vt:lpstr>
      <vt:lpstr>UTM Avo</vt:lpstr>
      <vt:lpstr>Times New Roman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HN27112024</cp:lastModifiedBy>
  <cp:revision>93</cp:revision>
  <dcterms:created xsi:type="dcterms:W3CDTF">2006-08-16T00:00:00Z</dcterms:created>
  <dcterms:modified xsi:type="dcterms:W3CDTF">2025-09-14T13:47:04Z</dcterms:modified>
  <cp:category>9Slide.vn</cp:category>
  <dc:identifier>DAGHSpGC-_Q</dc:identifier>
</cp:coreProperties>
</file>