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681" r:id="rId3"/>
    <p:sldMasterId id="2147483693" r:id="rId4"/>
  </p:sldMasterIdLst>
  <p:notesMasterIdLst>
    <p:notesMasterId r:id="rId27"/>
  </p:notesMasterIdLst>
  <p:sldIdLst>
    <p:sldId id="324" r:id="rId5"/>
    <p:sldId id="259" r:id="rId6"/>
    <p:sldId id="316" r:id="rId7"/>
    <p:sldId id="257" r:id="rId8"/>
    <p:sldId id="261" r:id="rId9"/>
    <p:sldId id="267" r:id="rId10"/>
    <p:sldId id="272" r:id="rId11"/>
    <p:sldId id="317" r:id="rId12"/>
    <p:sldId id="305" r:id="rId13"/>
    <p:sldId id="306" r:id="rId14"/>
    <p:sldId id="307" r:id="rId15"/>
    <p:sldId id="308" r:id="rId16"/>
    <p:sldId id="318" r:id="rId17"/>
    <p:sldId id="319" r:id="rId18"/>
    <p:sldId id="320" r:id="rId19"/>
    <p:sldId id="321" r:id="rId20"/>
    <p:sldId id="313" r:id="rId21"/>
    <p:sldId id="322" r:id="rId22"/>
    <p:sldId id="323" r:id="rId23"/>
    <p:sldId id="314" r:id="rId24"/>
    <p:sldId id="315" r:id="rId25"/>
    <p:sldId id="265"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33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56" autoAdjust="0"/>
    <p:restoredTop sz="94660"/>
  </p:normalViewPr>
  <p:slideViewPr>
    <p:cSldViewPr snapToGrid="0">
      <p:cViewPr varScale="1">
        <p:scale>
          <a:sx n="65" d="100"/>
          <a:sy n="65" d="100"/>
        </p:scale>
        <p:origin x="712"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04D8BD-037E-4C1C-9BFA-3501E8C34330}" type="datetimeFigureOut">
              <a:rPr lang="en-US" smtClean="0"/>
              <a:t>15/04/2025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BFCDDB-24F7-49E4-81C2-9F3510FCC458}" type="slidenum">
              <a:rPr lang="en-US" smtClean="0"/>
              <a:t>‹#›</a:t>
            </a:fld>
            <a:endParaRPr lang="en-US"/>
          </a:p>
        </p:txBody>
      </p:sp>
    </p:spTree>
    <p:extLst>
      <p:ext uri="{BB962C8B-B14F-4D97-AF65-F5344CB8AC3E}">
        <p14:creationId xmlns:p14="http://schemas.microsoft.com/office/powerpoint/2010/main" val="12739873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5208B7-79F7-4FA2-BFDA-95A81DC7CA51}" type="slidenum">
              <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1012738" name="Rectangle 2"/>
          <p:cNvSpPr>
            <a:spLocks noGrp="1" noRot="1" noChangeAspect="1" noChangeArrowheads="1" noTextEdit="1"/>
          </p:cNvSpPr>
          <p:nvPr>
            <p:ph type="sldImg"/>
          </p:nvPr>
        </p:nvSpPr>
        <p:spPr>
          <a:xfrm>
            <a:off x="95250" y="746125"/>
            <a:ext cx="6604000" cy="3716338"/>
          </a:xfrm>
          <a:ln w="12700" cap="flat"/>
        </p:spPr>
      </p:sp>
      <p:sp>
        <p:nvSpPr>
          <p:cNvPr id="1012739" name="Rectangle 3"/>
          <p:cNvSpPr>
            <a:spLocks noGrp="1" noChangeArrowheads="1"/>
          </p:cNvSpPr>
          <p:nvPr>
            <p:ph type="body" idx="1"/>
          </p:nvPr>
        </p:nvSpPr>
        <p:spPr/>
        <p:txBody>
          <a:bodyPr lIns="92075" tIns="46038" rIns="92075" bIns="46038"/>
          <a:lstStyle/>
          <a:p>
            <a:endParaRPr lang="zh-CN" altLang="zh-CN"/>
          </a:p>
        </p:txBody>
      </p:sp>
    </p:spTree>
    <p:extLst>
      <p:ext uri="{BB962C8B-B14F-4D97-AF65-F5344CB8AC3E}">
        <p14:creationId xmlns:p14="http://schemas.microsoft.com/office/powerpoint/2010/main" val="25581993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BFCDDB-24F7-49E4-81C2-9F3510FCC458}" type="slidenum">
              <a:rPr lang="en-US" smtClean="0"/>
              <a:t>7</a:t>
            </a:fld>
            <a:endParaRPr lang="en-US"/>
          </a:p>
        </p:txBody>
      </p:sp>
    </p:spTree>
    <p:extLst>
      <p:ext uri="{BB962C8B-B14F-4D97-AF65-F5344CB8AC3E}">
        <p14:creationId xmlns:p14="http://schemas.microsoft.com/office/powerpoint/2010/main" val="41744879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BFCDDB-24F7-49E4-81C2-9F3510FCC4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89529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BC432600-F88F-5D34-3917-0FC802F6A0F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spTree>
    <p:extLst>
      <p:ext uri="{BB962C8B-B14F-4D97-AF65-F5344CB8AC3E}">
        <p14:creationId xmlns:p14="http://schemas.microsoft.com/office/powerpoint/2010/main" val="16629769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5112507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117413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8398900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5031131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39604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7957277"/>
      </p:ext>
    </p:extLst>
  </p:cSld>
  <p:clrMapOvr>
    <a:masterClrMapping/>
  </p:clrMapOvr>
  <p:transition>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字魂107号-萌趣欢乐体" panose="00000500000000000000" pitchFamily="2" charset="-122"/>
                <a:cs typeface="+mn-cs"/>
              </a:rPr>
              <a:t>2025/4/15</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字魂107号-萌趣欢乐体" panose="00000500000000000000" pitchFamily="2"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829163746"/>
      </p:ext>
    </p:extLst>
  </p:cSld>
  <p:clrMapOvr>
    <a:masterClrMapping/>
  </p:clrMapOvr>
  <p:transition>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9" name="图片 8"/>
          <p:cNvPicPr>
            <a:picLocks noChangeAspect="1"/>
          </p:cNvPicPr>
          <p:nvPr userDrawn="1"/>
        </p:nvPicPr>
        <p:blipFill rotWithShape="1">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200000"/>
                    </a14:imgEffect>
                  </a14:imgLayer>
                </a14:imgProps>
              </a:ext>
              <a:ext uri="{28A0092B-C50C-407E-A947-70E740481C1C}">
                <a14:useLocalDpi xmlns:a14="http://schemas.microsoft.com/office/drawing/2010/main" val="0"/>
              </a:ext>
            </a:extLst>
          </a:blip>
          <a:srcRect l="6527" t="8760" r="9459" b="11091"/>
          <a:stretch>
            <a:fillRect/>
          </a:stretch>
        </p:blipFill>
        <p:spPr>
          <a:xfrm rot="16200000">
            <a:off x="2307321" y="-2412662"/>
            <a:ext cx="6801855" cy="11627176"/>
          </a:xfrm>
          <a:prstGeom prst="rect">
            <a:avLst/>
          </a:prstGeom>
        </p:spPr>
      </p:pic>
    </p:spTree>
    <p:extLst>
      <p:ext uri="{BB962C8B-B14F-4D97-AF65-F5344CB8AC3E}">
        <p14:creationId xmlns:p14="http://schemas.microsoft.com/office/powerpoint/2010/main" val="2367102090"/>
      </p:ext>
    </p:extLst>
  </p:cSld>
  <p:clrMapOvr>
    <a:masterClrMapping/>
  </p:clrMapOvr>
  <p:transition>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内容与标题">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9" name="图片 8"/>
          <p:cNvPicPr>
            <a:picLocks noChangeAspect="1"/>
          </p:cNvPicPr>
          <p:nvPr userDrawn="1"/>
        </p:nvPicPr>
        <p:blipFill rotWithShape="1">
          <a:blip r:embed="rId2" cstate="print">
            <a:extLst>
              <a:ext uri="{28A0092B-C50C-407E-A947-70E740481C1C}">
                <a14:useLocalDpi xmlns:a14="http://schemas.microsoft.com/office/drawing/2010/main" val="0"/>
              </a:ext>
            </a:extLst>
          </a:blip>
          <a:srcRect l="6527" t="8760" r="9459" b="11091"/>
          <a:stretch>
            <a:fillRect/>
          </a:stretch>
        </p:blipFill>
        <p:spPr>
          <a:xfrm rot="16200000">
            <a:off x="2307321" y="-2412662"/>
            <a:ext cx="6801855" cy="11627176"/>
          </a:xfrm>
          <a:prstGeom prst="rect">
            <a:avLst/>
          </a:prstGeom>
        </p:spPr>
      </p:pic>
    </p:spTree>
    <p:extLst>
      <p:ext uri="{BB962C8B-B14F-4D97-AF65-F5344CB8AC3E}">
        <p14:creationId xmlns:p14="http://schemas.microsoft.com/office/powerpoint/2010/main" val="2781482746"/>
      </p:ext>
    </p:extLst>
  </p:cSld>
  <p:clrMapOvr>
    <a:masterClrMapping/>
  </p:clrMapOvr>
  <p:transition>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3" name="矩形 7"/>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10"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rot="8225332">
            <a:off x="4009141" y="4943575"/>
            <a:ext cx="2380088" cy="2515867"/>
          </a:xfrm>
          <a:prstGeom prst="rect">
            <a:avLst/>
          </a:prstGeom>
        </p:spPr>
      </p:pic>
      <p:pic>
        <p:nvPicPr>
          <p:cNvPr id="9"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a:off x="-58767" y="5084252"/>
            <a:ext cx="2380088" cy="2515867"/>
          </a:xfrm>
          <a:prstGeom prst="rect">
            <a:avLst/>
          </a:prstGeom>
        </p:spPr>
      </p:pic>
      <p:pic>
        <p:nvPicPr>
          <p:cNvPr id="6"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rot="8225332">
            <a:off x="10187202" y="4703251"/>
            <a:ext cx="2380088" cy="2515867"/>
          </a:xfrm>
          <a:prstGeom prst="rect">
            <a:avLst/>
          </a:prstGeom>
        </p:spPr>
      </p:pic>
      <p:sp>
        <p:nvSpPr>
          <p:cNvPr id="5" name="Rectangle 4"/>
          <p:cNvSpPr/>
          <p:nvPr userDrawn="1"/>
        </p:nvSpPr>
        <p:spPr>
          <a:xfrm>
            <a:off x="316523" y="263769"/>
            <a:ext cx="11641015" cy="6330462"/>
          </a:xfrm>
          <a:prstGeom prst="rect">
            <a:avLst/>
          </a:prstGeom>
          <a:solidFill>
            <a:schemeClr val="bg1"/>
          </a:solidFill>
          <a:ln>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3814" y="-706568"/>
            <a:ext cx="1940673" cy="1940673"/>
          </a:xfrm>
          <a:prstGeom prst="rect">
            <a:avLst/>
          </a:prstGeom>
        </p:spPr>
      </p:pic>
      <p:pic>
        <p:nvPicPr>
          <p:cNvPr id="8" name="图片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843122" y="-44488"/>
            <a:ext cx="1466109" cy="1466109"/>
          </a:xfrm>
          <a:prstGeom prst="rect">
            <a:avLst/>
          </a:prstGeom>
        </p:spPr>
      </p:pic>
    </p:spTree>
    <p:extLst>
      <p:ext uri="{BB962C8B-B14F-4D97-AF65-F5344CB8AC3E}">
        <p14:creationId xmlns:p14="http://schemas.microsoft.com/office/powerpoint/2010/main" val="2823528289"/>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02DDB58-06EB-5059-A296-3737BCFA060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sp>
        <p:nvSpPr>
          <p:cNvPr id="8" name="矩形 7">
            <a:extLst>
              <a:ext uri="{FF2B5EF4-FFF2-40B4-BE49-F238E27FC236}">
                <a16:creationId xmlns:a16="http://schemas.microsoft.com/office/drawing/2014/main" id="{8A032977-EBCC-ED36-F25C-6AC53F469F8A}"/>
              </a:ext>
            </a:extLst>
          </p:cNvPr>
          <p:cNvSpPr/>
          <p:nvPr userDrawn="1"/>
        </p:nvSpPr>
        <p:spPr>
          <a:xfrm>
            <a:off x="-1" y="457200"/>
            <a:ext cx="12192001" cy="592836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69995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710">
          <p15:clr>
            <a:srgbClr val="FBAE40"/>
          </p15:clr>
        </p15:guide>
        <p15:guide id="4" pos="6947">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285E5-3499-79CD-D4A0-9A0FB777E0B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926FE1A-D2E8-9FED-7353-D9A0531657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9486936-4C26-1DD1-42CF-5A856BBC468C}"/>
              </a:ext>
            </a:extLst>
          </p:cNvPr>
          <p:cNvSpPr>
            <a:spLocks noGrp="1"/>
          </p:cNvSpPr>
          <p:nvPr>
            <p:ph type="dt" sz="half" idx="10"/>
          </p:nvPr>
        </p:nvSpPr>
        <p:spPr/>
        <p:txBody>
          <a:bodyPr/>
          <a:lstStyle/>
          <a:p>
            <a:fld id="{C118DE0D-C7C3-4155-95A2-3205EED884C2}" type="datetimeFigureOut">
              <a:rPr lang="en-US" smtClean="0"/>
              <a:t>15/04/2025</a:t>
            </a:fld>
            <a:endParaRPr lang="en-US"/>
          </a:p>
        </p:txBody>
      </p:sp>
      <p:sp>
        <p:nvSpPr>
          <p:cNvPr id="5" name="Footer Placeholder 4">
            <a:extLst>
              <a:ext uri="{FF2B5EF4-FFF2-40B4-BE49-F238E27FC236}">
                <a16:creationId xmlns:a16="http://schemas.microsoft.com/office/drawing/2014/main" id="{1ED06B07-BA08-63ED-6BF1-B58D1B4161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45336A-54C4-B51F-BEA9-62E3C173D754}"/>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21911156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51D6B-0B77-62CE-7971-4A27605245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DB642F-1B13-1AB4-3D47-BF2C0570871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555AAD-ACCA-B481-3FBD-9A40CF92B7D1}"/>
              </a:ext>
            </a:extLst>
          </p:cNvPr>
          <p:cNvSpPr>
            <a:spLocks noGrp="1"/>
          </p:cNvSpPr>
          <p:nvPr>
            <p:ph type="dt" sz="half" idx="10"/>
          </p:nvPr>
        </p:nvSpPr>
        <p:spPr/>
        <p:txBody>
          <a:bodyPr/>
          <a:lstStyle/>
          <a:p>
            <a:fld id="{C118DE0D-C7C3-4155-95A2-3205EED884C2}" type="datetimeFigureOut">
              <a:rPr lang="en-US" smtClean="0"/>
              <a:t>15/04/2025</a:t>
            </a:fld>
            <a:endParaRPr lang="en-US"/>
          </a:p>
        </p:txBody>
      </p:sp>
      <p:sp>
        <p:nvSpPr>
          <p:cNvPr id="5" name="Footer Placeholder 4">
            <a:extLst>
              <a:ext uri="{FF2B5EF4-FFF2-40B4-BE49-F238E27FC236}">
                <a16:creationId xmlns:a16="http://schemas.microsoft.com/office/drawing/2014/main" id="{BAB36E94-76D9-B434-609B-8703904872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7B764D-AF39-BD2A-797F-1D8CEDEF669F}"/>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29251007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521D6-4CE4-5EC5-60B4-3561EA12306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C491D95-236A-E39F-17D8-02EAE5B0AD4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A76ED1-317F-43EA-3D9F-CCD6630B4D87}"/>
              </a:ext>
            </a:extLst>
          </p:cNvPr>
          <p:cNvSpPr>
            <a:spLocks noGrp="1"/>
          </p:cNvSpPr>
          <p:nvPr>
            <p:ph type="dt" sz="half" idx="10"/>
          </p:nvPr>
        </p:nvSpPr>
        <p:spPr/>
        <p:txBody>
          <a:bodyPr/>
          <a:lstStyle/>
          <a:p>
            <a:fld id="{C118DE0D-C7C3-4155-95A2-3205EED884C2}" type="datetimeFigureOut">
              <a:rPr lang="en-US" smtClean="0"/>
              <a:t>15/04/2025</a:t>
            </a:fld>
            <a:endParaRPr lang="en-US"/>
          </a:p>
        </p:txBody>
      </p:sp>
      <p:sp>
        <p:nvSpPr>
          <p:cNvPr id="5" name="Footer Placeholder 4">
            <a:extLst>
              <a:ext uri="{FF2B5EF4-FFF2-40B4-BE49-F238E27FC236}">
                <a16:creationId xmlns:a16="http://schemas.microsoft.com/office/drawing/2014/main" id="{4AA3B16D-0197-6FB4-A14F-1FAC3AE6D4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66511F-9F77-57DC-5D27-4771E485CDB7}"/>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11652864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71939-D73E-9F5B-B76A-4050DE95E6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71CC68-E542-3666-216C-0449C011CAF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7BC2EB8-8189-5F3E-CE8F-EDBAAE18551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1DF04FF-5F68-1C96-2611-9289AC898ADB}"/>
              </a:ext>
            </a:extLst>
          </p:cNvPr>
          <p:cNvSpPr>
            <a:spLocks noGrp="1"/>
          </p:cNvSpPr>
          <p:nvPr>
            <p:ph type="dt" sz="half" idx="10"/>
          </p:nvPr>
        </p:nvSpPr>
        <p:spPr/>
        <p:txBody>
          <a:bodyPr/>
          <a:lstStyle/>
          <a:p>
            <a:fld id="{C118DE0D-C7C3-4155-95A2-3205EED884C2}" type="datetimeFigureOut">
              <a:rPr lang="en-US" smtClean="0"/>
              <a:t>15/04/2025</a:t>
            </a:fld>
            <a:endParaRPr lang="en-US"/>
          </a:p>
        </p:txBody>
      </p:sp>
      <p:sp>
        <p:nvSpPr>
          <p:cNvPr id="6" name="Footer Placeholder 5">
            <a:extLst>
              <a:ext uri="{FF2B5EF4-FFF2-40B4-BE49-F238E27FC236}">
                <a16:creationId xmlns:a16="http://schemas.microsoft.com/office/drawing/2014/main" id="{EDAC4C64-6B31-8101-A08E-14AEDCA983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4C4801-5C0B-9C2D-1582-D2D5083B39A7}"/>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29887338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3E826-7416-DFE4-E64B-F39B5A8CDAD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3FEE1C0-D8B9-40CA-5756-A33552BC0E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CAB5B2C-8699-2707-184A-97EA728132A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DC17991-B6E2-9CCB-53FE-CF7F2BE1DC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619C6E5-39B2-F488-61ED-01DAEA12DFC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34C1422-821C-0551-CC9A-9867A20A52B7}"/>
              </a:ext>
            </a:extLst>
          </p:cNvPr>
          <p:cNvSpPr>
            <a:spLocks noGrp="1"/>
          </p:cNvSpPr>
          <p:nvPr>
            <p:ph type="dt" sz="half" idx="10"/>
          </p:nvPr>
        </p:nvSpPr>
        <p:spPr/>
        <p:txBody>
          <a:bodyPr/>
          <a:lstStyle/>
          <a:p>
            <a:fld id="{C118DE0D-C7C3-4155-95A2-3205EED884C2}" type="datetimeFigureOut">
              <a:rPr lang="en-US" smtClean="0"/>
              <a:t>15/04/2025</a:t>
            </a:fld>
            <a:endParaRPr lang="en-US"/>
          </a:p>
        </p:txBody>
      </p:sp>
      <p:sp>
        <p:nvSpPr>
          <p:cNvPr id="8" name="Footer Placeholder 7">
            <a:extLst>
              <a:ext uri="{FF2B5EF4-FFF2-40B4-BE49-F238E27FC236}">
                <a16:creationId xmlns:a16="http://schemas.microsoft.com/office/drawing/2014/main" id="{670AAD14-6817-0A8A-F460-5DA7F1181EF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41DF8F6-928A-FE52-535C-07E9E94E0F08}"/>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5439916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E7850-C959-A108-7585-577387CFB15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B1CF750-1F1C-1CA2-CF89-9682854BCCF9}"/>
              </a:ext>
            </a:extLst>
          </p:cNvPr>
          <p:cNvSpPr>
            <a:spLocks noGrp="1"/>
          </p:cNvSpPr>
          <p:nvPr>
            <p:ph type="dt" sz="half" idx="10"/>
          </p:nvPr>
        </p:nvSpPr>
        <p:spPr/>
        <p:txBody>
          <a:bodyPr/>
          <a:lstStyle/>
          <a:p>
            <a:fld id="{C118DE0D-C7C3-4155-95A2-3205EED884C2}" type="datetimeFigureOut">
              <a:rPr lang="en-US" smtClean="0"/>
              <a:t>15/04/2025</a:t>
            </a:fld>
            <a:endParaRPr lang="en-US"/>
          </a:p>
        </p:txBody>
      </p:sp>
      <p:sp>
        <p:nvSpPr>
          <p:cNvPr id="4" name="Footer Placeholder 3">
            <a:extLst>
              <a:ext uri="{FF2B5EF4-FFF2-40B4-BE49-F238E27FC236}">
                <a16:creationId xmlns:a16="http://schemas.microsoft.com/office/drawing/2014/main" id="{58CDBF80-C737-19C0-6F4A-C09443A1C6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60F1DA0-754D-FE1F-424F-8EC7F36F829B}"/>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27951819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C453D95-BE57-7370-EE9E-550D50271380}"/>
              </a:ext>
            </a:extLst>
          </p:cNvPr>
          <p:cNvSpPr>
            <a:spLocks noGrp="1"/>
          </p:cNvSpPr>
          <p:nvPr>
            <p:ph type="dt" sz="half" idx="10"/>
          </p:nvPr>
        </p:nvSpPr>
        <p:spPr/>
        <p:txBody>
          <a:bodyPr/>
          <a:lstStyle/>
          <a:p>
            <a:fld id="{C118DE0D-C7C3-4155-95A2-3205EED884C2}" type="datetimeFigureOut">
              <a:rPr lang="en-US" smtClean="0"/>
              <a:t>15/04/2025</a:t>
            </a:fld>
            <a:endParaRPr lang="en-US"/>
          </a:p>
        </p:txBody>
      </p:sp>
      <p:sp>
        <p:nvSpPr>
          <p:cNvPr id="3" name="Footer Placeholder 2">
            <a:extLst>
              <a:ext uri="{FF2B5EF4-FFF2-40B4-BE49-F238E27FC236}">
                <a16:creationId xmlns:a16="http://schemas.microsoft.com/office/drawing/2014/main" id="{8C7CC7CA-5955-B84D-14D5-EF37E905387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F41C2C4-794C-5541-E92F-D71B25C761AA}"/>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36464397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1A71F-8BB9-D874-4265-8A31648CFE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074F56D-DC3B-23A9-A3B0-5CD2AF8242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B4D28FF-0D49-4633-D1F1-828971FEAA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FF04FD-1862-99BD-2F27-0CCC481AC629}"/>
              </a:ext>
            </a:extLst>
          </p:cNvPr>
          <p:cNvSpPr>
            <a:spLocks noGrp="1"/>
          </p:cNvSpPr>
          <p:nvPr>
            <p:ph type="dt" sz="half" idx="10"/>
          </p:nvPr>
        </p:nvSpPr>
        <p:spPr/>
        <p:txBody>
          <a:bodyPr/>
          <a:lstStyle/>
          <a:p>
            <a:fld id="{C118DE0D-C7C3-4155-95A2-3205EED884C2}" type="datetimeFigureOut">
              <a:rPr lang="en-US" smtClean="0"/>
              <a:t>15/04/2025</a:t>
            </a:fld>
            <a:endParaRPr lang="en-US"/>
          </a:p>
        </p:txBody>
      </p:sp>
      <p:sp>
        <p:nvSpPr>
          <p:cNvPr id="6" name="Footer Placeholder 5">
            <a:extLst>
              <a:ext uri="{FF2B5EF4-FFF2-40B4-BE49-F238E27FC236}">
                <a16:creationId xmlns:a16="http://schemas.microsoft.com/office/drawing/2014/main" id="{094C4179-E539-43BC-CD43-631BE7B931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27EE77-2CAE-CCA4-BE1F-E23D5D7AAC37}"/>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620468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25E5A-D732-4762-D017-0FD71CF8FF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621A4B-17BA-41A8-D73D-C9FE57F1EB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A52B2E6-4E0E-AAE8-B623-02AF74B083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C8DCD0-FB89-DDBA-E5CF-102075138CAB}"/>
              </a:ext>
            </a:extLst>
          </p:cNvPr>
          <p:cNvSpPr>
            <a:spLocks noGrp="1"/>
          </p:cNvSpPr>
          <p:nvPr>
            <p:ph type="dt" sz="half" idx="10"/>
          </p:nvPr>
        </p:nvSpPr>
        <p:spPr/>
        <p:txBody>
          <a:bodyPr/>
          <a:lstStyle/>
          <a:p>
            <a:fld id="{C118DE0D-C7C3-4155-95A2-3205EED884C2}" type="datetimeFigureOut">
              <a:rPr lang="en-US" smtClean="0"/>
              <a:t>15/04/2025</a:t>
            </a:fld>
            <a:endParaRPr lang="en-US"/>
          </a:p>
        </p:txBody>
      </p:sp>
      <p:sp>
        <p:nvSpPr>
          <p:cNvPr id="6" name="Footer Placeholder 5">
            <a:extLst>
              <a:ext uri="{FF2B5EF4-FFF2-40B4-BE49-F238E27FC236}">
                <a16:creationId xmlns:a16="http://schemas.microsoft.com/office/drawing/2014/main" id="{5144EFE2-DB5F-A1C2-0B64-81C9AD4A97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F05B3E-B799-536C-8A38-1517E6BC6C2E}"/>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5569632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DF364-1E15-02CE-55E1-99F47B0000C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11D8FED-CAF8-38DE-324D-95A8D86BC25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5C0696-E281-5E91-7BDB-8F6959CD4448}"/>
              </a:ext>
            </a:extLst>
          </p:cNvPr>
          <p:cNvSpPr>
            <a:spLocks noGrp="1"/>
          </p:cNvSpPr>
          <p:nvPr>
            <p:ph type="dt" sz="half" idx="10"/>
          </p:nvPr>
        </p:nvSpPr>
        <p:spPr/>
        <p:txBody>
          <a:bodyPr/>
          <a:lstStyle/>
          <a:p>
            <a:fld id="{C118DE0D-C7C3-4155-95A2-3205EED884C2}" type="datetimeFigureOut">
              <a:rPr lang="en-US" smtClean="0"/>
              <a:t>15/04/2025</a:t>
            </a:fld>
            <a:endParaRPr lang="en-US"/>
          </a:p>
        </p:txBody>
      </p:sp>
      <p:sp>
        <p:nvSpPr>
          <p:cNvPr id="5" name="Footer Placeholder 4">
            <a:extLst>
              <a:ext uri="{FF2B5EF4-FFF2-40B4-BE49-F238E27FC236}">
                <a16:creationId xmlns:a16="http://schemas.microsoft.com/office/drawing/2014/main" id="{D68C964E-3ABE-E366-C585-BD1E576A7D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92B6A9-F5DE-22E7-79C5-C3703062E0EC}"/>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21647436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02DDB58-06EB-5059-A296-3737BCFA060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sp>
        <p:nvSpPr>
          <p:cNvPr id="8" name="矩形 7">
            <a:extLst>
              <a:ext uri="{FF2B5EF4-FFF2-40B4-BE49-F238E27FC236}">
                <a16:creationId xmlns:a16="http://schemas.microsoft.com/office/drawing/2014/main" id="{8A032977-EBCC-ED36-F25C-6AC53F469F8A}"/>
              </a:ext>
            </a:extLst>
          </p:cNvPr>
          <p:cNvSpPr/>
          <p:nvPr userDrawn="1"/>
        </p:nvSpPr>
        <p:spPr>
          <a:xfrm>
            <a:off x="292423" y="231819"/>
            <a:ext cx="11633415" cy="6426557"/>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4702668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710">
          <p15:clr>
            <a:srgbClr val="FBAE40"/>
          </p15:clr>
        </p15:guide>
        <p15:guide id="4" pos="6947">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DEA13C-B81C-EE0B-9EE4-EE4E45662BA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183A7D8-C912-C1EF-82C0-DA6BD264C5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D06C4D-F1A6-9D65-4D44-2A68B0B934F7}"/>
              </a:ext>
            </a:extLst>
          </p:cNvPr>
          <p:cNvSpPr>
            <a:spLocks noGrp="1"/>
          </p:cNvSpPr>
          <p:nvPr>
            <p:ph type="dt" sz="half" idx="10"/>
          </p:nvPr>
        </p:nvSpPr>
        <p:spPr/>
        <p:txBody>
          <a:bodyPr/>
          <a:lstStyle/>
          <a:p>
            <a:fld id="{C118DE0D-C7C3-4155-95A2-3205EED884C2}" type="datetimeFigureOut">
              <a:rPr lang="en-US" smtClean="0"/>
              <a:t>15/04/2025</a:t>
            </a:fld>
            <a:endParaRPr lang="en-US"/>
          </a:p>
        </p:txBody>
      </p:sp>
      <p:sp>
        <p:nvSpPr>
          <p:cNvPr id="5" name="Footer Placeholder 4">
            <a:extLst>
              <a:ext uri="{FF2B5EF4-FFF2-40B4-BE49-F238E27FC236}">
                <a16:creationId xmlns:a16="http://schemas.microsoft.com/office/drawing/2014/main" id="{53A79BFB-FEEE-7AB9-1B27-8E40BCB7C2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366F81-EE8C-04D5-923A-ACF6960CE18C}"/>
              </a:ext>
            </a:extLst>
          </p:cNvPr>
          <p:cNvSpPr>
            <a:spLocks noGrp="1"/>
          </p:cNvSpPr>
          <p:nvPr>
            <p:ph type="sldNum" sz="quarter" idx="12"/>
          </p:nvPr>
        </p:nvSpPr>
        <p:spPr/>
        <p:txBody>
          <a:bodyPr/>
          <a:lstStyle/>
          <a:p>
            <a:fld id="{23F0BB06-A84A-44BC-80A3-06B62BF87D90}" type="slidenum">
              <a:rPr lang="en-US" smtClean="0"/>
              <a:t>‹#›</a:t>
            </a:fld>
            <a:endParaRPr lang="en-US"/>
          </a:p>
        </p:txBody>
      </p:sp>
    </p:spTree>
    <p:extLst>
      <p:ext uri="{BB962C8B-B14F-4D97-AF65-F5344CB8AC3E}">
        <p14:creationId xmlns:p14="http://schemas.microsoft.com/office/powerpoint/2010/main" val="20908539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906848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02DDB58-06EB-5059-A296-3737BCFA060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pic>
        <p:nvPicPr>
          <p:cNvPr id="12" name="图片 11">
            <a:extLst>
              <a:ext uri="{FF2B5EF4-FFF2-40B4-BE49-F238E27FC236}">
                <a16:creationId xmlns:a16="http://schemas.microsoft.com/office/drawing/2014/main" id="{2E32A10B-896E-692A-EF01-ACFBF74EE0B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13" name="图片 12">
            <a:extLst>
              <a:ext uri="{FF2B5EF4-FFF2-40B4-BE49-F238E27FC236}">
                <a16:creationId xmlns:a16="http://schemas.microsoft.com/office/drawing/2014/main" id="{4C521FD3-534A-25C5-B838-307C697D237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sp>
        <p:nvSpPr>
          <p:cNvPr id="8" name="矩形 7">
            <a:extLst>
              <a:ext uri="{FF2B5EF4-FFF2-40B4-BE49-F238E27FC236}">
                <a16:creationId xmlns:a16="http://schemas.microsoft.com/office/drawing/2014/main" id="{8A032977-EBCC-ED36-F25C-6AC53F469F8A}"/>
              </a:ext>
            </a:extLst>
          </p:cNvPr>
          <p:cNvSpPr/>
          <p:nvPr userDrawn="1"/>
        </p:nvSpPr>
        <p:spPr>
          <a:xfrm>
            <a:off x="-1" y="457200"/>
            <a:ext cx="12192001" cy="592836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1" name="图片 10">
            <a:extLst>
              <a:ext uri="{FF2B5EF4-FFF2-40B4-BE49-F238E27FC236}">
                <a16:creationId xmlns:a16="http://schemas.microsoft.com/office/drawing/2014/main" id="{2520C588-5CCE-4A48-8EB8-928C5453785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92423" y="497836"/>
            <a:ext cx="990604" cy="990604"/>
          </a:xfrm>
          <a:prstGeom prst="rect">
            <a:avLst/>
          </a:prstGeom>
        </p:spPr>
      </p:pic>
    </p:spTree>
    <p:extLst>
      <p:ext uri="{BB962C8B-B14F-4D97-AF65-F5344CB8AC3E}">
        <p14:creationId xmlns:p14="http://schemas.microsoft.com/office/powerpoint/2010/main" val="15530927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710">
          <p15:clr>
            <a:srgbClr val="FBAE40"/>
          </p15:clr>
        </p15:guide>
        <p15:guide id="4" pos="6947">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230621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539168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758162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2093227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2025/4/15</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4490486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theme" Target="../theme/theme2.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theme" Target="../theme/theme4.xml"/><Relationship Id="rId1" Type="http://schemas.openxmlformats.org/officeDocument/2006/relationships/slideLayout" Target="../slideLayouts/slideLayout3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70383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6043151"/>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Lst>
  <p:transition>
    <p:wipe/>
  </p:transition>
  <p:txStyles>
    <p:titleStyle>
      <a:lvl1pPr algn="l" defTabSz="914400" rtl="0" eaLnBrk="1" latinLnBrk="0" hangingPunct="1">
        <a:lnSpc>
          <a:spcPct val="90000"/>
        </a:lnSpc>
        <a:spcBef>
          <a:spcPct val="0"/>
        </a:spcBef>
        <a:buNone/>
        <a:defRPr sz="4400" kern="1200">
          <a:solidFill>
            <a:schemeClr val="tx1"/>
          </a:solidFill>
          <a:latin typeface="+mj-lt"/>
          <a:ea typeface="字魂107号-萌趣欢乐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字魂107号-萌趣欢乐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字魂107号-萌趣欢乐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字魂107号-萌趣欢乐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107号-萌趣欢乐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107号-萌趣欢乐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7567B2AA-3A5C-EE12-7954-801908E43E4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39F6A6E1-2F87-6770-7832-A8A278CE9A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DBCA5D2-51F4-2A3D-6247-4CBA0FE74C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870578-1BCF-647E-9B89-B55A40A953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118DE0D-C7C3-4155-95A2-3205EED884C2}" type="datetimeFigureOut">
              <a:rPr lang="en-US" smtClean="0"/>
              <a:t>15/04/2025</a:t>
            </a:fld>
            <a:endParaRPr lang="en-US"/>
          </a:p>
        </p:txBody>
      </p:sp>
      <p:sp>
        <p:nvSpPr>
          <p:cNvPr id="5" name="Footer Placeholder 4">
            <a:extLst>
              <a:ext uri="{FF2B5EF4-FFF2-40B4-BE49-F238E27FC236}">
                <a16:creationId xmlns:a16="http://schemas.microsoft.com/office/drawing/2014/main" id="{75E7E648-086A-321E-7223-DE225B89F6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E2405CF-A92C-F9A8-868A-A67AB492F2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3F0BB06-A84A-44BC-80A3-06B62BF87D90}" type="slidenum">
              <a:rPr lang="en-US" smtClean="0"/>
              <a:t>‹#›</a:t>
            </a:fld>
            <a:endParaRPr lang="en-US"/>
          </a:p>
        </p:txBody>
      </p:sp>
    </p:spTree>
    <p:extLst>
      <p:ext uri="{BB962C8B-B14F-4D97-AF65-F5344CB8AC3E}">
        <p14:creationId xmlns:p14="http://schemas.microsoft.com/office/powerpoint/2010/main" val="1240537425"/>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52A9A1"/>
        </a:solidFill>
        <a:effectLst/>
      </p:bgPr>
    </p:bg>
    <p:spTree>
      <p:nvGrpSpPr>
        <p:cNvPr id="1" name=""/>
        <p:cNvGrpSpPr/>
        <p:nvPr/>
      </p:nvGrpSpPr>
      <p:grpSpPr>
        <a:xfrm>
          <a:off x="0" y="0"/>
          <a:ext cx="0" cy="0"/>
          <a:chOff x="0" y="0"/>
          <a:chExt cx="0" cy="0"/>
        </a:xfrm>
      </p:grpSpPr>
      <p:pic>
        <p:nvPicPr>
          <p:cNvPr id="6" name="图片 4" descr="形状&#10;&#10;描述已自动生成">
            <a:extLst>
              <a:ext uri="{FF2B5EF4-FFF2-40B4-BE49-F238E27FC236}">
                <a16:creationId xmlns:a16="http://schemas.microsoft.com/office/drawing/2014/main" id="{BB8103A5-4CA4-E0CC-488E-2A6BEB430DD8}"/>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0" y="726"/>
            <a:ext cx="12192000" cy="6856548"/>
          </a:xfrm>
          <a:prstGeom prst="rect">
            <a:avLst/>
          </a:prstGeom>
        </p:spPr>
      </p:pic>
      <p:pic>
        <p:nvPicPr>
          <p:cNvPr id="7" name="图片 9" descr="图形用户界面&#10;&#10;低可信度描述已自动生成">
            <a:extLst>
              <a:ext uri="{FF2B5EF4-FFF2-40B4-BE49-F238E27FC236}">
                <a16:creationId xmlns:a16="http://schemas.microsoft.com/office/drawing/2014/main" id="{E76CA2D5-08E8-7DE6-C9D4-E598F68A7BF4}"/>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0" y="726"/>
            <a:ext cx="12192000" cy="6856549"/>
          </a:xfrm>
          <a:prstGeom prst="rect">
            <a:avLst/>
          </a:prstGeom>
        </p:spPr>
      </p:pic>
      <p:pic>
        <p:nvPicPr>
          <p:cNvPr id="8" name="图片 7" descr="图片包含 游戏机, 花&#10;&#10;描述已自动生成">
            <a:extLst>
              <a:ext uri="{FF2B5EF4-FFF2-40B4-BE49-F238E27FC236}">
                <a16:creationId xmlns:a16="http://schemas.microsoft.com/office/drawing/2014/main" id="{E67215BB-B3EC-2A51-93D1-289782F9DE22}"/>
              </a:ext>
            </a:extLst>
          </p:cNvPr>
          <p:cNvPicPr>
            <a:picLocks noChangeAspect="1"/>
          </p:cNvPicPr>
          <p:nvPr userDrawn="1"/>
        </p:nvPicPr>
        <p:blipFill rotWithShape="1">
          <a:blip r:embed="rId5" cstate="email">
            <a:extLst>
              <a:ext uri="{28A0092B-C50C-407E-A947-70E740481C1C}">
                <a14:useLocalDpi xmlns:a14="http://schemas.microsoft.com/office/drawing/2010/main" val="0"/>
              </a:ext>
            </a:extLst>
          </a:blip>
          <a:srcRect t="57404"/>
          <a:stretch/>
        </p:blipFill>
        <p:spPr>
          <a:xfrm>
            <a:off x="0" y="3936694"/>
            <a:ext cx="12192000" cy="2920581"/>
          </a:xfrm>
          <a:prstGeom prst="rect">
            <a:avLst/>
          </a:prstGeom>
        </p:spPr>
      </p:pic>
      <p:pic>
        <p:nvPicPr>
          <p:cNvPr id="11" name="图片 21" descr="图片包含 游戏机&#10;&#10;描述已自动生成">
            <a:extLst>
              <a:ext uri="{FF2B5EF4-FFF2-40B4-BE49-F238E27FC236}">
                <a16:creationId xmlns:a16="http://schemas.microsoft.com/office/drawing/2014/main" id="{D5541ABC-A0D9-59F9-C34C-904730A97E39}"/>
              </a:ext>
            </a:extLst>
          </p:cNvPr>
          <p:cNvPicPr>
            <a:picLocks noChangeAspect="1"/>
          </p:cNvPicPr>
          <p:nvPr userDrawn="1"/>
        </p:nvPicPr>
        <p:blipFill rotWithShape="1">
          <a:blip r:embed="rId6" cstate="email">
            <a:extLst>
              <a:ext uri="{28A0092B-C50C-407E-A947-70E740481C1C}">
                <a14:useLocalDpi xmlns:a14="http://schemas.microsoft.com/office/drawing/2010/main" val="0"/>
              </a:ext>
            </a:extLst>
          </a:blip>
          <a:srcRect l="8915" t="21430" r="63977" b="42595"/>
          <a:stretch/>
        </p:blipFill>
        <p:spPr>
          <a:xfrm>
            <a:off x="9742261" y="574023"/>
            <a:ext cx="3305060" cy="2466631"/>
          </a:xfrm>
          <a:prstGeom prst="rect">
            <a:avLst/>
          </a:prstGeom>
        </p:spPr>
      </p:pic>
    </p:spTree>
    <p:extLst>
      <p:ext uri="{BB962C8B-B14F-4D97-AF65-F5344CB8AC3E}">
        <p14:creationId xmlns:p14="http://schemas.microsoft.com/office/powerpoint/2010/main" val="2957298416"/>
      </p:ext>
    </p:extLst>
  </p:cSld>
  <p:clrMap bg1="lt1" tx1="dk1" bg2="lt2" tx2="dk2" accent1="accent1" accent2="accent2" accent3="accent3" accent4="accent4" accent5="accent5" accent6="accent6" hlink="hlink" folHlink="folHlink"/>
  <p:sldLayoutIdLst>
    <p:sldLayoutId id="2147483694"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image" Target="../media/image13.emf"/><Relationship Id="rId1" Type="http://schemas.openxmlformats.org/officeDocument/2006/relationships/slideLayout" Target="../slideLayouts/slideLayout31.xml"/><Relationship Id="rId6" Type="http://schemas.openxmlformats.org/officeDocument/2006/relationships/image" Target="../media/image16.png"/><Relationship Id="rId5" Type="http://schemas.openxmlformats.org/officeDocument/2006/relationships/image" Target="../media/image15.png"/><Relationship Id="rId4" Type="http://schemas.microsoft.com/office/2007/relationships/hdphoto" Target="../media/hdphoto2.wdp"/></Relationships>
</file>

<file path=ppt/slides/_rels/slide1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3.xml"/><Relationship Id="rId5" Type="http://schemas.openxmlformats.org/officeDocument/2006/relationships/image" Target="../media/image51.png"/><Relationship Id="rId4" Type="http://schemas.openxmlformats.org/officeDocument/2006/relationships/image" Target="../media/image50.png"/></Relationships>
</file>

<file path=ppt/slides/_rels/slide1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3.xml"/><Relationship Id="rId4" Type="http://schemas.openxmlformats.org/officeDocument/2006/relationships/image" Target="../media/image56.png"/></Relationships>
</file>

<file path=ppt/slides/_rels/slide1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6.png"/><Relationship Id="rId1" Type="http://schemas.openxmlformats.org/officeDocument/2006/relationships/slideLayout" Target="../slideLayouts/slideLayout17.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58.png"/></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6.png"/><Relationship Id="rId1" Type="http://schemas.openxmlformats.org/officeDocument/2006/relationships/slideLayout" Target="../slideLayouts/slideLayout17.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58.png"/></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6.png"/><Relationship Id="rId1" Type="http://schemas.openxmlformats.org/officeDocument/2006/relationships/slideLayout" Target="../slideLayouts/slideLayout17.xml"/><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2.png"/><Relationship Id="rId9" Type="http://schemas.openxmlformats.org/officeDocument/2006/relationships/image" Target="../media/image24.png"/></Relationships>
</file>

<file path=ppt/slides/_rels/slide2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2.png"/><Relationship Id="rId9" Type="http://schemas.openxmlformats.org/officeDocument/2006/relationships/image" Target="../media/image59.png"/></Relationships>
</file>

<file path=ppt/slides/_rels/slide2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2.png"/><Relationship Id="rId9" Type="http://schemas.openxmlformats.org/officeDocument/2006/relationships/image" Target="../media/image61.png"/></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6.xml"/><Relationship Id="rId5" Type="http://schemas.openxmlformats.org/officeDocument/2006/relationships/image" Target="../media/image28.png"/><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9.pn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0.png"/><Relationship Id="rId11" Type="http://schemas.openxmlformats.org/officeDocument/2006/relationships/image" Target="../media/image34.png"/><Relationship Id="rId5" Type="http://schemas.openxmlformats.org/officeDocument/2006/relationships/image" Target="../media/image19.png"/><Relationship Id="rId10" Type="http://schemas.openxmlformats.org/officeDocument/2006/relationships/image" Target="../media/image33.png"/><Relationship Id="rId4" Type="http://schemas.openxmlformats.org/officeDocument/2006/relationships/image" Target="../media/image2.png"/><Relationship Id="rId9" Type="http://schemas.openxmlformats.org/officeDocument/2006/relationships/image" Target="../media/image32.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2.png"/><Relationship Id="rId9" Type="http://schemas.openxmlformats.org/officeDocument/2006/relationships/image" Target="../media/image36.png"/></Relationships>
</file>

<file path=ppt/slides/_rels/slide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4">
            <a:extLst>
              <a:ext uri="{FF2B5EF4-FFF2-40B4-BE49-F238E27FC236}">
                <a16:creationId xmlns:a16="http://schemas.microsoft.com/office/drawing/2014/main" id="{B956507F-A238-4E30-A12C-FBEE4ED80433}"/>
              </a:ext>
            </a:extLst>
          </p:cNvPr>
          <p:cNvPicPr>
            <a:picLocks noChangeAspect="1"/>
          </p:cNvPicPr>
          <p:nvPr/>
        </p:nvPicPr>
        <p:blipFill>
          <a:blip r:embed="rId2">
            <a:duotone>
              <a:prstClr val="black"/>
              <a:srgbClr val="D9C3A5">
                <a:tint val="50000"/>
                <a:satMod val="180000"/>
              </a:srgbClr>
            </a:duotone>
          </a:blip>
          <a:stretch>
            <a:fillRect/>
          </a:stretch>
        </p:blipFill>
        <p:spPr>
          <a:xfrm rot="21056238">
            <a:off x="8262484" y="20059"/>
            <a:ext cx="2513041" cy="1032083"/>
          </a:xfrm>
          <a:prstGeom prst="rect">
            <a:avLst/>
          </a:prstGeom>
        </p:spPr>
      </p:pic>
      <p:sp>
        <p:nvSpPr>
          <p:cNvPr id="4" name="任意多边形: 形状 2">
            <a:extLst>
              <a:ext uri="{FF2B5EF4-FFF2-40B4-BE49-F238E27FC236}">
                <a16:creationId xmlns:a16="http://schemas.microsoft.com/office/drawing/2014/main" id="{C4FA4488-267B-44F8-92F4-C7F0B1BAF411}"/>
              </a:ext>
            </a:extLst>
          </p:cNvPr>
          <p:cNvSpPr/>
          <p:nvPr/>
        </p:nvSpPr>
        <p:spPr>
          <a:xfrm>
            <a:off x="193571" y="325229"/>
            <a:ext cx="11998429" cy="6144985"/>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1" fmla="*/ 267716 w 7816697"/>
              <a:gd name="connsiteY0-2" fmla="*/ 610524 h 4774669"/>
              <a:gd name="connsiteX1-3" fmla="*/ 458216 w 7816697"/>
              <a:gd name="connsiteY1-4" fmla="*/ 248574 h 4774669"/>
              <a:gd name="connsiteX2-5" fmla="*/ 1563116 w 7816697"/>
              <a:gd name="connsiteY2-6" fmla="*/ 58074 h 4774669"/>
              <a:gd name="connsiteX3-7" fmla="*/ 4915916 w 7816697"/>
              <a:gd name="connsiteY3-8" fmla="*/ 19974 h 4774669"/>
              <a:gd name="connsiteX4-9" fmla="*/ 6649466 w 7816697"/>
              <a:gd name="connsiteY4-10" fmla="*/ 343824 h 4774669"/>
              <a:gd name="connsiteX5-11" fmla="*/ 7506716 w 7816697"/>
              <a:gd name="connsiteY5-12" fmla="*/ 743874 h 4774669"/>
              <a:gd name="connsiteX6-13" fmla="*/ 7811516 w 7816697"/>
              <a:gd name="connsiteY6-14" fmla="*/ 2572674 h 4774669"/>
              <a:gd name="connsiteX7-15" fmla="*/ 7297166 w 7816697"/>
              <a:gd name="connsiteY7-16" fmla="*/ 4382424 h 4774669"/>
              <a:gd name="connsiteX8-17" fmla="*/ 6173216 w 7816697"/>
              <a:gd name="connsiteY8-18" fmla="*/ 4763424 h 4774669"/>
              <a:gd name="connsiteX9-19" fmla="*/ 4877816 w 7816697"/>
              <a:gd name="connsiteY9-20" fmla="*/ 4668174 h 4774669"/>
              <a:gd name="connsiteX10-21" fmla="*/ 3430016 w 7816697"/>
              <a:gd name="connsiteY10-22" fmla="*/ 4611024 h 4774669"/>
              <a:gd name="connsiteX11-23" fmla="*/ 2553716 w 7816697"/>
              <a:gd name="connsiteY11-24" fmla="*/ 4630074 h 4774669"/>
              <a:gd name="connsiteX12-25" fmla="*/ 1201166 w 7816697"/>
              <a:gd name="connsiteY12-26" fmla="*/ 4630074 h 4774669"/>
              <a:gd name="connsiteX13-27" fmla="*/ 305816 w 7816697"/>
              <a:gd name="connsiteY13-28" fmla="*/ 4420524 h 4774669"/>
              <a:gd name="connsiteX14-29" fmla="*/ 1016 w 7816697"/>
              <a:gd name="connsiteY14-30" fmla="*/ 3410874 h 4774669"/>
              <a:gd name="connsiteX15-31" fmla="*/ 210566 w 7816697"/>
              <a:gd name="connsiteY15-32" fmla="*/ 2153574 h 4774669"/>
              <a:gd name="connsiteX16-33" fmla="*/ 267716 w 7816697"/>
              <a:gd name="connsiteY16-34" fmla="*/ 610524 h 4774669"/>
              <a:gd name="connsiteX0-35" fmla="*/ 249006 w 7816649"/>
              <a:gd name="connsiteY0-36" fmla="*/ 610524 h 4774669"/>
              <a:gd name="connsiteX1-37" fmla="*/ 458168 w 7816649"/>
              <a:gd name="connsiteY1-38" fmla="*/ 248574 h 4774669"/>
              <a:gd name="connsiteX2-39" fmla="*/ 1563068 w 7816649"/>
              <a:gd name="connsiteY2-40" fmla="*/ 58074 h 4774669"/>
              <a:gd name="connsiteX3-41" fmla="*/ 4915868 w 7816649"/>
              <a:gd name="connsiteY3-42" fmla="*/ 19974 h 4774669"/>
              <a:gd name="connsiteX4-43" fmla="*/ 6649418 w 7816649"/>
              <a:gd name="connsiteY4-44" fmla="*/ 343824 h 4774669"/>
              <a:gd name="connsiteX5-45" fmla="*/ 7506668 w 7816649"/>
              <a:gd name="connsiteY5-46" fmla="*/ 743874 h 4774669"/>
              <a:gd name="connsiteX6-47" fmla="*/ 7811468 w 7816649"/>
              <a:gd name="connsiteY6-48" fmla="*/ 2572674 h 4774669"/>
              <a:gd name="connsiteX7-49" fmla="*/ 7297118 w 7816649"/>
              <a:gd name="connsiteY7-50" fmla="*/ 4382424 h 4774669"/>
              <a:gd name="connsiteX8-51" fmla="*/ 6173168 w 7816649"/>
              <a:gd name="connsiteY8-52" fmla="*/ 4763424 h 4774669"/>
              <a:gd name="connsiteX9-53" fmla="*/ 4877768 w 7816649"/>
              <a:gd name="connsiteY9-54" fmla="*/ 4668174 h 4774669"/>
              <a:gd name="connsiteX10-55" fmla="*/ 3429968 w 7816649"/>
              <a:gd name="connsiteY10-56" fmla="*/ 4611024 h 4774669"/>
              <a:gd name="connsiteX11-57" fmla="*/ 2553668 w 7816649"/>
              <a:gd name="connsiteY11-58" fmla="*/ 4630074 h 4774669"/>
              <a:gd name="connsiteX12-59" fmla="*/ 1201118 w 7816649"/>
              <a:gd name="connsiteY12-60" fmla="*/ 4630074 h 4774669"/>
              <a:gd name="connsiteX13-61" fmla="*/ 305768 w 7816649"/>
              <a:gd name="connsiteY13-62" fmla="*/ 4420524 h 4774669"/>
              <a:gd name="connsiteX14-63" fmla="*/ 968 w 7816649"/>
              <a:gd name="connsiteY14-64" fmla="*/ 3410874 h 4774669"/>
              <a:gd name="connsiteX15-65" fmla="*/ 210518 w 7816649"/>
              <a:gd name="connsiteY15-66" fmla="*/ 2153574 h 4774669"/>
              <a:gd name="connsiteX16-67" fmla="*/ 249006 w 7816649"/>
              <a:gd name="connsiteY16-68" fmla="*/ 610524 h 4774669"/>
              <a:gd name="connsiteX0-69" fmla="*/ 273848 w 7841491"/>
              <a:gd name="connsiteY0-70" fmla="*/ 610524 h 4774669"/>
              <a:gd name="connsiteX1-71" fmla="*/ 483010 w 7841491"/>
              <a:gd name="connsiteY1-72" fmla="*/ 248574 h 4774669"/>
              <a:gd name="connsiteX2-73" fmla="*/ 1587910 w 7841491"/>
              <a:gd name="connsiteY2-74" fmla="*/ 58074 h 4774669"/>
              <a:gd name="connsiteX3-75" fmla="*/ 4940710 w 7841491"/>
              <a:gd name="connsiteY3-76" fmla="*/ 19974 h 4774669"/>
              <a:gd name="connsiteX4-77" fmla="*/ 6674260 w 7841491"/>
              <a:gd name="connsiteY4-78" fmla="*/ 343824 h 4774669"/>
              <a:gd name="connsiteX5-79" fmla="*/ 7531510 w 7841491"/>
              <a:gd name="connsiteY5-80" fmla="*/ 743874 h 4774669"/>
              <a:gd name="connsiteX6-81" fmla="*/ 7836310 w 7841491"/>
              <a:gd name="connsiteY6-82" fmla="*/ 2572674 h 4774669"/>
              <a:gd name="connsiteX7-83" fmla="*/ 7321960 w 7841491"/>
              <a:gd name="connsiteY7-84" fmla="*/ 4382424 h 4774669"/>
              <a:gd name="connsiteX8-85" fmla="*/ 6198010 w 7841491"/>
              <a:gd name="connsiteY8-86" fmla="*/ 4763424 h 4774669"/>
              <a:gd name="connsiteX9-87" fmla="*/ 4902610 w 7841491"/>
              <a:gd name="connsiteY9-88" fmla="*/ 4668174 h 4774669"/>
              <a:gd name="connsiteX10-89" fmla="*/ 3454810 w 7841491"/>
              <a:gd name="connsiteY10-90" fmla="*/ 4611024 h 4774669"/>
              <a:gd name="connsiteX11-91" fmla="*/ 2578510 w 7841491"/>
              <a:gd name="connsiteY11-92" fmla="*/ 4630074 h 4774669"/>
              <a:gd name="connsiteX12-93" fmla="*/ 1225960 w 7841491"/>
              <a:gd name="connsiteY12-94" fmla="*/ 4630074 h 4774669"/>
              <a:gd name="connsiteX13-95" fmla="*/ 330610 w 7841491"/>
              <a:gd name="connsiteY13-96" fmla="*/ 4420524 h 4774669"/>
              <a:gd name="connsiteX14-97" fmla="*/ 25810 w 7841491"/>
              <a:gd name="connsiteY14-98" fmla="*/ 3410874 h 4774669"/>
              <a:gd name="connsiteX15-99" fmla="*/ 20756 w 7841491"/>
              <a:gd name="connsiteY15-100" fmla="*/ 2106921 h 4774669"/>
              <a:gd name="connsiteX16-101" fmla="*/ 273848 w 7841491"/>
              <a:gd name="connsiteY16-102" fmla="*/ 610524 h 4774669"/>
              <a:gd name="connsiteX0-103" fmla="*/ 273848 w 7841491"/>
              <a:gd name="connsiteY0-104" fmla="*/ 607372 h 4771517"/>
              <a:gd name="connsiteX1-105" fmla="*/ 616360 w 7841491"/>
              <a:gd name="connsiteY1-106" fmla="*/ 131122 h 4771517"/>
              <a:gd name="connsiteX2-107" fmla="*/ 1587910 w 7841491"/>
              <a:gd name="connsiteY2-108" fmla="*/ 54922 h 4771517"/>
              <a:gd name="connsiteX3-109" fmla="*/ 4940710 w 7841491"/>
              <a:gd name="connsiteY3-110" fmla="*/ 16822 h 4771517"/>
              <a:gd name="connsiteX4-111" fmla="*/ 6674260 w 7841491"/>
              <a:gd name="connsiteY4-112" fmla="*/ 340672 h 4771517"/>
              <a:gd name="connsiteX5-113" fmla="*/ 7531510 w 7841491"/>
              <a:gd name="connsiteY5-114" fmla="*/ 740722 h 4771517"/>
              <a:gd name="connsiteX6-115" fmla="*/ 7836310 w 7841491"/>
              <a:gd name="connsiteY6-116" fmla="*/ 2569522 h 4771517"/>
              <a:gd name="connsiteX7-117" fmla="*/ 7321960 w 7841491"/>
              <a:gd name="connsiteY7-118" fmla="*/ 4379272 h 4771517"/>
              <a:gd name="connsiteX8-119" fmla="*/ 6198010 w 7841491"/>
              <a:gd name="connsiteY8-120" fmla="*/ 4760272 h 4771517"/>
              <a:gd name="connsiteX9-121" fmla="*/ 4902610 w 7841491"/>
              <a:gd name="connsiteY9-122" fmla="*/ 4665022 h 4771517"/>
              <a:gd name="connsiteX10-123" fmla="*/ 3454810 w 7841491"/>
              <a:gd name="connsiteY10-124" fmla="*/ 4607872 h 4771517"/>
              <a:gd name="connsiteX11-125" fmla="*/ 2578510 w 7841491"/>
              <a:gd name="connsiteY11-126" fmla="*/ 4626922 h 4771517"/>
              <a:gd name="connsiteX12-127" fmla="*/ 1225960 w 7841491"/>
              <a:gd name="connsiteY12-128" fmla="*/ 4626922 h 4771517"/>
              <a:gd name="connsiteX13-129" fmla="*/ 330610 w 7841491"/>
              <a:gd name="connsiteY13-130" fmla="*/ 4417372 h 4771517"/>
              <a:gd name="connsiteX14-131" fmla="*/ 25810 w 7841491"/>
              <a:gd name="connsiteY14-132" fmla="*/ 3407722 h 4771517"/>
              <a:gd name="connsiteX15-133" fmla="*/ 20756 w 7841491"/>
              <a:gd name="connsiteY15-134" fmla="*/ 2103769 h 4771517"/>
              <a:gd name="connsiteX16-135" fmla="*/ 273848 w 7841491"/>
              <a:gd name="connsiteY16-136" fmla="*/ 607372 h 477151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6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cs"/>
            </a:endParaRPr>
          </a:p>
        </p:txBody>
      </p:sp>
      <p:pic>
        <p:nvPicPr>
          <p:cNvPr id="16" name="图片 4">
            <a:extLst>
              <a:ext uri="{FF2B5EF4-FFF2-40B4-BE49-F238E27FC236}">
                <a16:creationId xmlns:a16="http://schemas.microsoft.com/office/drawing/2014/main" id="{7E09A259-7235-4627-A0A8-44838C705322}"/>
              </a:ext>
            </a:extLst>
          </p:cNvPr>
          <p:cNvPicPr>
            <a:picLocks noChangeAspect="1"/>
          </p:cNvPicPr>
          <p:nvPr/>
        </p:nvPicPr>
        <p:blipFill>
          <a:blip r:embed="rId2">
            <a:duotone>
              <a:prstClr val="black"/>
              <a:srgbClr val="D9C3A5">
                <a:tint val="50000"/>
                <a:satMod val="180000"/>
              </a:srgbClr>
            </a:duotone>
          </a:blip>
          <a:stretch>
            <a:fillRect/>
          </a:stretch>
        </p:blipFill>
        <p:spPr>
          <a:xfrm rot="21056238">
            <a:off x="10034604" y="164232"/>
            <a:ext cx="1913866" cy="786007"/>
          </a:xfrm>
          <a:prstGeom prst="rect">
            <a:avLst/>
          </a:prstGeom>
        </p:spPr>
      </p:pic>
      <p:pic>
        <p:nvPicPr>
          <p:cNvPr id="18" name="Picture 6" descr="Khinh khí cầu phim Hoạt hình - Khinh khí cầu véc tơ png tải về - Miễn phí  trong suốt Khinh Khí Cầu png Tải về.">
            <a:extLst>
              <a:ext uri="{FF2B5EF4-FFF2-40B4-BE49-F238E27FC236}">
                <a16:creationId xmlns:a16="http://schemas.microsoft.com/office/drawing/2014/main" id="{7212B6F4-D32A-4326-BD94-528D67817245}"/>
              </a:ext>
            </a:extLst>
          </p:cNvPr>
          <p:cNvPicPr>
            <a:picLocks noChangeAspect="1" noChangeArrowheads="1"/>
          </p:cNvPicPr>
          <p:nvPr/>
        </p:nvPicPr>
        <p:blipFill>
          <a:blip r:embed="rId3" cstate="email">
            <a:extLst>
              <a:ext uri="{BEBA8EAE-BF5A-486C-A8C5-ECC9F3942E4B}">
                <a14:imgProps xmlns:a14="http://schemas.microsoft.com/office/drawing/2010/main">
                  <a14:imgLayer r:embed="rId4">
                    <a14:imgEffect>
                      <a14:backgroundRemoval t="0" b="100000" l="3889" r="98111">
                        <a14:foregroundMark x1="78556" y1="28556" x2="78556" y2="40000"/>
                        <a14:foregroundMark x1="15111" y1="57222" x2="8778" y2="44556"/>
                      </a14:backgroundRemoval>
                    </a14:imgEffect>
                  </a14:imgLayer>
                </a14:imgProps>
              </a:ext>
              <a:ext uri="{28A0092B-C50C-407E-A947-70E740481C1C}">
                <a14:useLocalDpi xmlns:a14="http://schemas.microsoft.com/office/drawing/2010/main" val="0"/>
              </a:ext>
            </a:extLst>
          </a:blip>
          <a:srcRect/>
          <a:stretch>
            <a:fillRect/>
          </a:stretch>
        </p:blipFill>
        <p:spPr bwMode="auto">
          <a:xfrm rot="2470486">
            <a:off x="58018" y="-44089"/>
            <a:ext cx="1192164" cy="1342820"/>
          </a:xfrm>
          <a:prstGeom prst="rect">
            <a:avLst/>
          </a:prstGeom>
          <a:noFill/>
          <a:extLst>
            <a:ext uri="{909E8E84-426E-40DD-AFC4-6F175D3DCCD1}">
              <a14:hiddenFill xmlns:a14="http://schemas.microsoft.com/office/drawing/2010/main">
                <a:solidFill>
                  <a:srgbClr val="FFFFFF"/>
                </a:solidFill>
              </a14:hiddenFill>
            </a:ext>
          </a:extLst>
        </p:spPr>
      </p:pic>
      <p:pic>
        <p:nvPicPr>
          <p:cNvPr id="24" name="Google Shape;463;p7">
            <a:extLst>
              <a:ext uri="{FF2B5EF4-FFF2-40B4-BE49-F238E27FC236}">
                <a16:creationId xmlns:a16="http://schemas.microsoft.com/office/drawing/2014/main" id="{91786E4E-27EE-4521-B1B5-983712965C6A}"/>
              </a:ext>
            </a:extLst>
          </p:cNvPr>
          <p:cNvPicPr preferRelativeResize="0"/>
          <p:nvPr/>
        </p:nvPicPr>
        <p:blipFill rotWithShape="1">
          <a:blip r:embed="rId5">
            <a:alphaModFix/>
          </a:blip>
          <a:srcRect/>
          <a:stretch/>
        </p:blipFill>
        <p:spPr>
          <a:xfrm>
            <a:off x="206493" y="5543701"/>
            <a:ext cx="895213" cy="846656"/>
          </a:xfrm>
          <a:prstGeom prst="rect">
            <a:avLst/>
          </a:prstGeom>
          <a:noFill/>
          <a:ln>
            <a:noFill/>
          </a:ln>
        </p:spPr>
      </p:pic>
      <p:pic>
        <p:nvPicPr>
          <p:cNvPr id="25" name="Google Shape;464;p7">
            <a:extLst>
              <a:ext uri="{FF2B5EF4-FFF2-40B4-BE49-F238E27FC236}">
                <a16:creationId xmlns:a16="http://schemas.microsoft.com/office/drawing/2014/main" id="{057D22FD-5988-4521-AF03-12E01BFC99FD}"/>
              </a:ext>
            </a:extLst>
          </p:cNvPr>
          <p:cNvPicPr preferRelativeResize="0"/>
          <p:nvPr/>
        </p:nvPicPr>
        <p:blipFill rotWithShape="1">
          <a:blip r:embed="rId6">
            <a:alphaModFix/>
          </a:blip>
          <a:srcRect/>
          <a:stretch/>
        </p:blipFill>
        <p:spPr>
          <a:xfrm>
            <a:off x="1338139" y="5475802"/>
            <a:ext cx="861629" cy="976159"/>
          </a:xfrm>
          <a:prstGeom prst="rect">
            <a:avLst/>
          </a:prstGeom>
          <a:noFill/>
          <a:ln>
            <a:noFill/>
          </a:ln>
        </p:spPr>
      </p:pic>
      <p:pic>
        <p:nvPicPr>
          <p:cNvPr id="26" name="Google Shape;465;p7">
            <a:extLst>
              <a:ext uri="{FF2B5EF4-FFF2-40B4-BE49-F238E27FC236}">
                <a16:creationId xmlns:a16="http://schemas.microsoft.com/office/drawing/2014/main" id="{20906A95-AD68-4B73-97AC-B7B5BF7BFC0D}"/>
              </a:ext>
            </a:extLst>
          </p:cNvPr>
          <p:cNvPicPr preferRelativeResize="0"/>
          <p:nvPr/>
        </p:nvPicPr>
        <p:blipFill rotWithShape="1">
          <a:blip r:embed="rId7">
            <a:alphaModFix/>
          </a:blip>
          <a:srcRect/>
          <a:stretch/>
        </p:blipFill>
        <p:spPr>
          <a:xfrm>
            <a:off x="2409394" y="5519647"/>
            <a:ext cx="874982" cy="950567"/>
          </a:xfrm>
          <a:prstGeom prst="rect">
            <a:avLst/>
          </a:prstGeom>
          <a:noFill/>
          <a:ln>
            <a:noFill/>
          </a:ln>
        </p:spPr>
      </p:pic>
      <p:sp>
        <p:nvSpPr>
          <p:cNvPr id="22" name="TextBox 12"/>
          <p:cNvSpPr txBox="1"/>
          <p:nvPr/>
        </p:nvSpPr>
        <p:spPr>
          <a:xfrm>
            <a:off x="496447" y="493217"/>
            <a:ext cx="10757926" cy="492443"/>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srgbClr val="FF0000"/>
                </a:solidFill>
                <a:effectLst/>
                <a:uLnTx/>
                <a:uFillTx/>
                <a:latin typeface="Cambria" panose="02040503050406030204" pitchFamily="18" charset="0"/>
                <a:ea typeface="Cambria" panose="02040503050406030204" pitchFamily="18" charset="0"/>
                <a:cs typeface="+mn-cs"/>
              </a:rPr>
              <a:t>TRƯỜNG TIỂU HỌC LONG BIÊN</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3" name="TextBox 12"/>
          <p:cNvSpPr txBox="1"/>
          <p:nvPr/>
        </p:nvSpPr>
        <p:spPr>
          <a:xfrm>
            <a:off x="805937" y="1090606"/>
            <a:ext cx="10757926" cy="984885"/>
          </a:xfrm>
          <a:prstGeom prst="rect">
            <a:avLst/>
          </a:prstGeom>
        </p:spPr>
        <p:txBody>
          <a:bodyPr wrap="square"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ĐẠO ĐỨC</a:t>
            </a:r>
          </a:p>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BÀI 7:  PHÒNG TRÁNH XÂM HẠI( </a:t>
            </a:r>
            <a:r>
              <a:rPr kumimoji="0" lang="en-US" sz="3200" b="1" i="0" u="none" strike="noStrike" kern="1200" cap="none" spc="0" normalizeH="0" baseline="0" noProof="0" dirty="0" err="1" smtClean="0">
                <a:ln>
                  <a:noFill/>
                </a:ln>
                <a:solidFill>
                  <a:prstClr val="black"/>
                </a:solidFill>
                <a:effectLst/>
                <a:uLnTx/>
                <a:uFillTx/>
                <a:latin typeface="Cambria" panose="02040503050406030204" pitchFamily="18" charset="0"/>
                <a:ea typeface="Cambria" panose="02040503050406030204" pitchFamily="18" charset="0"/>
                <a:cs typeface="+mn-cs"/>
              </a:rPr>
              <a:t>tiết</a:t>
            </a:r>
            <a:r>
              <a:rPr kumimoji="0" lang="en-US" sz="3200" b="1" i="0" u="none" strike="noStrike" kern="1200" cap="none" spc="0" normalizeH="0" baseline="0" noProof="0" dirty="0" smtClean="0">
                <a:ln>
                  <a:noFill/>
                </a:ln>
                <a:solidFill>
                  <a:prstClr val="black"/>
                </a:solidFill>
                <a:effectLst/>
                <a:uLnTx/>
                <a:uFillTx/>
                <a:latin typeface="Cambria" panose="02040503050406030204" pitchFamily="18" charset="0"/>
                <a:ea typeface="Cambria" panose="02040503050406030204" pitchFamily="18" charset="0"/>
                <a:cs typeface="+mn-cs"/>
              </a:rPr>
              <a:t> 4)</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386813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25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1+#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par>
                                <p:cTn id="9" presetID="30" presetClass="entr" presetSubtype="0"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800" decel="100000"/>
                                        <p:tgtEl>
                                          <p:spTgt spid="24"/>
                                        </p:tgtEl>
                                      </p:cBhvr>
                                    </p:animEffect>
                                    <p:anim calcmode="lin" valueType="num">
                                      <p:cBhvr>
                                        <p:cTn id="12" dur="800" decel="100000" fill="hold"/>
                                        <p:tgtEl>
                                          <p:spTgt spid="24"/>
                                        </p:tgtEl>
                                        <p:attrNameLst>
                                          <p:attrName>style.rotation</p:attrName>
                                        </p:attrNameLst>
                                      </p:cBhvr>
                                      <p:tavLst>
                                        <p:tav tm="0">
                                          <p:val>
                                            <p:fltVal val="-90"/>
                                          </p:val>
                                        </p:tav>
                                        <p:tav tm="100000">
                                          <p:val>
                                            <p:fltVal val="0"/>
                                          </p:val>
                                        </p:tav>
                                      </p:tavLst>
                                    </p:anim>
                                    <p:anim calcmode="lin" valueType="num">
                                      <p:cBhvr>
                                        <p:cTn id="13" dur="800" decel="100000" fill="hold"/>
                                        <p:tgtEl>
                                          <p:spTgt spid="24"/>
                                        </p:tgtEl>
                                        <p:attrNameLst>
                                          <p:attrName>ppt_x</p:attrName>
                                        </p:attrNameLst>
                                      </p:cBhvr>
                                      <p:tavLst>
                                        <p:tav tm="0">
                                          <p:val>
                                            <p:strVal val="#ppt_x+0.4"/>
                                          </p:val>
                                        </p:tav>
                                        <p:tav tm="100000">
                                          <p:val>
                                            <p:strVal val="#ppt_x-0.05"/>
                                          </p:val>
                                        </p:tav>
                                      </p:tavLst>
                                    </p:anim>
                                    <p:anim calcmode="lin" valueType="num">
                                      <p:cBhvr>
                                        <p:cTn id="14" dur="800" decel="100000" fill="hold"/>
                                        <p:tgtEl>
                                          <p:spTgt spid="24"/>
                                        </p:tgtEl>
                                        <p:attrNameLst>
                                          <p:attrName>ppt_y</p:attrName>
                                        </p:attrNameLst>
                                      </p:cBhvr>
                                      <p:tavLst>
                                        <p:tav tm="0">
                                          <p:val>
                                            <p:strVal val="#ppt_y-0.4"/>
                                          </p:val>
                                        </p:tav>
                                        <p:tav tm="100000">
                                          <p:val>
                                            <p:strVal val="#ppt_y+0.1"/>
                                          </p:val>
                                        </p:tav>
                                      </p:tavLst>
                                    </p:anim>
                                    <p:anim calcmode="lin" valueType="num">
                                      <p:cBhvr>
                                        <p:cTn id="15" dur="200" accel="100000" fill="hold">
                                          <p:stCondLst>
                                            <p:cond delay="800"/>
                                          </p:stCondLst>
                                        </p:cTn>
                                        <p:tgtEl>
                                          <p:spTgt spid="24"/>
                                        </p:tgtEl>
                                        <p:attrNameLst>
                                          <p:attrName>ppt_x</p:attrName>
                                        </p:attrNameLst>
                                      </p:cBhvr>
                                      <p:tavLst>
                                        <p:tav tm="0">
                                          <p:val>
                                            <p:strVal val="#ppt_x-0.05"/>
                                          </p:val>
                                        </p:tav>
                                        <p:tav tm="100000">
                                          <p:val>
                                            <p:strVal val="#ppt_x"/>
                                          </p:val>
                                        </p:tav>
                                      </p:tavLst>
                                    </p:anim>
                                    <p:anim calcmode="lin" valueType="num">
                                      <p:cBhvr>
                                        <p:cTn id="16" dur="200" accel="100000" fill="hold">
                                          <p:stCondLst>
                                            <p:cond delay="800"/>
                                          </p:stCondLst>
                                        </p:cTn>
                                        <p:tgtEl>
                                          <p:spTgt spid="24"/>
                                        </p:tgtEl>
                                        <p:attrNameLst>
                                          <p:attrName>ppt_y</p:attrName>
                                        </p:attrNameLst>
                                      </p:cBhvr>
                                      <p:tavLst>
                                        <p:tav tm="0">
                                          <p:val>
                                            <p:strVal val="#ppt_y+0.1"/>
                                          </p:val>
                                        </p:tav>
                                        <p:tav tm="100000">
                                          <p:val>
                                            <p:strVal val="#ppt_y"/>
                                          </p:val>
                                        </p:tav>
                                      </p:tavLst>
                                    </p:anim>
                                  </p:childTnLst>
                                </p:cTn>
                              </p:par>
                              <p:par>
                                <p:cTn id="17" presetID="30" presetClass="entr" presetSubtype="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800" decel="100000"/>
                                        <p:tgtEl>
                                          <p:spTgt spid="25"/>
                                        </p:tgtEl>
                                      </p:cBhvr>
                                    </p:animEffect>
                                    <p:anim calcmode="lin" valueType="num">
                                      <p:cBhvr>
                                        <p:cTn id="20" dur="800" decel="100000" fill="hold"/>
                                        <p:tgtEl>
                                          <p:spTgt spid="25"/>
                                        </p:tgtEl>
                                        <p:attrNameLst>
                                          <p:attrName>style.rotation</p:attrName>
                                        </p:attrNameLst>
                                      </p:cBhvr>
                                      <p:tavLst>
                                        <p:tav tm="0">
                                          <p:val>
                                            <p:fltVal val="-90"/>
                                          </p:val>
                                        </p:tav>
                                        <p:tav tm="100000">
                                          <p:val>
                                            <p:fltVal val="0"/>
                                          </p:val>
                                        </p:tav>
                                      </p:tavLst>
                                    </p:anim>
                                    <p:anim calcmode="lin" valueType="num">
                                      <p:cBhvr>
                                        <p:cTn id="21" dur="800" decel="100000" fill="hold"/>
                                        <p:tgtEl>
                                          <p:spTgt spid="25"/>
                                        </p:tgtEl>
                                        <p:attrNameLst>
                                          <p:attrName>ppt_x</p:attrName>
                                        </p:attrNameLst>
                                      </p:cBhvr>
                                      <p:tavLst>
                                        <p:tav tm="0">
                                          <p:val>
                                            <p:strVal val="#ppt_x+0.4"/>
                                          </p:val>
                                        </p:tav>
                                        <p:tav tm="100000">
                                          <p:val>
                                            <p:strVal val="#ppt_x-0.05"/>
                                          </p:val>
                                        </p:tav>
                                      </p:tavLst>
                                    </p:anim>
                                    <p:anim calcmode="lin" valueType="num">
                                      <p:cBhvr>
                                        <p:cTn id="22" dur="800" decel="100000" fill="hold"/>
                                        <p:tgtEl>
                                          <p:spTgt spid="25"/>
                                        </p:tgtEl>
                                        <p:attrNameLst>
                                          <p:attrName>ppt_y</p:attrName>
                                        </p:attrNameLst>
                                      </p:cBhvr>
                                      <p:tavLst>
                                        <p:tav tm="0">
                                          <p:val>
                                            <p:strVal val="#ppt_y-0.4"/>
                                          </p:val>
                                        </p:tav>
                                        <p:tav tm="100000">
                                          <p:val>
                                            <p:strVal val="#ppt_y+0.1"/>
                                          </p:val>
                                        </p:tav>
                                      </p:tavLst>
                                    </p:anim>
                                    <p:anim calcmode="lin" valueType="num">
                                      <p:cBhvr>
                                        <p:cTn id="23" dur="200" accel="100000" fill="hold">
                                          <p:stCondLst>
                                            <p:cond delay="800"/>
                                          </p:stCondLst>
                                        </p:cTn>
                                        <p:tgtEl>
                                          <p:spTgt spid="25"/>
                                        </p:tgtEl>
                                        <p:attrNameLst>
                                          <p:attrName>ppt_x</p:attrName>
                                        </p:attrNameLst>
                                      </p:cBhvr>
                                      <p:tavLst>
                                        <p:tav tm="0">
                                          <p:val>
                                            <p:strVal val="#ppt_x-0.05"/>
                                          </p:val>
                                        </p:tav>
                                        <p:tav tm="100000">
                                          <p:val>
                                            <p:strVal val="#ppt_x"/>
                                          </p:val>
                                        </p:tav>
                                      </p:tavLst>
                                    </p:anim>
                                    <p:anim calcmode="lin" valueType="num">
                                      <p:cBhvr>
                                        <p:cTn id="24" dur="200" accel="100000" fill="hold">
                                          <p:stCondLst>
                                            <p:cond delay="800"/>
                                          </p:stCondLst>
                                        </p:cTn>
                                        <p:tgtEl>
                                          <p:spTgt spid="25"/>
                                        </p:tgtEl>
                                        <p:attrNameLst>
                                          <p:attrName>ppt_y</p:attrName>
                                        </p:attrNameLst>
                                      </p:cBhvr>
                                      <p:tavLst>
                                        <p:tav tm="0">
                                          <p:val>
                                            <p:strVal val="#ppt_y+0.1"/>
                                          </p:val>
                                        </p:tav>
                                        <p:tav tm="100000">
                                          <p:val>
                                            <p:strVal val="#ppt_y"/>
                                          </p:val>
                                        </p:tav>
                                      </p:tavLst>
                                    </p:anim>
                                  </p:childTnLst>
                                </p:cTn>
                              </p:par>
                              <p:par>
                                <p:cTn id="25" presetID="30"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800" decel="100000"/>
                                        <p:tgtEl>
                                          <p:spTgt spid="26"/>
                                        </p:tgtEl>
                                      </p:cBhvr>
                                    </p:animEffect>
                                    <p:anim calcmode="lin" valueType="num">
                                      <p:cBhvr>
                                        <p:cTn id="28" dur="800" decel="100000" fill="hold"/>
                                        <p:tgtEl>
                                          <p:spTgt spid="26"/>
                                        </p:tgtEl>
                                        <p:attrNameLst>
                                          <p:attrName>style.rotation</p:attrName>
                                        </p:attrNameLst>
                                      </p:cBhvr>
                                      <p:tavLst>
                                        <p:tav tm="0">
                                          <p:val>
                                            <p:fltVal val="-90"/>
                                          </p:val>
                                        </p:tav>
                                        <p:tav tm="100000">
                                          <p:val>
                                            <p:fltVal val="0"/>
                                          </p:val>
                                        </p:tav>
                                      </p:tavLst>
                                    </p:anim>
                                    <p:anim calcmode="lin" valueType="num">
                                      <p:cBhvr>
                                        <p:cTn id="29" dur="800" decel="100000" fill="hold"/>
                                        <p:tgtEl>
                                          <p:spTgt spid="26"/>
                                        </p:tgtEl>
                                        <p:attrNameLst>
                                          <p:attrName>ppt_x</p:attrName>
                                        </p:attrNameLst>
                                      </p:cBhvr>
                                      <p:tavLst>
                                        <p:tav tm="0">
                                          <p:val>
                                            <p:strVal val="#ppt_x+0.4"/>
                                          </p:val>
                                        </p:tav>
                                        <p:tav tm="100000">
                                          <p:val>
                                            <p:strVal val="#ppt_x-0.05"/>
                                          </p:val>
                                        </p:tav>
                                      </p:tavLst>
                                    </p:anim>
                                    <p:anim calcmode="lin" valueType="num">
                                      <p:cBhvr>
                                        <p:cTn id="30" dur="800" decel="100000" fill="hold"/>
                                        <p:tgtEl>
                                          <p:spTgt spid="26"/>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26"/>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26"/>
                                        </p:tgtEl>
                                        <p:attrNameLst>
                                          <p:attrName>ppt_y</p:attrName>
                                        </p:attrNameLst>
                                      </p:cBhvr>
                                      <p:tavLst>
                                        <p:tav tm="0">
                                          <p:val>
                                            <p:strVal val="#ppt_y+0.1"/>
                                          </p:val>
                                        </p:tav>
                                        <p:tav tm="100000">
                                          <p:val>
                                            <p:strVal val="#ppt_y"/>
                                          </p:val>
                                        </p:tav>
                                      </p:tavLst>
                                    </p:anim>
                                  </p:childTnLst>
                                </p:cTn>
                              </p:par>
                              <p:par>
                                <p:cTn id="33" presetID="2" presetClass="entr" presetSubtype="2" fill="hold" nodeType="withEffect">
                                  <p:stCondLst>
                                    <p:cond delay="250"/>
                                  </p:stCondLst>
                                  <p:childTnLst>
                                    <p:set>
                                      <p:cBhvr>
                                        <p:cTn id="34" dur="1" fill="hold">
                                          <p:stCondLst>
                                            <p:cond delay="0"/>
                                          </p:stCondLst>
                                        </p:cTn>
                                        <p:tgtEl>
                                          <p:spTgt spid="29"/>
                                        </p:tgtEl>
                                        <p:attrNameLst>
                                          <p:attrName>style.visibility</p:attrName>
                                        </p:attrNameLst>
                                      </p:cBhvr>
                                      <p:to>
                                        <p:strVal val="visible"/>
                                      </p:to>
                                    </p:set>
                                    <p:anim calcmode="lin" valueType="num">
                                      <p:cBhvr additive="base">
                                        <p:cTn id="35" dur="500" fill="hold"/>
                                        <p:tgtEl>
                                          <p:spTgt spid="29"/>
                                        </p:tgtEl>
                                        <p:attrNameLst>
                                          <p:attrName>ppt_x</p:attrName>
                                        </p:attrNameLst>
                                      </p:cBhvr>
                                      <p:tavLst>
                                        <p:tav tm="0">
                                          <p:val>
                                            <p:strVal val="1+#ppt_w/2"/>
                                          </p:val>
                                        </p:tav>
                                        <p:tav tm="100000">
                                          <p:val>
                                            <p:strVal val="#ppt_x"/>
                                          </p:val>
                                        </p:tav>
                                      </p:tavLst>
                                    </p:anim>
                                    <p:anim calcmode="lin" valueType="num">
                                      <p:cBhvr additive="base">
                                        <p:cTn id="36" dur="500" fill="hold"/>
                                        <p:tgtEl>
                                          <p:spTgt spid="29"/>
                                        </p:tgtEl>
                                        <p:attrNameLst>
                                          <p:attrName>ppt_y</p:attrName>
                                        </p:attrNameLst>
                                      </p:cBhvr>
                                      <p:tavLst>
                                        <p:tav tm="0">
                                          <p:val>
                                            <p:strVal val="#ppt_y"/>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additive="base">
                                        <p:cTn id="39" dur="500" fill="hold"/>
                                        <p:tgtEl>
                                          <p:spTgt spid="22"/>
                                        </p:tgtEl>
                                        <p:attrNameLst>
                                          <p:attrName>ppt_x</p:attrName>
                                        </p:attrNameLst>
                                      </p:cBhvr>
                                      <p:tavLst>
                                        <p:tav tm="0">
                                          <p:val>
                                            <p:strVal val="#ppt_x"/>
                                          </p:val>
                                        </p:tav>
                                        <p:tav tm="100000">
                                          <p:val>
                                            <p:strVal val="#ppt_x"/>
                                          </p:val>
                                        </p:tav>
                                      </p:tavLst>
                                    </p:anim>
                                    <p:anim calcmode="lin" valueType="num">
                                      <p:cBhvr additive="base">
                                        <p:cTn id="40" dur="500" fill="hold"/>
                                        <p:tgtEl>
                                          <p:spTgt spid="22"/>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additive="base">
                                        <p:cTn id="43" dur="500" fill="hold"/>
                                        <p:tgtEl>
                                          <p:spTgt spid="23"/>
                                        </p:tgtEl>
                                        <p:attrNameLst>
                                          <p:attrName>ppt_x</p:attrName>
                                        </p:attrNameLst>
                                      </p:cBhvr>
                                      <p:tavLst>
                                        <p:tav tm="0">
                                          <p:val>
                                            <p:strVal val="#ppt_x"/>
                                          </p:val>
                                        </p:tav>
                                        <p:tav tm="100000">
                                          <p:val>
                                            <p:strVal val="#ppt_x"/>
                                          </p:val>
                                        </p:tav>
                                      </p:tavLst>
                                    </p:anim>
                                    <p:anim calcmode="lin" valueType="num">
                                      <p:cBhvr additive="base">
                                        <p:cTn id="4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DF4537D-D03B-D6B1-2543-098469680FA9}"/>
              </a:ext>
            </a:extLst>
          </p:cNvPr>
          <p:cNvPicPr>
            <a:picLocks noChangeAspect="1"/>
          </p:cNvPicPr>
          <p:nvPr/>
        </p:nvPicPr>
        <p:blipFill>
          <a:blip r:embed="rId2"/>
          <a:stretch>
            <a:fillRect/>
          </a:stretch>
        </p:blipFill>
        <p:spPr>
          <a:xfrm>
            <a:off x="613002" y="202746"/>
            <a:ext cx="6956608" cy="2585059"/>
          </a:xfrm>
          <a:prstGeom prst="rect">
            <a:avLst/>
          </a:prstGeom>
        </p:spPr>
      </p:pic>
      <p:pic>
        <p:nvPicPr>
          <p:cNvPr id="12" name="Picture 11">
            <a:extLst>
              <a:ext uri="{FF2B5EF4-FFF2-40B4-BE49-F238E27FC236}">
                <a16:creationId xmlns:a16="http://schemas.microsoft.com/office/drawing/2014/main" id="{635D6839-E914-5CC6-84C3-B1177115B3AE}"/>
              </a:ext>
            </a:extLst>
          </p:cNvPr>
          <p:cNvPicPr>
            <a:picLocks noChangeAspect="1"/>
          </p:cNvPicPr>
          <p:nvPr/>
        </p:nvPicPr>
        <p:blipFill>
          <a:blip r:embed="rId3"/>
          <a:stretch>
            <a:fillRect/>
          </a:stretch>
        </p:blipFill>
        <p:spPr>
          <a:xfrm>
            <a:off x="666750" y="3214687"/>
            <a:ext cx="6735333" cy="2583947"/>
          </a:xfrm>
          <a:prstGeom prst="rect">
            <a:avLst/>
          </a:prstGeom>
        </p:spPr>
      </p:pic>
      <p:pic>
        <p:nvPicPr>
          <p:cNvPr id="14" name="Picture 13">
            <a:extLst>
              <a:ext uri="{FF2B5EF4-FFF2-40B4-BE49-F238E27FC236}">
                <a16:creationId xmlns:a16="http://schemas.microsoft.com/office/drawing/2014/main" id="{F70D13F7-455C-39C4-D404-2D822586A004}"/>
              </a:ext>
            </a:extLst>
          </p:cNvPr>
          <p:cNvPicPr>
            <a:picLocks noChangeAspect="1"/>
          </p:cNvPicPr>
          <p:nvPr/>
        </p:nvPicPr>
        <p:blipFill>
          <a:blip r:embed="rId4"/>
          <a:stretch>
            <a:fillRect/>
          </a:stretch>
        </p:blipFill>
        <p:spPr>
          <a:xfrm>
            <a:off x="7544065" y="1128562"/>
            <a:ext cx="4125005" cy="2960616"/>
          </a:xfrm>
          <a:prstGeom prst="rect">
            <a:avLst/>
          </a:prstGeom>
        </p:spPr>
      </p:pic>
      <p:pic>
        <p:nvPicPr>
          <p:cNvPr id="16" name="Picture 15">
            <a:extLst>
              <a:ext uri="{FF2B5EF4-FFF2-40B4-BE49-F238E27FC236}">
                <a16:creationId xmlns:a16="http://schemas.microsoft.com/office/drawing/2014/main" id="{CA1A30E7-1FBF-5282-0439-BBC3A609967C}"/>
              </a:ext>
            </a:extLst>
          </p:cNvPr>
          <p:cNvPicPr>
            <a:picLocks noChangeAspect="1"/>
          </p:cNvPicPr>
          <p:nvPr/>
        </p:nvPicPr>
        <p:blipFill>
          <a:blip r:embed="rId5"/>
          <a:stretch>
            <a:fillRect/>
          </a:stretch>
        </p:blipFill>
        <p:spPr>
          <a:xfrm>
            <a:off x="8047945" y="4299176"/>
            <a:ext cx="3324225" cy="1895475"/>
          </a:xfrm>
          <a:prstGeom prst="rect">
            <a:avLst/>
          </a:prstGeom>
        </p:spPr>
      </p:pic>
    </p:spTree>
    <p:extLst>
      <p:ext uri="{BB962C8B-B14F-4D97-AF65-F5344CB8AC3E}">
        <p14:creationId xmlns:p14="http://schemas.microsoft.com/office/powerpoint/2010/main" val="34130711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1"/>
          <p:cNvSpPr/>
          <p:nvPr/>
        </p:nvSpPr>
        <p:spPr>
          <a:xfrm>
            <a:off x="143690" y="3448615"/>
            <a:ext cx="4245429" cy="3409385"/>
          </a:xfrm>
          <a:custGeom>
            <a:avLst/>
            <a:gdLst/>
            <a:ahLst/>
            <a:cxnLst/>
            <a:rect l="l" t="t" r="r" b="b"/>
            <a:pathLst>
              <a:path w="5050073" h="3920119">
                <a:moveTo>
                  <a:pt x="0" y="0"/>
                </a:moveTo>
                <a:lnTo>
                  <a:pt x="5050073" y="0"/>
                </a:lnTo>
                <a:lnTo>
                  <a:pt x="5050073" y="3920119"/>
                </a:lnTo>
                <a:lnTo>
                  <a:pt x="0" y="3920119"/>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p:cNvPicPr>
            <a:picLocks noChangeAspect="1"/>
          </p:cNvPicPr>
          <p:nvPr/>
        </p:nvPicPr>
        <p:blipFill>
          <a:blip r:embed="rId3"/>
          <a:stretch>
            <a:fillRect/>
          </a:stretch>
        </p:blipFill>
        <p:spPr>
          <a:xfrm>
            <a:off x="3735977" y="484906"/>
            <a:ext cx="7966828" cy="3960446"/>
          </a:xfrm>
          <a:prstGeom prst="rect">
            <a:avLst/>
          </a:prstGeom>
        </p:spPr>
      </p:pic>
    </p:spTree>
    <p:extLst>
      <p:ext uri="{BB962C8B-B14F-4D97-AF65-F5344CB8AC3E}">
        <p14:creationId xmlns:p14="http://schemas.microsoft.com/office/powerpoint/2010/main" val="14896466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34885" y="279912"/>
            <a:ext cx="4655527" cy="908562"/>
          </a:xfrm>
          <a:prstGeom prst="rect">
            <a:avLst/>
          </a:prstGeom>
        </p:spPr>
      </p:pic>
      <p:grpSp>
        <p:nvGrpSpPr>
          <p:cNvPr id="7" name="Group 6">
            <a:extLst>
              <a:ext uri="{FF2B5EF4-FFF2-40B4-BE49-F238E27FC236}">
                <a16:creationId xmlns:a16="http://schemas.microsoft.com/office/drawing/2014/main" id="{0915CABE-B1E6-79D4-91B5-4CB9E85CE6CB}"/>
              </a:ext>
            </a:extLst>
          </p:cNvPr>
          <p:cNvGrpSpPr/>
          <p:nvPr/>
        </p:nvGrpSpPr>
        <p:grpSpPr>
          <a:xfrm>
            <a:off x="5439955" y="1635760"/>
            <a:ext cx="6392816" cy="4612639"/>
            <a:chOff x="932650" y="2524306"/>
            <a:chExt cx="8528147" cy="3286501"/>
          </a:xfrm>
        </p:grpSpPr>
        <p:grpSp>
          <p:nvGrpSpPr>
            <p:cNvPr id="8" name="Group 6">
              <a:extLst>
                <a:ext uri="{FF2B5EF4-FFF2-40B4-BE49-F238E27FC236}">
                  <a16:creationId xmlns:a16="http://schemas.microsoft.com/office/drawing/2014/main" id="{73A86EEB-7E99-C16A-D7FD-CEDE60992476}"/>
                </a:ext>
              </a:extLst>
            </p:cNvPr>
            <p:cNvGrpSpPr/>
            <p:nvPr/>
          </p:nvGrpSpPr>
          <p:grpSpPr>
            <a:xfrm>
              <a:off x="932650" y="2524306"/>
              <a:ext cx="8528147" cy="3286501"/>
              <a:chOff x="-32491" y="-14381"/>
              <a:chExt cx="2884830" cy="1111730"/>
            </a:xfrm>
          </p:grpSpPr>
          <p:sp>
            <p:nvSpPr>
              <p:cNvPr id="10" name="Freeform 7">
                <a:extLst>
                  <a:ext uri="{FF2B5EF4-FFF2-40B4-BE49-F238E27FC236}">
                    <a16:creationId xmlns:a16="http://schemas.microsoft.com/office/drawing/2014/main" id="{C0D19B16-AFF8-EBBA-D5F3-4A404248B5C3}"/>
                  </a:ext>
                </a:extLst>
              </p:cNvPr>
              <p:cNvSpPr/>
              <p:nvPr/>
            </p:nvSpPr>
            <p:spPr>
              <a:xfrm>
                <a:off x="-32491" y="-14381"/>
                <a:ext cx="2884830" cy="1111730"/>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TextBox 8">
              <a:extLst>
                <a:ext uri="{FF2B5EF4-FFF2-40B4-BE49-F238E27FC236}">
                  <a16:creationId xmlns:a16="http://schemas.microsoft.com/office/drawing/2014/main" id="{EFBBEE5E-4FEA-03D2-A595-03B76557CC1A}"/>
                </a:ext>
              </a:extLst>
            </p:cNvPr>
            <p:cNvSpPr txBox="1"/>
            <p:nvPr/>
          </p:nvSpPr>
          <p:spPr>
            <a:xfrm>
              <a:off x="1225243" y="2738031"/>
              <a:ext cx="7885371" cy="2806919"/>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dirty="0">
                  <a:solidFill>
                    <a:srgbClr val="002060"/>
                  </a:solidFill>
                  <a:latin typeface="Cambria" panose="02040503050406030204" pitchFamily="18" charset="0"/>
                  <a:ea typeface="Cambria" panose="02040503050406030204" pitchFamily="18" charset="0"/>
                </a:rPr>
                <a:t>Thanh </a:t>
              </a:r>
              <a:r>
                <a:rPr lang="en-US" sz="3200" dirty="0" err="1">
                  <a:solidFill>
                    <a:srgbClr val="002060"/>
                  </a:solidFill>
                  <a:latin typeface="Cambria" panose="02040503050406030204" pitchFamily="18" charset="0"/>
                  <a:ea typeface="Cambria" panose="02040503050406030204" pitchFamily="18" charset="0"/>
                </a:rPr>
                <a:t>nên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đối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diện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trực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tiếp</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nói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các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bạn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đó</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dừng</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việc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trêu</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chọc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bản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thân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về</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ngoại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hình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và</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giải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thích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cho</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các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bạn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hiểu</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đó</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là</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việc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làm</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xâm</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hại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tinh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thần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Nếu</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các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bạn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đó</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tiếp</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tục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trêu</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chọc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thì</a:t>
              </a:r>
              <a:r>
                <a:rPr lang="en-US" sz="3200" dirty="0">
                  <a:solidFill>
                    <a:srgbClr val="002060"/>
                  </a:solidFill>
                  <a:latin typeface="Cambria" panose="02040503050406030204" pitchFamily="18" charset="0"/>
                  <a:ea typeface="Cambria" panose="02040503050406030204" pitchFamily="18" charset="0"/>
                </a:rPr>
                <a:t> Thanh </a:t>
              </a:r>
              <a:r>
                <a:rPr lang="en-US" sz="3200" dirty="0" err="1">
                  <a:solidFill>
                    <a:srgbClr val="002060"/>
                  </a:solidFill>
                  <a:latin typeface="Cambria" panose="02040503050406030204" pitchFamily="18" charset="0"/>
                  <a:ea typeface="Cambria" panose="02040503050406030204" pitchFamily="18" charset="0"/>
                </a:rPr>
                <a:t>cần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nói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với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thầy</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cô</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giáo</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để</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nhờ</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thầy</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cô</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giúp</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đỡ</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ngăn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chặn</a:t>
              </a:r>
              <a:r>
                <a:rPr lang="en-US" sz="3200" dirty="0">
                  <a:solidFill>
                    <a:srgbClr val="002060"/>
                  </a:solidFill>
                  <a:latin typeface="Cambria" panose="02040503050406030204" pitchFamily="18" charset="0"/>
                  <a:ea typeface="Cambria" panose="02040503050406030204" pitchFamily="18" charset="0"/>
                </a:rPr>
                <a:t>.</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2" name="Picture 1">
            <a:extLst>
              <a:ext uri="{FF2B5EF4-FFF2-40B4-BE49-F238E27FC236}">
                <a16:creationId xmlns:a16="http://schemas.microsoft.com/office/drawing/2014/main" id="{D575467D-F82A-2DAF-EF44-FC03F89A333A}"/>
              </a:ext>
            </a:extLst>
          </p:cNvPr>
          <p:cNvPicPr>
            <a:picLocks noChangeAspect="1"/>
          </p:cNvPicPr>
          <p:nvPr/>
        </p:nvPicPr>
        <p:blipFill>
          <a:blip r:embed="rId3"/>
          <a:stretch>
            <a:fillRect/>
          </a:stretch>
        </p:blipFill>
        <p:spPr>
          <a:xfrm>
            <a:off x="387804" y="2199594"/>
            <a:ext cx="4991761" cy="2100263"/>
          </a:xfrm>
          <a:prstGeom prst="rect">
            <a:avLst/>
          </a:prstGeom>
        </p:spPr>
      </p:pic>
    </p:spTree>
    <p:extLst>
      <p:ext uri="{BB962C8B-B14F-4D97-AF65-F5344CB8AC3E}">
        <p14:creationId xmlns:p14="http://schemas.microsoft.com/office/powerpoint/2010/main" val="6112219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34885" y="279912"/>
            <a:ext cx="4655527" cy="908562"/>
          </a:xfrm>
          <a:prstGeom prst="rect">
            <a:avLst/>
          </a:prstGeom>
        </p:spPr>
      </p:pic>
      <p:grpSp>
        <p:nvGrpSpPr>
          <p:cNvPr id="7" name="Group 6">
            <a:extLst>
              <a:ext uri="{FF2B5EF4-FFF2-40B4-BE49-F238E27FC236}">
                <a16:creationId xmlns:a16="http://schemas.microsoft.com/office/drawing/2014/main" id="{0915CABE-B1E6-79D4-91B5-4CB9E85CE6CB}"/>
              </a:ext>
            </a:extLst>
          </p:cNvPr>
          <p:cNvGrpSpPr/>
          <p:nvPr/>
        </p:nvGrpSpPr>
        <p:grpSpPr>
          <a:xfrm>
            <a:off x="5439955" y="1635760"/>
            <a:ext cx="6392816" cy="4612639"/>
            <a:chOff x="932650" y="2524306"/>
            <a:chExt cx="8528147" cy="3286501"/>
          </a:xfrm>
        </p:grpSpPr>
        <p:grpSp>
          <p:nvGrpSpPr>
            <p:cNvPr id="8" name="Group 6">
              <a:extLst>
                <a:ext uri="{FF2B5EF4-FFF2-40B4-BE49-F238E27FC236}">
                  <a16:creationId xmlns:a16="http://schemas.microsoft.com/office/drawing/2014/main" id="{73A86EEB-7E99-C16A-D7FD-CEDE60992476}"/>
                </a:ext>
              </a:extLst>
            </p:cNvPr>
            <p:cNvGrpSpPr/>
            <p:nvPr/>
          </p:nvGrpSpPr>
          <p:grpSpPr>
            <a:xfrm>
              <a:off x="932650" y="2524306"/>
              <a:ext cx="8528147" cy="3286501"/>
              <a:chOff x="-32491" y="-14381"/>
              <a:chExt cx="2884830" cy="1111730"/>
            </a:xfrm>
          </p:grpSpPr>
          <p:sp>
            <p:nvSpPr>
              <p:cNvPr id="10" name="Freeform 7">
                <a:extLst>
                  <a:ext uri="{FF2B5EF4-FFF2-40B4-BE49-F238E27FC236}">
                    <a16:creationId xmlns:a16="http://schemas.microsoft.com/office/drawing/2014/main" id="{C0D19B16-AFF8-EBBA-D5F3-4A404248B5C3}"/>
                  </a:ext>
                </a:extLst>
              </p:cNvPr>
              <p:cNvSpPr/>
              <p:nvPr/>
            </p:nvSpPr>
            <p:spPr>
              <a:xfrm>
                <a:off x="-32491" y="-14381"/>
                <a:ext cx="2884830" cy="1111730"/>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TextBox 8">
              <a:extLst>
                <a:ext uri="{FF2B5EF4-FFF2-40B4-BE49-F238E27FC236}">
                  <a16:creationId xmlns:a16="http://schemas.microsoft.com/office/drawing/2014/main" id="{EFBBEE5E-4FEA-03D2-A595-03B76557CC1A}"/>
                </a:ext>
              </a:extLst>
            </p:cNvPr>
            <p:cNvSpPr txBox="1"/>
            <p:nvPr/>
          </p:nvSpPr>
          <p:spPr>
            <a:xfrm>
              <a:off x="1225243" y="2738031"/>
              <a:ext cx="7885371" cy="2763061"/>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Dung nên giải thích cho mẹ hiểu trẻ em cũng có quyền bất khả xâm phạm về đời sống riêng tư, bí mật cá nhân, mẹ không được đọc nhật kí của Dung nếu chưa được sự đồng ý của bạn.</a:t>
              </a:r>
              <a:endPar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11" name="Picture 10" descr="A round pink label with white text and a black background&#10;&#10;Description automatically generated">
            <a:extLst>
              <a:ext uri="{FF2B5EF4-FFF2-40B4-BE49-F238E27FC236}">
                <a16:creationId xmlns:a16="http://schemas.microsoft.com/office/drawing/2014/main" id="{5D1D52DB-5542-91B1-8FA4-21E854A2BC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8617" y="0"/>
            <a:ext cx="1579195" cy="1579195"/>
          </a:xfrm>
          <a:prstGeom prst="rect">
            <a:avLst/>
          </a:prstGeom>
        </p:spPr>
      </p:pic>
      <p:pic>
        <p:nvPicPr>
          <p:cNvPr id="4" name="Picture 3">
            <a:extLst>
              <a:ext uri="{FF2B5EF4-FFF2-40B4-BE49-F238E27FC236}">
                <a16:creationId xmlns:a16="http://schemas.microsoft.com/office/drawing/2014/main" id="{90B13849-53DA-CD4E-E209-DFE87B9AEED1}"/>
              </a:ext>
            </a:extLst>
          </p:cNvPr>
          <p:cNvPicPr>
            <a:picLocks noChangeAspect="1"/>
          </p:cNvPicPr>
          <p:nvPr/>
        </p:nvPicPr>
        <p:blipFill>
          <a:blip r:embed="rId4"/>
          <a:stretch>
            <a:fillRect/>
          </a:stretch>
        </p:blipFill>
        <p:spPr>
          <a:xfrm>
            <a:off x="402773" y="2467521"/>
            <a:ext cx="4729602" cy="2050051"/>
          </a:xfrm>
          <a:prstGeom prst="rect">
            <a:avLst/>
          </a:prstGeom>
        </p:spPr>
      </p:pic>
    </p:spTree>
    <p:extLst>
      <p:ext uri="{BB962C8B-B14F-4D97-AF65-F5344CB8AC3E}">
        <p14:creationId xmlns:p14="http://schemas.microsoft.com/office/powerpoint/2010/main" val="10649192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34885" y="279912"/>
            <a:ext cx="4655527" cy="908562"/>
          </a:xfrm>
          <a:prstGeom prst="rect">
            <a:avLst/>
          </a:prstGeom>
        </p:spPr>
      </p:pic>
      <p:grpSp>
        <p:nvGrpSpPr>
          <p:cNvPr id="7" name="Group 6">
            <a:extLst>
              <a:ext uri="{FF2B5EF4-FFF2-40B4-BE49-F238E27FC236}">
                <a16:creationId xmlns:a16="http://schemas.microsoft.com/office/drawing/2014/main" id="{0915CABE-B1E6-79D4-91B5-4CB9E85CE6CB}"/>
              </a:ext>
            </a:extLst>
          </p:cNvPr>
          <p:cNvGrpSpPr/>
          <p:nvPr/>
        </p:nvGrpSpPr>
        <p:grpSpPr>
          <a:xfrm>
            <a:off x="5439955" y="1635760"/>
            <a:ext cx="6392816" cy="4612639"/>
            <a:chOff x="932650" y="2524306"/>
            <a:chExt cx="8528147" cy="3286501"/>
          </a:xfrm>
        </p:grpSpPr>
        <p:grpSp>
          <p:nvGrpSpPr>
            <p:cNvPr id="8" name="Group 6">
              <a:extLst>
                <a:ext uri="{FF2B5EF4-FFF2-40B4-BE49-F238E27FC236}">
                  <a16:creationId xmlns:a16="http://schemas.microsoft.com/office/drawing/2014/main" id="{73A86EEB-7E99-C16A-D7FD-CEDE60992476}"/>
                </a:ext>
              </a:extLst>
            </p:cNvPr>
            <p:cNvGrpSpPr/>
            <p:nvPr/>
          </p:nvGrpSpPr>
          <p:grpSpPr>
            <a:xfrm>
              <a:off x="932650" y="2524306"/>
              <a:ext cx="8528147" cy="3286501"/>
              <a:chOff x="-32491" y="-14381"/>
              <a:chExt cx="2884830" cy="1111730"/>
            </a:xfrm>
          </p:grpSpPr>
          <p:sp>
            <p:nvSpPr>
              <p:cNvPr id="10" name="Freeform 7">
                <a:extLst>
                  <a:ext uri="{FF2B5EF4-FFF2-40B4-BE49-F238E27FC236}">
                    <a16:creationId xmlns:a16="http://schemas.microsoft.com/office/drawing/2014/main" id="{C0D19B16-AFF8-EBBA-D5F3-4A404248B5C3}"/>
                  </a:ext>
                </a:extLst>
              </p:cNvPr>
              <p:cNvSpPr/>
              <p:nvPr/>
            </p:nvSpPr>
            <p:spPr>
              <a:xfrm>
                <a:off x="-32491" y="-14381"/>
                <a:ext cx="2884830" cy="1111730"/>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TextBox 8">
              <a:extLst>
                <a:ext uri="{FF2B5EF4-FFF2-40B4-BE49-F238E27FC236}">
                  <a16:creationId xmlns:a16="http://schemas.microsoft.com/office/drawing/2014/main" id="{EFBBEE5E-4FEA-03D2-A595-03B76557CC1A}"/>
                </a:ext>
              </a:extLst>
            </p:cNvPr>
            <p:cNvSpPr txBox="1"/>
            <p:nvPr/>
          </p:nvSpPr>
          <p:spPr>
            <a:xfrm>
              <a:off x="1225243" y="2738031"/>
              <a:ext cx="7885371" cy="2806919"/>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Hải cần yêu cầu các bạn dừng việc đe dọa, đánh Lâm vì đây là hành vi xâm hại thể chất và tinh thần. Nếu các bạn không dừng việc làm đó thì Hải cần tìm sự giúp đỡ của các bạn khác hoặc thầy, cô giáo, bác bảo vệ để ngăn chặn hành vi này.</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11" name="Picture 10" descr="A round pink label with white text and a black background&#10;&#10;Description automatically generated">
            <a:extLst>
              <a:ext uri="{FF2B5EF4-FFF2-40B4-BE49-F238E27FC236}">
                <a16:creationId xmlns:a16="http://schemas.microsoft.com/office/drawing/2014/main" id="{5D1D52DB-5542-91B1-8FA4-21E854A2BC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8617" y="0"/>
            <a:ext cx="1579195" cy="1579195"/>
          </a:xfrm>
          <a:prstGeom prst="rect">
            <a:avLst/>
          </a:prstGeom>
        </p:spPr>
      </p:pic>
      <p:pic>
        <p:nvPicPr>
          <p:cNvPr id="2" name="Picture 1">
            <a:extLst>
              <a:ext uri="{FF2B5EF4-FFF2-40B4-BE49-F238E27FC236}">
                <a16:creationId xmlns:a16="http://schemas.microsoft.com/office/drawing/2014/main" id="{9AD366DD-DBAE-4EC9-CD04-7A859B6FD4B7}"/>
              </a:ext>
            </a:extLst>
          </p:cNvPr>
          <p:cNvPicPr>
            <a:picLocks noChangeAspect="1"/>
          </p:cNvPicPr>
          <p:nvPr/>
        </p:nvPicPr>
        <p:blipFill>
          <a:blip r:embed="rId4"/>
          <a:stretch>
            <a:fillRect/>
          </a:stretch>
        </p:blipFill>
        <p:spPr>
          <a:xfrm>
            <a:off x="449716" y="2564946"/>
            <a:ext cx="4844555" cy="1800225"/>
          </a:xfrm>
          <a:prstGeom prst="rect">
            <a:avLst/>
          </a:prstGeom>
        </p:spPr>
      </p:pic>
    </p:spTree>
    <p:extLst>
      <p:ext uri="{BB962C8B-B14F-4D97-AF65-F5344CB8AC3E}">
        <p14:creationId xmlns:p14="http://schemas.microsoft.com/office/powerpoint/2010/main" val="5328979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34885" y="279912"/>
            <a:ext cx="4655527" cy="908562"/>
          </a:xfrm>
          <a:prstGeom prst="rect">
            <a:avLst/>
          </a:prstGeom>
        </p:spPr>
      </p:pic>
      <p:grpSp>
        <p:nvGrpSpPr>
          <p:cNvPr id="7" name="Group 6">
            <a:extLst>
              <a:ext uri="{FF2B5EF4-FFF2-40B4-BE49-F238E27FC236}">
                <a16:creationId xmlns:a16="http://schemas.microsoft.com/office/drawing/2014/main" id="{0915CABE-B1E6-79D4-91B5-4CB9E85CE6CB}"/>
              </a:ext>
            </a:extLst>
          </p:cNvPr>
          <p:cNvGrpSpPr/>
          <p:nvPr/>
        </p:nvGrpSpPr>
        <p:grpSpPr>
          <a:xfrm>
            <a:off x="5439955" y="1635760"/>
            <a:ext cx="6392816" cy="4612639"/>
            <a:chOff x="932650" y="2524306"/>
            <a:chExt cx="8528147" cy="3286501"/>
          </a:xfrm>
        </p:grpSpPr>
        <p:grpSp>
          <p:nvGrpSpPr>
            <p:cNvPr id="8" name="Group 6">
              <a:extLst>
                <a:ext uri="{FF2B5EF4-FFF2-40B4-BE49-F238E27FC236}">
                  <a16:creationId xmlns:a16="http://schemas.microsoft.com/office/drawing/2014/main" id="{73A86EEB-7E99-C16A-D7FD-CEDE60992476}"/>
                </a:ext>
              </a:extLst>
            </p:cNvPr>
            <p:cNvGrpSpPr/>
            <p:nvPr/>
          </p:nvGrpSpPr>
          <p:grpSpPr>
            <a:xfrm>
              <a:off x="932650" y="2524306"/>
              <a:ext cx="8528147" cy="3286501"/>
              <a:chOff x="-32491" y="-14381"/>
              <a:chExt cx="2884830" cy="1111730"/>
            </a:xfrm>
          </p:grpSpPr>
          <p:sp>
            <p:nvSpPr>
              <p:cNvPr id="10" name="Freeform 7">
                <a:extLst>
                  <a:ext uri="{FF2B5EF4-FFF2-40B4-BE49-F238E27FC236}">
                    <a16:creationId xmlns:a16="http://schemas.microsoft.com/office/drawing/2014/main" id="{C0D19B16-AFF8-EBBA-D5F3-4A404248B5C3}"/>
                  </a:ext>
                </a:extLst>
              </p:cNvPr>
              <p:cNvSpPr/>
              <p:nvPr/>
            </p:nvSpPr>
            <p:spPr>
              <a:xfrm>
                <a:off x="-32491" y="-14381"/>
                <a:ext cx="2884830" cy="1111730"/>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TextBox 8">
              <a:extLst>
                <a:ext uri="{FF2B5EF4-FFF2-40B4-BE49-F238E27FC236}">
                  <a16:creationId xmlns:a16="http://schemas.microsoft.com/office/drawing/2014/main" id="{EFBBEE5E-4FEA-03D2-A595-03B76557CC1A}"/>
                </a:ext>
              </a:extLst>
            </p:cNvPr>
            <p:cNvSpPr txBox="1"/>
            <p:nvPr/>
          </p:nvSpPr>
          <p:spPr>
            <a:xfrm>
              <a:off x="1225243" y="2738031"/>
              <a:ext cx="7885371" cy="2960422"/>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Kiên nên đi đến chỗ sáng, cả người lớn và nói rõ nỗi sợ hãi của mình và nhờ sự giúp đỡ.</a:t>
              </a:r>
              <a:endParaRPr kumimoji="0" lang="en-US" sz="5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11" name="Picture 10" descr="A round pink label with white text and a black background&#10;&#10;Description automatically generated">
            <a:extLst>
              <a:ext uri="{FF2B5EF4-FFF2-40B4-BE49-F238E27FC236}">
                <a16:creationId xmlns:a16="http://schemas.microsoft.com/office/drawing/2014/main" id="{5D1D52DB-5542-91B1-8FA4-21E854A2BC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8617" y="0"/>
            <a:ext cx="1579195" cy="1579195"/>
          </a:xfrm>
          <a:prstGeom prst="rect">
            <a:avLst/>
          </a:prstGeom>
        </p:spPr>
      </p:pic>
      <p:pic>
        <p:nvPicPr>
          <p:cNvPr id="4" name="Picture 3">
            <a:extLst>
              <a:ext uri="{FF2B5EF4-FFF2-40B4-BE49-F238E27FC236}">
                <a16:creationId xmlns:a16="http://schemas.microsoft.com/office/drawing/2014/main" id="{4FC48622-A474-3251-C14E-F72AA21E0627}"/>
              </a:ext>
            </a:extLst>
          </p:cNvPr>
          <p:cNvPicPr>
            <a:picLocks noChangeAspect="1"/>
          </p:cNvPicPr>
          <p:nvPr/>
        </p:nvPicPr>
        <p:blipFill>
          <a:blip r:embed="rId4"/>
          <a:stretch>
            <a:fillRect/>
          </a:stretch>
        </p:blipFill>
        <p:spPr>
          <a:xfrm>
            <a:off x="568780" y="2583315"/>
            <a:ext cx="4678136" cy="1794723"/>
          </a:xfrm>
          <a:prstGeom prst="rect">
            <a:avLst/>
          </a:prstGeom>
        </p:spPr>
      </p:pic>
    </p:spTree>
    <p:extLst>
      <p:ext uri="{BB962C8B-B14F-4D97-AF65-F5344CB8AC3E}">
        <p14:creationId xmlns:p14="http://schemas.microsoft.com/office/powerpoint/2010/main" val="28780272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34885" y="279912"/>
            <a:ext cx="4655527" cy="908562"/>
          </a:xfrm>
          <a:prstGeom prst="rect">
            <a:avLst/>
          </a:prstGeom>
        </p:spPr>
      </p:pic>
      <p:grpSp>
        <p:nvGrpSpPr>
          <p:cNvPr id="7" name="Group 6">
            <a:extLst>
              <a:ext uri="{FF2B5EF4-FFF2-40B4-BE49-F238E27FC236}">
                <a16:creationId xmlns:a16="http://schemas.microsoft.com/office/drawing/2014/main" id="{0915CABE-B1E6-79D4-91B5-4CB9E85CE6CB}"/>
              </a:ext>
            </a:extLst>
          </p:cNvPr>
          <p:cNvGrpSpPr/>
          <p:nvPr/>
        </p:nvGrpSpPr>
        <p:grpSpPr>
          <a:xfrm>
            <a:off x="5439955" y="1635760"/>
            <a:ext cx="6392816" cy="4612639"/>
            <a:chOff x="932650" y="2524306"/>
            <a:chExt cx="8528147" cy="3286501"/>
          </a:xfrm>
        </p:grpSpPr>
        <p:grpSp>
          <p:nvGrpSpPr>
            <p:cNvPr id="8" name="Group 6">
              <a:extLst>
                <a:ext uri="{FF2B5EF4-FFF2-40B4-BE49-F238E27FC236}">
                  <a16:creationId xmlns:a16="http://schemas.microsoft.com/office/drawing/2014/main" id="{73A86EEB-7E99-C16A-D7FD-CEDE60992476}"/>
                </a:ext>
              </a:extLst>
            </p:cNvPr>
            <p:cNvGrpSpPr/>
            <p:nvPr/>
          </p:nvGrpSpPr>
          <p:grpSpPr>
            <a:xfrm>
              <a:off x="932650" y="2524306"/>
              <a:ext cx="8528147" cy="3286501"/>
              <a:chOff x="-32491" y="-14381"/>
              <a:chExt cx="2884830" cy="1111730"/>
            </a:xfrm>
          </p:grpSpPr>
          <p:sp>
            <p:nvSpPr>
              <p:cNvPr id="10" name="Freeform 7">
                <a:extLst>
                  <a:ext uri="{FF2B5EF4-FFF2-40B4-BE49-F238E27FC236}">
                    <a16:creationId xmlns:a16="http://schemas.microsoft.com/office/drawing/2014/main" id="{C0D19B16-AFF8-EBBA-D5F3-4A404248B5C3}"/>
                  </a:ext>
                </a:extLst>
              </p:cNvPr>
              <p:cNvSpPr/>
              <p:nvPr/>
            </p:nvSpPr>
            <p:spPr>
              <a:xfrm>
                <a:off x="-32491" y="-14381"/>
                <a:ext cx="2884830" cy="1111730"/>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TextBox 8">
              <a:extLst>
                <a:ext uri="{FF2B5EF4-FFF2-40B4-BE49-F238E27FC236}">
                  <a16:creationId xmlns:a16="http://schemas.microsoft.com/office/drawing/2014/main" id="{EFBBEE5E-4FEA-03D2-A595-03B76557CC1A}"/>
                </a:ext>
              </a:extLst>
            </p:cNvPr>
            <p:cNvSpPr txBox="1"/>
            <p:nvPr/>
          </p:nvSpPr>
          <p:spPr>
            <a:xfrm>
              <a:off x="1225243" y="2738031"/>
              <a:ext cx="7885371" cy="2806919"/>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Quỳnh cần giữ bình tĩnh, nói to, rõ ràng yêu cầu chú hàng xóm chấm dứt hành động đó, nếu chú vẫn tiếp tục thì bạn cần hét to để thu hút sự chú ý của những người xung quanh và nhờ họ giúp đỡ. Khi về nhà, bạn cần kể cho người thân biết để có cách xử lí.</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11" name="Picture 10" descr="A round pink label with white text and a black background&#10;&#10;Description automatically generated">
            <a:extLst>
              <a:ext uri="{FF2B5EF4-FFF2-40B4-BE49-F238E27FC236}">
                <a16:creationId xmlns:a16="http://schemas.microsoft.com/office/drawing/2014/main" id="{5D1D52DB-5542-91B1-8FA4-21E854A2BC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58617" y="0"/>
            <a:ext cx="1579195" cy="1579195"/>
          </a:xfrm>
          <a:prstGeom prst="rect">
            <a:avLst/>
          </a:prstGeom>
        </p:spPr>
      </p:pic>
      <p:pic>
        <p:nvPicPr>
          <p:cNvPr id="5" name="Picture 4">
            <a:extLst>
              <a:ext uri="{FF2B5EF4-FFF2-40B4-BE49-F238E27FC236}">
                <a16:creationId xmlns:a16="http://schemas.microsoft.com/office/drawing/2014/main" id="{329E13B7-274B-4EE9-C023-736DDBE62D02}"/>
              </a:ext>
            </a:extLst>
          </p:cNvPr>
          <p:cNvPicPr>
            <a:picLocks noChangeAspect="1"/>
          </p:cNvPicPr>
          <p:nvPr/>
        </p:nvPicPr>
        <p:blipFill>
          <a:blip r:embed="rId4"/>
          <a:stretch>
            <a:fillRect/>
          </a:stretch>
        </p:blipFill>
        <p:spPr>
          <a:xfrm>
            <a:off x="299357" y="2654753"/>
            <a:ext cx="5089071" cy="1985689"/>
          </a:xfrm>
          <a:prstGeom prst="rect">
            <a:avLst/>
          </a:prstGeom>
        </p:spPr>
      </p:pic>
    </p:spTree>
    <p:extLst>
      <p:ext uri="{BB962C8B-B14F-4D97-AF65-F5344CB8AC3E}">
        <p14:creationId xmlns:p14="http://schemas.microsoft.com/office/powerpoint/2010/main" val="37332363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3"/>
          <p:cNvPicPr>
            <a:picLocks noChangeAspect="1"/>
          </p:cNvPicPr>
          <p:nvPr/>
        </p:nvPicPr>
        <p:blipFill rotWithShape="1">
          <a:blip r:embed="rId2" cstate="print">
            <a:extLst>
              <a:ext uri="{28A0092B-C50C-407E-A947-70E740481C1C}">
                <a14:useLocalDpi xmlns:a14="http://schemas.microsoft.com/office/drawing/2010/main" val="0"/>
              </a:ext>
            </a:extLst>
          </a:blip>
          <a:srcRect b="29635"/>
          <a:stretch>
            <a:fillRect/>
          </a:stretch>
        </p:blipFill>
        <p:spPr>
          <a:xfrm>
            <a:off x="9986668" y="4122891"/>
            <a:ext cx="2380088" cy="2515867"/>
          </a:xfrm>
          <a:prstGeom prst="rect">
            <a:avLst/>
          </a:prstGeom>
        </p:spPr>
      </p:pic>
      <p:pic>
        <p:nvPicPr>
          <p:cNvPr id="3" name="图片 7"/>
          <p:cNvPicPr>
            <a:picLocks noChangeAspect="1"/>
          </p:cNvPicPr>
          <p:nvPr/>
        </p:nvPicPr>
        <p:blipFill rotWithShape="1">
          <a:blip r:embed="rId3" cstate="print">
            <a:extLst>
              <a:ext uri="{28A0092B-C50C-407E-A947-70E740481C1C}">
                <a14:useLocalDpi xmlns:a14="http://schemas.microsoft.com/office/drawing/2010/main" val="0"/>
              </a:ext>
            </a:extLst>
          </a:blip>
          <a:srcRect r="35964"/>
          <a:stretch>
            <a:fillRect/>
          </a:stretch>
        </p:blipFill>
        <p:spPr>
          <a:xfrm>
            <a:off x="-553239" y="-1042757"/>
            <a:ext cx="3793743" cy="8887366"/>
          </a:xfrm>
          <a:prstGeom prst="rect">
            <a:avLst/>
          </a:prstGeom>
        </p:spPr>
      </p:pic>
      <p:pic>
        <p:nvPicPr>
          <p:cNvPr id="6" name="图片 10"/>
          <p:cNvPicPr>
            <a:picLocks noChangeAspect="1"/>
          </p:cNvPicPr>
          <p:nvPr/>
        </p:nvPicPr>
        <p:blipFill rotWithShape="1">
          <a:blip r:embed="rId4" cstate="print">
            <a:extLst>
              <a:ext uri="{28A0092B-C50C-407E-A947-70E740481C1C}">
                <a14:useLocalDpi xmlns:a14="http://schemas.microsoft.com/office/drawing/2010/main" val="0"/>
              </a:ext>
            </a:extLst>
          </a:blip>
          <a:srcRect l="1872" t="61676" b="8620"/>
          <a:stretch>
            <a:fillRect/>
          </a:stretch>
        </p:blipFill>
        <p:spPr>
          <a:xfrm>
            <a:off x="-24062" y="5435646"/>
            <a:ext cx="12216062" cy="1636295"/>
          </a:xfrm>
          <a:prstGeom prst="rect">
            <a:avLst/>
          </a:prstGeom>
          <a:effectLst>
            <a:outerShdw blurRad="50800" dist="38100" dir="16200000" rotWithShape="0">
              <a:prstClr val="black">
                <a:alpha val="40000"/>
              </a:prstClr>
            </a:outerShdw>
          </a:effectLst>
        </p:spPr>
      </p:pic>
      <p:pic>
        <p:nvPicPr>
          <p:cNvPr id="7" name="图片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31250" y="4647771"/>
            <a:ext cx="1466109" cy="1466109"/>
          </a:xfrm>
          <a:prstGeom prst="rect">
            <a:avLst/>
          </a:prstGeom>
        </p:spPr>
      </p:pic>
      <p:sp>
        <p:nvSpPr>
          <p:cNvPr id="8" name="圆角矩形 16"/>
          <p:cNvSpPr/>
          <p:nvPr/>
        </p:nvSpPr>
        <p:spPr>
          <a:xfrm>
            <a:off x="5333929" y="888212"/>
            <a:ext cx="2623528" cy="744646"/>
          </a:xfrm>
          <a:prstGeom prst="roundRect">
            <a:avLst>
              <a:gd name="adj" fmla="val 50000"/>
            </a:avLst>
          </a:prstGeom>
          <a:solidFill>
            <a:srgbClr val="F6AB0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56号-萌趣苏打饼" panose="00000500000000000000" pitchFamily="2" charset="-122"/>
              <a:ea typeface="字魂156号-萌趣苏打饼" panose="00000500000000000000" pitchFamily="2" charset="-122"/>
              <a:cs typeface="+mn-cs"/>
            </a:endParaRPr>
          </a:p>
        </p:txBody>
      </p:sp>
      <p:pic>
        <p:nvPicPr>
          <p:cNvPr id="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09295" y="-84756"/>
            <a:ext cx="1940673" cy="1940673"/>
          </a:xfrm>
          <a:prstGeom prst="rect">
            <a:avLst/>
          </a:prstGeom>
        </p:spPr>
      </p:pic>
      <p:sp>
        <p:nvSpPr>
          <p:cNvPr id="10" name="TextBox 9"/>
          <p:cNvSpPr txBox="1"/>
          <p:nvPr/>
        </p:nvSpPr>
        <p:spPr>
          <a:xfrm>
            <a:off x="5524036" y="902559"/>
            <a:ext cx="231367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Kết</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luận</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12" name="Group 11"/>
          <p:cNvGrpSpPr/>
          <p:nvPr/>
        </p:nvGrpSpPr>
        <p:grpSpPr>
          <a:xfrm>
            <a:off x="2406124" y="1915884"/>
            <a:ext cx="8377598" cy="4942115"/>
            <a:chOff x="8407682" y="1855672"/>
            <a:chExt cx="3476267" cy="2092927"/>
          </a:xfrm>
        </p:grpSpPr>
        <p:sp>
          <p:nvSpPr>
            <p:cNvPr id="13" name="Google Shape;117;p2"/>
            <p:cNvSpPr/>
            <p:nvPr/>
          </p:nvSpPr>
          <p:spPr>
            <a:xfrm>
              <a:off x="8407682" y="1855672"/>
              <a:ext cx="3476267" cy="2021679"/>
            </a:xfrm>
            <a:prstGeom prst="roundRect">
              <a:avLst>
                <a:gd name="adj" fmla="val 16667"/>
              </a:avLst>
            </a:prstGeom>
            <a:solidFill>
              <a:schemeClr val="bg1"/>
            </a:solid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srgbClr val="ED7D31"/>
                </a:solidFill>
                <a:effectLst/>
                <a:uLnTx/>
                <a:uFillTx/>
                <a:latin typeface="Tahoma" panose="020B0604030504040204"/>
                <a:ea typeface="Tahoma" panose="020B0604030504040204"/>
                <a:cs typeface="Tahoma" panose="020B0604030504040204"/>
                <a:sym typeface="Tahoma" panose="020B0604030504040204"/>
              </a:endParaRPr>
            </a:p>
          </p:txBody>
        </p:sp>
        <p:sp>
          <p:nvSpPr>
            <p:cNvPr id="14" name="TextBox 13"/>
            <p:cNvSpPr txBox="1"/>
            <p:nvPr/>
          </p:nvSpPr>
          <p:spPr>
            <a:xfrm>
              <a:off x="8500871" y="1930471"/>
              <a:ext cx="3378560" cy="201812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Khi bị đe doạ: không nên có cử chỉ hành vi khiêu khích, cần giữ bình tĩnh và nói với người đó là mình sẽ bảo với người có trách nhiệm để họ phải chịu hậu quả về hành vi của họ. Nếu người đó vẫn cố tình thực hiện hành vi đe đoạ thì cần nhờ sự giúp đỡ từ thầy, cô giáo (nếu ở trường) từ người thân (nếu ở nhà), nhờ những người đáng tin cậy như bảo vệ, công an (nếu ở nơi công công).</a:t>
              </a:r>
              <a:endParaRPr kumimoji="0" lang="vi-VN"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1624649111"/>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3"/>
          <p:cNvPicPr>
            <a:picLocks noChangeAspect="1"/>
          </p:cNvPicPr>
          <p:nvPr/>
        </p:nvPicPr>
        <p:blipFill rotWithShape="1">
          <a:blip r:embed="rId2" cstate="print">
            <a:extLst>
              <a:ext uri="{28A0092B-C50C-407E-A947-70E740481C1C}">
                <a14:useLocalDpi xmlns:a14="http://schemas.microsoft.com/office/drawing/2010/main" val="0"/>
              </a:ext>
            </a:extLst>
          </a:blip>
          <a:srcRect b="29635"/>
          <a:stretch>
            <a:fillRect/>
          </a:stretch>
        </p:blipFill>
        <p:spPr>
          <a:xfrm>
            <a:off x="9986668" y="4122891"/>
            <a:ext cx="2380088" cy="2515867"/>
          </a:xfrm>
          <a:prstGeom prst="rect">
            <a:avLst/>
          </a:prstGeom>
        </p:spPr>
      </p:pic>
      <p:pic>
        <p:nvPicPr>
          <p:cNvPr id="3" name="图片 7"/>
          <p:cNvPicPr>
            <a:picLocks noChangeAspect="1"/>
          </p:cNvPicPr>
          <p:nvPr/>
        </p:nvPicPr>
        <p:blipFill rotWithShape="1">
          <a:blip r:embed="rId3" cstate="print">
            <a:extLst>
              <a:ext uri="{28A0092B-C50C-407E-A947-70E740481C1C}">
                <a14:useLocalDpi xmlns:a14="http://schemas.microsoft.com/office/drawing/2010/main" val="0"/>
              </a:ext>
            </a:extLst>
          </a:blip>
          <a:srcRect r="35964"/>
          <a:stretch>
            <a:fillRect/>
          </a:stretch>
        </p:blipFill>
        <p:spPr>
          <a:xfrm>
            <a:off x="-553239" y="-1042757"/>
            <a:ext cx="3793743" cy="8887366"/>
          </a:xfrm>
          <a:prstGeom prst="rect">
            <a:avLst/>
          </a:prstGeom>
        </p:spPr>
      </p:pic>
      <p:pic>
        <p:nvPicPr>
          <p:cNvPr id="6" name="图片 10"/>
          <p:cNvPicPr>
            <a:picLocks noChangeAspect="1"/>
          </p:cNvPicPr>
          <p:nvPr/>
        </p:nvPicPr>
        <p:blipFill rotWithShape="1">
          <a:blip r:embed="rId4" cstate="print">
            <a:extLst>
              <a:ext uri="{28A0092B-C50C-407E-A947-70E740481C1C}">
                <a14:useLocalDpi xmlns:a14="http://schemas.microsoft.com/office/drawing/2010/main" val="0"/>
              </a:ext>
            </a:extLst>
          </a:blip>
          <a:srcRect l="1872" t="61676" b="8620"/>
          <a:stretch>
            <a:fillRect/>
          </a:stretch>
        </p:blipFill>
        <p:spPr>
          <a:xfrm>
            <a:off x="-24062" y="5435646"/>
            <a:ext cx="12216062" cy="1636295"/>
          </a:xfrm>
          <a:prstGeom prst="rect">
            <a:avLst/>
          </a:prstGeom>
          <a:effectLst>
            <a:outerShdw blurRad="50800" dist="38100" dir="16200000" rotWithShape="0">
              <a:prstClr val="black">
                <a:alpha val="40000"/>
              </a:prstClr>
            </a:outerShdw>
          </a:effectLst>
        </p:spPr>
      </p:pic>
      <p:pic>
        <p:nvPicPr>
          <p:cNvPr id="7" name="图片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31250" y="4647771"/>
            <a:ext cx="1466109" cy="1466109"/>
          </a:xfrm>
          <a:prstGeom prst="rect">
            <a:avLst/>
          </a:prstGeom>
        </p:spPr>
      </p:pic>
      <p:sp>
        <p:nvSpPr>
          <p:cNvPr id="8" name="圆角矩形 16"/>
          <p:cNvSpPr/>
          <p:nvPr/>
        </p:nvSpPr>
        <p:spPr>
          <a:xfrm>
            <a:off x="5333929" y="888212"/>
            <a:ext cx="2623528" cy="744646"/>
          </a:xfrm>
          <a:prstGeom prst="roundRect">
            <a:avLst>
              <a:gd name="adj" fmla="val 50000"/>
            </a:avLst>
          </a:prstGeom>
          <a:solidFill>
            <a:srgbClr val="F6AB0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56号-萌趣苏打饼" panose="00000500000000000000" pitchFamily="2" charset="-122"/>
              <a:ea typeface="字魂156号-萌趣苏打饼" panose="00000500000000000000" pitchFamily="2" charset="-122"/>
              <a:cs typeface="+mn-cs"/>
            </a:endParaRPr>
          </a:p>
        </p:txBody>
      </p:sp>
      <p:pic>
        <p:nvPicPr>
          <p:cNvPr id="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09295" y="-84756"/>
            <a:ext cx="1940673" cy="1940673"/>
          </a:xfrm>
          <a:prstGeom prst="rect">
            <a:avLst/>
          </a:prstGeom>
        </p:spPr>
      </p:pic>
      <p:sp>
        <p:nvSpPr>
          <p:cNvPr id="10" name="TextBox 9"/>
          <p:cNvSpPr txBox="1"/>
          <p:nvPr/>
        </p:nvSpPr>
        <p:spPr>
          <a:xfrm>
            <a:off x="5524036" y="902559"/>
            <a:ext cx="231367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Kết</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luận</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12" name="Group 11"/>
          <p:cNvGrpSpPr/>
          <p:nvPr/>
        </p:nvGrpSpPr>
        <p:grpSpPr>
          <a:xfrm>
            <a:off x="2406124" y="1915884"/>
            <a:ext cx="8377598" cy="4773874"/>
            <a:chOff x="8407682" y="1855672"/>
            <a:chExt cx="3476267" cy="2021679"/>
          </a:xfrm>
        </p:grpSpPr>
        <p:sp>
          <p:nvSpPr>
            <p:cNvPr id="13" name="Google Shape;117;p2"/>
            <p:cNvSpPr/>
            <p:nvPr/>
          </p:nvSpPr>
          <p:spPr>
            <a:xfrm>
              <a:off x="8407682" y="1855672"/>
              <a:ext cx="3476267" cy="2021679"/>
            </a:xfrm>
            <a:prstGeom prst="roundRect">
              <a:avLst>
                <a:gd name="adj" fmla="val 16667"/>
              </a:avLst>
            </a:prstGeom>
            <a:solidFill>
              <a:schemeClr val="bg1"/>
            </a:solid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srgbClr val="ED7D31"/>
                </a:solidFill>
                <a:effectLst/>
                <a:uLnTx/>
                <a:uFillTx/>
                <a:latin typeface="Tahoma" panose="020B0604030504040204"/>
                <a:ea typeface="Tahoma" panose="020B0604030504040204"/>
                <a:cs typeface="Tahoma" panose="020B0604030504040204"/>
                <a:sym typeface="Tahoma" panose="020B0604030504040204"/>
              </a:endParaRPr>
            </a:p>
          </p:txBody>
        </p:sp>
        <p:sp>
          <p:nvSpPr>
            <p:cNvPr id="14" name="TextBox 13"/>
            <p:cNvSpPr txBox="1"/>
            <p:nvPr/>
          </p:nvSpPr>
          <p:spPr>
            <a:xfrm>
              <a:off x="8500871" y="1930471"/>
              <a:ext cx="3378560" cy="17726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Khi bị chửi mắng: giữ bình tĩnh, hít thở thật sâu để tĩnh tâm trước khi phản ứng lại; yêu cầu người chửi mắng giải thích vì sao lại nói những lời đó; giữ khoảng cách, hạn chế nói chuyện với những người luôn cố ý gây chuyện, thích châm chọc người khác,….</a:t>
              </a:r>
              <a:endParaRPr kumimoji="0" lang="vi-VN" sz="3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3578474598"/>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3"/>
          <p:cNvPicPr>
            <a:picLocks noChangeAspect="1"/>
          </p:cNvPicPr>
          <p:nvPr/>
        </p:nvPicPr>
        <p:blipFill rotWithShape="1">
          <a:blip r:embed="rId2" cstate="print">
            <a:extLst>
              <a:ext uri="{28A0092B-C50C-407E-A947-70E740481C1C}">
                <a14:useLocalDpi xmlns:a14="http://schemas.microsoft.com/office/drawing/2010/main" val="0"/>
              </a:ext>
            </a:extLst>
          </a:blip>
          <a:srcRect b="29635"/>
          <a:stretch>
            <a:fillRect/>
          </a:stretch>
        </p:blipFill>
        <p:spPr>
          <a:xfrm>
            <a:off x="9986668" y="4122891"/>
            <a:ext cx="2380088" cy="2515867"/>
          </a:xfrm>
          <a:prstGeom prst="rect">
            <a:avLst/>
          </a:prstGeom>
        </p:spPr>
      </p:pic>
      <p:pic>
        <p:nvPicPr>
          <p:cNvPr id="3" name="图片 7"/>
          <p:cNvPicPr>
            <a:picLocks noChangeAspect="1"/>
          </p:cNvPicPr>
          <p:nvPr/>
        </p:nvPicPr>
        <p:blipFill rotWithShape="1">
          <a:blip r:embed="rId3" cstate="print">
            <a:extLst>
              <a:ext uri="{28A0092B-C50C-407E-A947-70E740481C1C}">
                <a14:useLocalDpi xmlns:a14="http://schemas.microsoft.com/office/drawing/2010/main" val="0"/>
              </a:ext>
            </a:extLst>
          </a:blip>
          <a:srcRect r="35964"/>
          <a:stretch>
            <a:fillRect/>
          </a:stretch>
        </p:blipFill>
        <p:spPr>
          <a:xfrm>
            <a:off x="-553239" y="-1042757"/>
            <a:ext cx="3793743" cy="8887366"/>
          </a:xfrm>
          <a:prstGeom prst="rect">
            <a:avLst/>
          </a:prstGeom>
        </p:spPr>
      </p:pic>
      <p:pic>
        <p:nvPicPr>
          <p:cNvPr id="6" name="图片 10"/>
          <p:cNvPicPr>
            <a:picLocks noChangeAspect="1"/>
          </p:cNvPicPr>
          <p:nvPr/>
        </p:nvPicPr>
        <p:blipFill rotWithShape="1">
          <a:blip r:embed="rId4" cstate="print">
            <a:extLst>
              <a:ext uri="{28A0092B-C50C-407E-A947-70E740481C1C}">
                <a14:useLocalDpi xmlns:a14="http://schemas.microsoft.com/office/drawing/2010/main" val="0"/>
              </a:ext>
            </a:extLst>
          </a:blip>
          <a:srcRect l="1872" t="61676" b="8620"/>
          <a:stretch>
            <a:fillRect/>
          </a:stretch>
        </p:blipFill>
        <p:spPr>
          <a:xfrm>
            <a:off x="-24062" y="5435646"/>
            <a:ext cx="12216062" cy="1636295"/>
          </a:xfrm>
          <a:prstGeom prst="rect">
            <a:avLst/>
          </a:prstGeom>
          <a:effectLst>
            <a:outerShdw blurRad="50800" dist="38100" dir="16200000" rotWithShape="0">
              <a:prstClr val="black">
                <a:alpha val="40000"/>
              </a:prstClr>
            </a:outerShdw>
          </a:effectLst>
        </p:spPr>
      </p:pic>
      <p:pic>
        <p:nvPicPr>
          <p:cNvPr id="7" name="图片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31250" y="4647771"/>
            <a:ext cx="1466109" cy="1466109"/>
          </a:xfrm>
          <a:prstGeom prst="rect">
            <a:avLst/>
          </a:prstGeom>
        </p:spPr>
      </p:pic>
      <p:sp>
        <p:nvSpPr>
          <p:cNvPr id="8" name="圆角矩形 16"/>
          <p:cNvSpPr/>
          <p:nvPr/>
        </p:nvSpPr>
        <p:spPr>
          <a:xfrm>
            <a:off x="5333929" y="888212"/>
            <a:ext cx="2623528" cy="744646"/>
          </a:xfrm>
          <a:prstGeom prst="roundRect">
            <a:avLst>
              <a:gd name="adj" fmla="val 50000"/>
            </a:avLst>
          </a:prstGeom>
          <a:solidFill>
            <a:srgbClr val="F6AB0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56号-萌趣苏打饼" panose="00000500000000000000" pitchFamily="2" charset="-122"/>
              <a:ea typeface="字魂156号-萌趣苏打饼" panose="00000500000000000000" pitchFamily="2" charset="-122"/>
              <a:cs typeface="+mn-cs"/>
            </a:endParaRPr>
          </a:p>
        </p:txBody>
      </p:sp>
      <p:pic>
        <p:nvPicPr>
          <p:cNvPr id="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09295" y="-84756"/>
            <a:ext cx="1940673" cy="1940673"/>
          </a:xfrm>
          <a:prstGeom prst="rect">
            <a:avLst/>
          </a:prstGeom>
        </p:spPr>
      </p:pic>
      <p:sp>
        <p:nvSpPr>
          <p:cNvPr id="10" name="TextBox 9"/>
          <p:cNvSpPr txBox="1"/>
          <p:nvPr/>
        </p:nvSpPr>
        <p:spPr>
          <a:xfrm>
            <a:off x="5524036" y="902559"/>
            <a:ext cx="231367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Kết</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luận</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12" name="Group 11"/>
          <p:cNvGrpSpPr/>
          <p:nvPr/>
        </p:nvGrpSpPr>
        <p:grpSpPr>
          <a:xfrm>
            <a:off x="2406124" y="1915884"/>
            <a:ext cx="8377598" cy="4773874"/>
            <a:chOff x="8407682" y="1855672"/>
            <a:chExt cx="3476267" cy="2021679"/>
          </a:xfrm>
        </p:grpSpPr>
        <p:sp>
          <p:nvSpPr>
            <p:cNvPr id="13" name="Google Shape;117;p2"/>
            <p:cNvSpPr/>
            <p:nvPr/>
          </p:nvSpPr>
          <p:spPr>
            <a:xfrm>
              <a:off x="8407682" y="1855672"/>
              <a:ext cx="3476267" cy="2021679"/>
            </a:xfrm>
            <a:prstGeom prst="roundRect">
              <a:avLst>
                <a:gd name="adj" fmla="val 16667"/>
              </a:avLst>
            </a:prstGeom>
            <a:solidFill>
              <a:schemeClr val="bg1"/>
            </a:solid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srgbClr val="ED7D31"/>
                </a:solidFill>
                <a:effectLst/>
                <a:uLnTx/>
                <a:uFillTx/>
                <a:latin typeface="Tahoma" panose="020B0604030504040204"/>
                <a:ea typeface="Tahoma" panose="020B0604030504040204"/>
                <a:cs typeface="Tahoma" panose="020B0604030504040204"/>
                <a:sym typeface="Tahoma" panose="020B0604030504040204"/>
              </a:endParaRPr>
            </a:p>
          </p:txBody>
        </p:sp>
        <p:sp>
          <p:nvSpPr>
            <p:cNvPr id="14" name="TextBox 13"/>
            <p:cNvSpPr txBox="1"/>
            <p:nvPr/>
          </p:nvSpPr>
          <p:spPr>
            <a:xfrm>
              <a:off x="8500871" y="1944301"/>
              <a:ext cx="3378560" cy="175958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3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Khi bị bỏ rơi, ít được quan tâm: bình tĩnh suy nghĩ, tìm hiểu nguyên nhân vì sao bố mẹ ít quan tâm đến mình; chờ những khi bố mẹ vui, hãy trao đổi với bố mẹ những suy nghĩ, mong muốn của bản thân mình... nếu tình hình không được cải thiện, cần nhờ đến sự giúp đỡ của người thân, thầy, cô giáo, tổng đài Quốc gia bảo vệ trẻ em,….</a:t>
              </a:r>
              <a:endParaRPr kumimoji="0" lang="vi-VN" sz="33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602763828"/>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a:extLst>
              <a:ext uri="{FF2B5EF4-FFF2-40B4-BE49-F238E27FC236}">
                <a16:creationId xmlns:a16="http://schemas.microsoft.com/office/drawing/2014/main" id="{27F89A51-3CE5-03F3-28EB-9B0CD1AA7A13}"/>
              </a:ext>
            </a:extLst>
          </p:cNvPr>
          <p:cNvPicPr>
            <a:picLocks noChangeAspect="1"/>
          </p:cNvPicPr>
          <p:nvPr/>
        </p:nvPicPr>
        <p:blipFill rotWithShape="1">
          <a:blip r:embed="rId2"/>
          <a:srcRect t="13684" b="13623"/>
          <a:stretch/>
        </p:blipFill>
        <p:spPr>
          <a:xfrm>
            <a:off x="1310278" y="1"/>
            <a:ext cx="9440680" cy="6858000"/>
          </a:xfrm>
          <a:prstGeom prst="rect">
            <a:avLst/>
          </a:prstGeom>
          <a:ln>
            <a:noFill/>
          </a:ln>
          <a:effectLst>
            <a:outerShdw blurRad="127000" dist="12700" sx="102000" sy="102000" algn="ctr" rotWithShape="0">
              <a:schemeClr val="tx1">
                <a:lumMod val="65000"/>
                <a:lumOff val="35000"/>
                <a:alpha val="40000"/>
              </a:schemeClr>
            </a:outerShdw>
          </a:effectLst>
        </p:spPr>
      </p:pic>
      <p:pic>
        <p:nvPicPr>
          <p:cNvPr id="3" name="图片 11">
            <a:extLst>
              <a:ext uri="{FF2B5EF4-FFF2-40B4-BE49-F238E27FC236}">
                <a16:creationId xmlns:a16="http://schemas.microsoft.com/office/drawing/2014/main" id="{0201C329-5DAD-4113-FA57-7EA2CD834B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7245" r="65714"/>
          <a:stretch/>
        </p:blipFill>
        <p:spPr>
          <a:xfrm>
            <a:off x="8786488" y="3500894"/>
            <a:ext cx="3534579" cy="2589819"/>
          </a:xfrm>
          <a:prstGeom prst="rect">
            <a:avLst/>
          </a:prstGeom>
        </p:spPr>
      </p:pic>
      <p:pic>
        <p:nvPicPr>
          <p:cNvPr id="4" name="图片 13">
            <a:extLst>
              <a:ext uri="{FF2B5EF4-FFF2-40B4-BE49-F238E27FC236}">
                <a16:creationId xmlns:a16="http://schemas.microsoft.com/office/drawing/2014/main" id="{420BAF14-45A1-B44E-7872-51319487CCC1}"/>
              </a:ext>
            </a:extLst>
          </p:cNvPr>
          <p:cNvPicPr>
            <a:picLocks noChangeAspect="1"/>
          </p:cNvPicPr>
          <p:nvPr/>
        </p:nvPicPr>
        <p:blipFill rotWithShape="1">
          <a:blip r:embed="rId4">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5" name="图片 14">
            <a:extLst>
              <a:ext uri="{FF2B5EF4-FFF2-40B4-BE49-F238E27FC236}">
                <a16:creationId xmlns:a16="http://schemas.microsoft.com/office/drawing/2014/main" id="{D1D89C96-4D46-A2A9-C6C4-7762C3BD23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6" name="图片 34">
            <a:extLst>
              <a:ext uri="{FF2B5EF4-FFF2-40B4-BE49-F238E27FC236}">
                <a16:creationId xmlns:a16="http://schemas.microsoft.com/office/drawing/2014/main" id="{458F311E-6FC7-150F-F1EA-CE013B8ACC0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7" name="图片 24">
            <a:extLst>
              <a:ext uri="{FF2B5EF4-FFF2-40B4-BE49-F238E27FC236}">
                <a16:creationId xmlns:a16="http://schemas.microsoft.com/office/drawing/2014/main" id="{93BABAF3-EDBD-6C78-220D-84409F0829C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6571"/>
          <a:stretch/>
        </p:blipFill>
        <p:spPr>
          <a:xfrm>
            <a:off x="7379003" y="3190131"/>
            <a:ext cx="4539428" cy="3333264"/>
          </a:xfrm>
          <a:prstGeom prst="rect">
            <a:avLst/>
          </a:prstGeom>
        </p:spPr>
      </p:pic>
      <p:pic>
        <p:nvPicPr>
          <p:cNvPr id="8" name="图片 26">
            <a:extLst>
              <a:ext uri="{FF2B5EF4-FFF2-40B4-BE49-F238E27FC236}">
                <a16:creationId xmlns:a16="http://schemas.microsoft.com/office/drawing/2014/main" id="{197784B3-14EB-2288-02AB-123826252A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560227"/>
            <a:ext cx="3950313" cy="3950313"/>
          </a:xfrm>
          <a:prstGeom prst="rect">
            <a:avLst/>
          </a:prstGeom>
        </p:spPr>
      </p:pic>
      <p:pic>
        <p:nvPicPr>
          <p:cNvPr id="12" name="图片 30">
            <a:extLst>
              <a:ext uri="{FF2B5EF4-FFF2-40B4-BE49-F238E27FC236}">
                <a16:creationId xmlns:a16="http://schemas.microsoft.com/office/drawing/2014/main" id="{ADDC85EA-49AB-1AA6-BA19-E65EEA3155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99015" y="5305825"/>
            <a:ext cx="1261576" cy="1261576"/>
          </a:xfrm>
          <a:prstGeom prst="rect">
            <a:avLst/>
          </a:prstGeom>
        </p:spPr>
      </p:pic>
      <p:pic>
        <p:nvPicPr>
          <p:cNvPr id="14" name="Picture 13"/>
          <p:cNvPicPr>
            <a:picLocks noChangeAspect="1"/>
          </p:cNvPicPr>
          <p:nvPr/>
        </p:nvPicPr>
        <p:blipFill>
          <a:blip r:embed="rId9"/>
          <a:stretch>
            <a:fillRect/>
          </a:stretch>
        </p:blipFill>
        <p:spPr>
          <a:xfrm>
            <a:off x="3020517" y="482358"/>
            <a:ext cx="5636904" cy="4314140"/>
          </a:xfrm>
          <a:prstGeom prst="rect">
            <a:avLst/>
          </a:prstGeom>
        </p:spPr>
      </p:pic>
    </p:spTree>
    <p:extLst>
      <p:ext uri="{BB962C8B-B14F-4D97-AF65-F5344CB8AC3E}">
        <p14:creationId xmlns:p14="http://schemas.microsoft.com/office/powerpoint/2010/main" val="8194605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a:extLst>
              <a:ext uri="{FF2B5EF4-FFF2-40B4-BE49-F238E27FC236}">
                <a16:creationId xmlns:a16="http://schemas.microsoft.com/office/drawing/2014/main" id="{27F89A51-3CE5-03F3-28EB-9B0CD1AA7A13}"/>
              </a:ext>
            </a:extLst>
          </p:cNvPr>
          <p:cNvPicPr>
            <a:picLocks noChangeAspect="1"/>
          </p:cNvPicPr>
          <p:nvPr/>
        </p:nvPicPr>
        <p:blipFill rotWithShape="1">
          <a:blip r:embed="rId2"/>
          <a:srcRect t="13684" b="13623"/>
          <a:stretch/>
        </p:blipFill>
        <p:spPr>
          <a:xfrm>
            <a:off x="1310278" y="1"/>
            <a:ext cx="9440680" cy="6858000"/>
          </a:xfrm>
          <a:prstGeom prst="rect">
            <a:avLst/>
          </a:prstGeom>
          <a:ln>
            <a:noFill/>
          </a:ln>
          <a:effectLst>
            <a:outerShdw blurRad="127000" dist="12700" sx="102000" sy="102000" algn="ctr" rotWithShape="0">
              <a:schemeClr val="tx1">
                <a:lumMod val="65000"/>
                <a:lumOff val="35000"/>
                <a:alpha val="40000"/>
              </a:schemeClr>
            </a:outerShdw>
          </a:effectLst>
        </p:spPr>
      </p:pic>
      <p:pic>
        <p:nvPicPr>
          <p:cNvPr id="3" name="图片 11">
            <a:extLst>
              <a:ext uri="{FF2B5EF4-FFF2-40B4-BE49-F238E27FC236}">
                <a16:creationId xmlns:a16="http://schemas.microsoft.com/office/drawing/2014/main" id="{0201C329-5DAD-4113-FA57-7EA2CD834B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7245" r="65714"/>
          <a:stretch/>
        </p:blipFill>
        <p:spPr>
          <a:xfrm>
            <a:off x="8786488" y="3500894"/>
            <a:ext cx="3534579" cy="2589819"/>
          </a:xfrm>
          <a:prstGeom prst="rect">
            <a:avLst/>
          </a:prstGeom>
        </p:spPr>
      </p:pic>
      <p:pic>
        <p:nvPicPr>
          <p:cNvPr id="4" name="图片 13">
            <a:extLst>
              <a:ext uri="{FF2B5EF4-FFF2-40B4-BE49-F238E27FC236}">
                <a16:creationId xmlns:a16="http://schemas.microsoft.com/office/drawing/2014/main" id="{420BAF14-45A1-B44E-7872-51319487CCC1}"/>
              </a:ext>
            </a:extLst>
          </p:cNvPr>
          <p:cNvPicPr>
            <a:picLocks noChangeAspect="1"/>
          </p:cNvPicPr>
          <p:nvPr/>
        </p:nvPicPr>
        <p:blipFill rotWithShape="1">
          <a:blip r:embed="rId4">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5" name="图片 14">
            <a:extLst>
              <a:ext uri="{FF2B5EF4-FFF2-40B4-BE49-F238E27FC236}">
                <a16:creationId xmlns:a16="http://schemas.microsoft.com/office/drawing/2014/main" id="{D1D89C96-4D46-A2A9-C6C4-7762C3BD23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6" name="图片 34">
            <a:extLst>
              <a:ext uri="{FF2B5EF4-FFF2-40B4-BE49-F238E27FC236}">
                <a16:creationId xmlns:a16="http://schemas.microsoft.com/office/drawing/2014/main" id="{458F311E-6FC7-150F-F1EA-CE013B8ACC0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7" name="图片 24">
            <a:extLst>
              <a:ext uri="{FF2B5EF4-FFF2-40B4-BE49-F238E27FC236}">
                <a16:creationId xmlns:a16="http://schemas.microsoft.com/office/drawing/2014/main" id="{93BABAF3-EDBD-6C78-220D-84409F0829C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6571"/>
          <a:stretch/>
        </p:blipFill>
        <p:spPr>
          <a:xfrm>
            <a:off x="7379003" y="3190131"/>
            <a:ext cx="4539428" cy="3333264"/>
          </a:xfrm>
          <a:prstGeom prst="rect">
            <a:avLst/>
          </a:prstGeom>
        </p:spPr>
      </p:pic>
      <p:pic>
        <p:nvPicPr>
          <p:cNvPr id="8" name="图片 26">
            <a:extLst>
              <a:ext uri="{FF2B5EF4-FFF2-40B4-BE49-F238E27FC236}">
                <a16:creationId xmlns:a16="http://schemas.microsoft.com/office/drawing/2014/main" id="{197784B3-14EB-2288-02AB-123826252A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560227"/>
            <a:ext cx="3950313" cy="3950313"/>
          </a:xfrm>
          <a:prstGeom prst="rect">
            <a:avLst/>
          </a:prstGeom>
        </p:spPr>
      </p:pic>
      <p:pic>
        <p:nvPicPr>
          <p:cNvPr id="12" name="图片 30">
            <a:extLst>
              <a:ext uri="{FF2B5EF4-FFF2-40B4-BE49-F238E27FC236}">
                <a16:creationId xmlns:a16="http://schemas.microsoft.com/office/drawing/2014/main" id="{ADDC85EA-49AB-1AA6-BA19-E65EEA3155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99015" y="5305825"/>
            <a:ext cx="1261576" cy="1261576"/>
          </a:xfrm>
          <a:prstGeom prst="rect">
            <a:avLst/>
          </a:prstGeom>
        </p:spPr>
      </p:pic>
      <p:pic>
        <p:nvPicPr>
          <p:cNvPr id="10" name="Picture 9" descr="A green and red text on a black background&#10;&#10;Description automatically generated">
            <a:extLst>
              <a:ext uri="{FF2B5EF4-FFF2-40B4-BE49-F238E27FC236}">
                <a16:creationId xmlns:a16="http://schemas.microsoft.com/office/drawing/2014/main" id="{AEC55262-B9BC-441D-EC24-2DB82A8A139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11962" y="369863"/>
            <a:ext cx="7193903" cy="5791702"/>
          </a:xfrm>
          <a:prstGeom prst="rect">
            <a:avLst/>
          </a:prstGeom>
        </p:spPr>
      </p:pic>
    </p:spTree>
    <p:extLst>
      <p:ext uri="{BB962C8B-B14F-4D97-AF65-F5344CB8AC3E}">
        <p14:creationId xmlns:p14="http://schemas.microsoft.com/office/powerpoint/2010/main" val="28772433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of a child at a desk&#10;&#10;Description automatically generated">
            <a:extLst>
              <a:ext uri="{FF2B5EF4-FFF2-40B4-BE49-F238E27FC236}">
                <a16:creationId xmlns:a16="http://schemas.microsoft.com/office/drawing/2014/main" id="{1713BE43-2A40-92A8-3421-601F16BB072D}"/>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D21EE271-4FB1-74F9-4B96-E38BFBE4196A}"/>
              </a:ext>
            </a:extLst>
          </p:cNvPr>
          <p:cNvSpPr txBox="1"/>
          <p:nvPr/>
        </p:nvSpPr>
        <p:spPr>
          <a:xfrm>
            <a:off x="3450771" y="2002971"/>
            <a:ext cx="6553200" cy="1938992"/>
          </a:xfrm>
          <a:prstGeom prst="rect">
            <a:avLst/>
          </a:prstGeom>
          <a:noFill/>
        </p:spPr>
        <p:txBody>
          <a:bodyPr wrap="square" rtlCol="0">
            <a:spAutoFit/>
          </a:bodyPr>
          <a:lstStyle/>
          <a:p>
            <a:pPr algn="ctr"/>
            <a:r>
              <a:rPr lang="en-US" sz="4000" b="1" dirty="0" err="1">
                <a:solidFill>
                  <a:srgbClr val="FF0000"/>
                </a:solidFill>
                <a:latin typeface="Cambria" panose="02040503050406030204" pitchFamily="18" charset="0"/>
                <a:ea typeface="Cambria" panose="02040503050406030204" pitchFamily="18" charset="0"/>
              </a:rPr>
              <a:t>Về</a:t>
            </a:r>
            <a:r>
              <a:rPr lang="en-US" sz="4000" b="1" dirty="0">
                <a:solidFill>
                  <a:srgbClr val="FF0000"/>
                </a:solidFill>
                <a:latin typeface="Cambria" panose="02040503050406030204" pitchFamily="18" charset="0"/>
                <a:ea typeface="Cambria" panose="02040503050406030204" pitchFamily="18" charset="0"/>
              </a:rPr>
              <a:t> </a:t>
            </a:r>
            <a:r>
              <a:rPr lang="en-US" sz="4000" b="1" dirty="0" err="1">
                <a:solidFill>
                  <a:srgbClr val="FF0000"/>
                </a:solidFill>
                <a:latin typeface="Cambria" panose="02040503050406030204" pitchFamily="18" charset="0"/>
                <a:ea typeface="Cambria" panose="02040503050406030204" pitchFamily="18" charset="0"/>
              </a:rPr>
              <a:t>nhà</a:t>
            </a:r>
            <a:r>
              <a:rPr lang="en-US" sz="4000" b="1" dirty="0">
                <a:solidFill>
                  <a:srgbClr val="FF0000"/>
                </a:solidFill>
                <a:latin typeface="Cambria" panose="02040503050406030204" pitchFamily="18" charset="0"/>
                <a:ea typeface="Cambria" panose="02040503050406030204" pitchFamily="18" charset="0"/>
              </a:rPr>
              <a:t>: </a:t>
            </a:r>
            <a:r>
              <a:rPr lang="vi-VN" sz="4000" b="1" dirty="0">
                <a:solidFill>
                  <a:srgbClr val="FF0000"/>
                </a:solidFill>
                <a:latin typeface="Cambria" panose="02040503050406030204" pitchFamily="18" charset="0"/>
                <a:ea typeface="Cambria" panose="02040503050406030204" pitchFamily="18" charset="0"/>
              </a:rPr>
              <a:t>Sưu tầm bài thơ, bài hát hoặc thiết kế tờ rơi về phòng tránh xâm hại.</a:t>
            </a:r>
            <a:endParaRPr lang="en-US" sz="4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164774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a:extLst>
              <a:ext uri="{FF2B5EF4-FFF2-40B4-BE49-F238E27FC236}">
                <a16:creationId xmlns:a16="http://schemas.microsoft.com/office/drawing/2014/main" id="{27F89A51-3CE5-03F3-28EB-9B0CD1AA7A13}"/>
              </a:ext>
            </a:extLst>
          </p:cNvPr>
          <p:cNvPicPr>
            <a:picLocks noChangeAspect="1"/>
          </p:cNvPicPr>
          <p:nvPr/>
        </p:nvPicPr>
        <p:blipFill rotWithShape="1">
          <a:blip r:embed="rId2"/>
          <a:srcRect t="13684" b="13623"/>
          <a:stretch/>
        </p:blipFill>
        <p:spPr>
          <a:xfrm>
            <a:off x="1310278" y="1"/>
            <a:ext cx="9440680" cy="6858000"/>
          </a:xfrm>
          <a:prstGeom prst="rect">
            <a:avLst/>
          </a:prstGeom>
          <a:ln>
            <a:noFill/>
          </a:ln>
          <a:effectLst>
            <a:outerShdw blurRad="127000" dist="12700" sx="102000" sy="102000" algn="ctr" rotWithShape="0">
              <a:schemeClr val="tx1">
                <a:lumMod val="65000"/>
                <a:lumOff val="35000"/>
                <a:alpha val="40000"/>
              </a:schemeClr>
            </a:outerShdw>
          </a:effectLst>
        </p:spPr>
      </p:pic>
      <p:pic>
        <p:nvPicPr>
          <p:cNvPr id="3" name="图片 11">
            <a:extLst>
              <a:ext uri="{FF2B5EF4-FFF2-40B4-BE49-F238E27FC236}">
                <a16:creationId xmlns:a16="http://schemas.microsoft.com/office/drawing/2014/main" id="{0201C329-5DAD-4113-FA57-7EA2CD834B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7245" r="65714"/>
          <a:stretch/>
        </p:blipFill>
        <p:spPr>
          <a:xfrm>
            <a:off x="8786488" y="3500894"/>
            <a:ext cx="3534579" cy="2589819"/>
          </a:xfrm>
          <a:prstGeom prst="rect">
            <a:avLst/>
          </a:prstGeom>
        </p:spPr>
      </p:pic>
      <p:pic>
        <p:nvPicPr>
          <p:cNvPr id="4" name="图片 13">
            <a:extLst>
              <a:ext uri="{FF2B5EF4-FFF2-40B4-BE49-F238E27FC236}">
                <a16:creationId xmlns:a16="http://schemas.microsoft.com/office/drawing/2014/main" id="{420BAF14-45A1-B44E-7872-51319487CCC1}"/>
              </a:ext>
            </a:extLst>
          </p:cNvPr>
          <p:cNvPicPr>
            <a:picLocks noChangeAspect="1"/>
          </p:cNvPicPr>
          <p:nvPr/>
        </p:nvPicPr>
        <p:blipFill rotWithShape="1">
          <a:blip r:embed="rId4">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5" name="图片 14">
            <a:extLst>
              <a:ext uri="{FF2B5EF4-FFF2-40B4-BE49-F238E27FC236}">
                <a16:creationId xmlns:a16="http://schemas.microsoft.com/office/drawing/2014/main" id="{D1D89C96-4D46-A2A9-C6C4-7762C3BD23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6" name="图片 34">
            <a:extLst>
              <a:ext uri="{FF2B5EF4-FFF2-40B4-BE49-F238E27FC236}">
                <a16:creationId xmlns:a16="http://schemas.microsoft.com/office/drawing/2014/main" id="{458F311E-6FC7-150F-F1EA-CE013B8ACC0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7" name="图片 24">
            <a:extLst>
              <a:ext uri="{FF2B5EF4-FFF2-40B4-BE49-F238E27FC236}">
                <a16:creationId xmlns:a16="http://schemas.microsoft.com/office/drawing/2014/main" id="{93BABAF3-EDBD-6C78-220D-84409F0829C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6571"/>
          <a:stretch/>
        </p:blipFill>
        <p:spPr>
          <a:xfrm>
            <a:off x="7379003" y="3190131"/>
            <a:ext cx="4539428" cy="3333264"/>
          </a:xfrm>
          <a:prstGeom prst="rect">
            <a:avLst/>
          </a:prstGeom>
        </p:spPr>
      </p:pic>
      <p:pic>
        <p:nvPicPr>
          <p:cNvPr id="8" name="图片 26">
            <a:extLst>
              <a:ext uri="{FF2B5EF4-FFF2-40B4-BE49-F238E27FC236}">
                <a16:creationId xmlns:a16="http://schemas.microsoft.com/office/drawing/2014/main" id="{197784B3-14EB-2288-02AB-123826252A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560227"/>
            <a:ext cx="3950313" cy="3950313"/>
          </a:xfrm>
          <a:prstGeom prst="rect">
            <a:avLst/>
          </a:prstGeom>
        </p:spPr>
      </p:pic>
      <p:pic>
        <p:nvPicPr>
          <p:cNvPr id="12" name="图片 30">
            <a:extLst>
              <a:ext uri="{FF2B5EF4-FFF2-40B4-BE49-F238E27FC236}">
                <a16:creationId xmlns:a16="http://schemas.microsoft.com/office/drawing/2014/main" id="{ADDC85EA-49AB-1AA6-BA19-E65EEA3155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99015" y="5305825"/>
            <a:ext cx="1261576" cy="1261576"/>
          </a:xfrm>
          <a:prstGeom prst="rect">
            <a:avLst/>
          </a:prstGeom>
        </p:spPr>
      </p:pic>
      <p:pic>
        <p:nvPicPr>
          <p:cNvPr id="15" name="Picture 14"/>
          <p:cNvPicPr>
            <a:picLocks noChangeAspect="1"/>
          </p:cNvPicPr>
          <p:nvPr/>
        </p:nvPicPr>
        <p:blipFill rotWithShape="1">
          <a:blip r:embed="rId9"/>
          <a:srcRect l="14469" r="14633" b="41954"/>
          <a:stretch/>
        </p:blipFill>
        <p:spPr>
          <a:xfrm>
            <a:off x="2054140" y="955247"/>
            <a:ext cx="7901470" cy="3368361"/>
          </a:xfrm>
          <a:prstGeom prst="rect">
            <a:avLst/>
          </a:prstGeom>
        </p:spPr>
      </p:pic>
    </p:spTree>
    <p:extLst>
      <p:ext uri="{BB962C8B-B14F-4D97-AF65-F5344CB8AC3E}">
        <p14:creationId xmlns:p14="http://schemas.microsoft.com/office/powerpoint/2010/main" val="2629060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video game screen with trees and a bridge&#10;&#10;Description automatically generated">
            <a:extLst>
              <a:ext uri="{FF2B5EF4-FFF2-40B4-BE49-F238E27FC236}">
                <a16:creationId xmlns:a16="http://schemas.microsoft.com/office/drawing/2014/main" id="{FF91B537-85D3-F396-DDDF-3CD0A27C9656}"/>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sp>
        <p:nvSpPr>
          <p:cNvPr id="21" name="Rectangle: Rounded Corners 20">
            <a:extLst>
              <a:ext uri="{FF2B5EF4-FFF2-40B4-BE49-F238E27FC236}">
                <a16:creationId xmlns:a16="http://schemas.microsoft.com/office/drawing/2014/main" id="{31545F4A-3761-862C-1363-B1AB1B4201A8}"/>
              </a:ext>
            </a:extLst>
          </p:cNvPr>
          <p:cNvSpPr>
            <a:spLocks/>
          </p:cNvSpPr>
          <p:nvPr/>
        </p:nvSpPr>
        <p:spPr>
          <a:xfrm>
            <a:off x="-104092" y="0"/>
            <a:ext cx="7641771" cy="1168363"/>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E0BA8ACF-39C0-E722-FB73-C86D16259963}"/>
              </a:ext>
            </a:extLst>
          </p:cNvPr>
          <p:cNvSpPr txBox="1"/>
          <p:nvPr/>
        </p:nvSpPr>
        <p:spPr>
          <a:xfrm>
            <a:off x="156817" y="158752"/>
            <a:ext cx="719857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err="1">
                <a:blipFill dpi="0" rotWithShape="1">
                  <a:blip r:embed="rId3">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Hãy</a:t>
            </a:r>
            <a:r>
              <a:rPr lang="en-US" sz="3600" b="1" dirty="0">
                <a:blipFill dpi="0" rotWithShape="1">
                  <a:blip r:embed="rId3">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 </a:t>
            </a:r>
            <a:r>
              <a:rPr lang="en-US" sz="3600" b="1" dirty="0" err="1">
                <a:blipFill dpi="0" rotWithShape="1">
                  <a:blip r:embed="rId3">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nêu</a:t>
            </a:r>
            <a:r>
              <a:rPr lang="en-US" sz="3600" b="1" dirty="0">
                <a:blipFill dpi="0" rotWithShape="1">
                  <a:blip r:embed="rId3">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 b</a:t>
            </a:r>
            <a:r>
              <a:rPr kumimoji="0" lang="en-US" sz="3600" b="1" i="0" u="none" strike="noStrike" kern="1200" cap="none" spc="0" normalizeH="0" baseline="0" noProof="0" dirty="0" err="1">
                <a:ln>
                  <a:noFill/>
                </a:ln>
                <a:blipFill dpi="0" rotWithShape="1">
                  <a:blip r:embed="rId3">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iểu</a:t>
            </a:r>
            <a:r>
              <a:rPr kumimoji="0" lang="en-US" sz="3600" b="1" i="0" u="none" strike="noStrike" kern="1200" cap="none" spc="0" normalizeH="0" baseline="0" noProof="0" dirty="0">
                <a:ln>
                  <a:noFill/>
                </a:ln>
                <a:blipFill dpi="0" rotWithShape="1">
                  <a:blip r:embed="rId3">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blipFill dpi="0" rotWithShape="1">
                  <a:blip r:embed="rId3">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hiện</a:t>
            </a:r>
            <a:r>
              <a:rPr kumimoji="0" lang="en-US" sz="3600" b="1" i="0" u="none" strike="noStrike" kern="1200" cap="none" spc="0" normalizeH="0" baseline="0" noProof="0" dirty="0">
                <a:ln>
                  <a:noFill/>
                </a:ln>
                <a:blipFill dpi="0" rotWithShape="1">
                  <a:blip r:embed="rId3">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blipFill dpi="0" rotWithShape="1">
                  <a:blip r:embed="rId3">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xâm</a:t>
            </a:r>
            <a:r>
              <a:rPr kumimoji="0" lang="en-US" sz="3600" b="1" i="0" u="none" strike="noStrike" kern="1200" cap="none" spc="0" normalizeH="0" baseline="0" noProof="0" dirty="0">
                <a:ln>
                  <a:noFill/>
                </a:ln>
                <a:blipFill dpi="0" rotWithShape="1">
                  <a:blip r:embed="rId3">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blipFill dpi="0" rotWithShape="1">
                  <a:blip r:embed="rId3">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hại</a:t>
            </a:r>
            <a:r>
              <a:rPr kumimoji="0" lang="en-US" sz="3600" b="1" i="0" u="none" strike="noStrike" kern="1200" cap="none" spc="0" normalizeH="0" baseline="0" noProof="0" dirty="0">
                <a:ln>
                  <a:noFill/>
                </a:ln>
                <a:blipFill dpi="0" rotWithShape="1">
                  <a:blip r:embed="rId3">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blipFill dpi="0" rotWithShape="1">
                  <a:blip r:embed="rId3">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trẻ</a:t>
            </a:r>
            <a:r>
              <a:rPr kumimoji="0" lang="en-US" sz="3600" b="1" i="0" u="none" strike="noStrike" kern="1200" cap="none" spc="0" normalizeH="0" baseline="0" noProof="0" dirty="0">
                <a:ln>
                  <a:noFill/>
                </a:ln>
                <a:blipFill dpi="0" rotWithShape="1">
                  <a:blip r:embed="rId3">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blipFill dpi="0" rotWithShape="1">
                  <a:blip r:embed="rId3">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em</a:t>
            </a:r>
            <a:endParaRPr kumimoji="0" lang="en-US" sz="3600" b="1" i="0" u="none" strike="noStrike" kern="1200" cap="none" spc="0" normalizeH="0" baseline="0" noProof="0" dirty="0">
              <a:ln>
                <a:noFill/>
              </a:ln>
              <a:blipFill dpi="0" rotWithShape="1">
                <a:blip r:embed="rId3">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endParaRPr>
          </a:p>
        </p:txBody>
      </p:sp>
      <p:grpSp>
        <p:nvGrpSpPr>
          <p:cNvPr id="31" name="Group 30">
            <a:extLst>
              <a:ext uri="{FF2B5EF4-FFF2-40B4-BE49-F238E27FC236}">
                <a16:creationId xmlns:a16="http://schemas.microsoft.com/office/drawing/2014/main" id="{D4B892FA-9BB6-9D3C-2D10-6CDF341C7D82}"/>
              </a:ext>
            </a:extLst>
          </p:cNvPr>
          <p:cNvGrpSpPr/>
          <p:nvPr/>
        </p:nvGrpSpPr>
        <p:grpSpPr>
          <a:xfrm>
            <a:off x="6094604" y="5059262"/>
            <a:ext cx="3212515" cy="1999694"/>
            <a:chOff x="6094604" y="5095139"/>
            <a:chExt cx="3212515" cy="1999694"/>
          </a:xfrm>
        </p:grpSpPr>
        <p:pic>
          <p:nvPicPr>
            <p:cNvPr id="28" name="Picture 27" descr="A blue water splashing on a black background&#10;&#10;Description automatically generated">
              <a:extLst>
                <a:ext uri="{FF2B5EF4-FFF2-40B4-BE49-F238E27FC236}">
                  <a16:creationId xmlns:a16="http://schemas.microsoft.com/office/drawing/2014/main" id="{C390FD90-F648-9311-3AA6-77758CDEE85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30" name="Picture 29" descr="A blue water splashing on a black background&#10;&#10;Description automatically generated">
              <a:extLst>
                <a:ext uri="{FF2B5EF4-FFF2-40B4-BE49-F238E27FC236}">
                  <a16:creationId xmlns:a16="http://schemas.microsoft.com/office/drawing/2014/main" id="{39E53A07-E268-DDB7-F4A4-DC3BFACC4B0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33" name="Group 32">
            <a:extLst>
              <a:ext uri="{FF2B5EF4-FFF2-40B4-BE49-F238E27FC236}">
                <a16:creationId xmlns:a16="http://schemas.microsoft.com/office/drawing/2014/main" id="{30EC5B27-6360-F4E1-6A83-E0C52B4523A5}"/>
              </a:ext>
            </a:extLst>
          </p:cNvPr>
          <p:cNvGrpSpPr/>
          <p:nvPr/>
        </p:nvGrpSpPr>
        <p:grpSpPr>
          <a:xfrm>
            <a:off x="3308143" y="4801508"/>
            <a:ext cx="3056319" cy="2020615"/>
            <a:chOff x="3308143" y="4837385"/>
            <a:chExt cx="3056319" cy="2020615"/>
          </a:xfrm>
        </p:grpSpPr>
        <p:pic>
          <p:nvPicPr>
            <p:cNvPr id="29" name="Picture 28" descr="A blue water splashing on a black background&#10;&#10;Description automatically generated">
              <a:extLst>
                <a:ext uri="{FF2B5EF4-FFF2-40B4-BE49-F238E27FC236}">
                  <a16:creationId xmlns:a16="http://schemas.microsoft.com/office/drawing/2014/main" id="{EBD19404-5810-2868-2686-B63003E8022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32" name="Picture 31" descr="A blue water splashing on a black background&#10;&#10;Description automatically generated">
              <a:extLst>
                <a:ext uri="{FF2B5EF4-FFF2-40B4-BE49-F238E27FC236}">
                  <a16:creationId xmlns:a16="http://schemas.microsoft.com/office/drawing/2014/main" id="{186CABCB-A62D-86E9-49AB-160F3404FB8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grpSp>
        <p:nvGrpSpPr>
          <p:cNvPr id="14" name="Group 13">
            <a:extLst>
              <a:ext uri="{FF2B5EF4-FFF2-40B4-BE49-F238E27FC236}">
                <a16:creationId xmlns:a16="http://schemas.microsoft.com/office/drawing/2014/main" id="{CE7BE157-01E7-88A1-CE9C-D06705353269}"/>
              </a:ext>
            </a:extLst>
          </p:cNvPr>
          <p:cNvGrpSpPr/>
          <p:nvPr/>
        </p:nvGrpSpPr>
        <p:grpSpPr>
          <a:xfrm>
            <a:off x="6136947" y="5043936"/>
            <a:ext cx="3212515" cy="1999694"/>
            <a:chOff x="6094604" y="5095139"/>
            <a:chExt cx="3212515" cy="1999694"/>
          </a:xfrm>
        </p:grpSpPr>
        <p:pic>
          <p:nvPicPr>
            <p:cNvPr id="15" name="Picture 14" descr="A blue water splashing on a black background&#10;&#10;Description automatically generated">
              <a:extLst>
                <a:ext uri="{FF2B5EF4-FFF2-40B4-BE49-F238E27FC236}">
                  <a16:creationId xmlns:a16="http://schemas.microsoft.com/office/drawing/2014/main" id="{FC98CF64-A228-027F-2D03-E4E8658768D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25" name="Picture 24" descr="A blue water splashing on a black background&#10;&#10;Description automatically generated">
              <a:extLst>
                <a:ext uri="{FF2B5EF4-FFF2-40B4-BE49-F238E27FC236}">
                  <a16:creationId xmlns:a16="http://schemas.microsoft.com/office/drawing/2014/main" id="{1C5C9205-6844-E048-6A20-78C87053CEB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26" name="Group 25">
            <a:extLst>
              <a:ext uri="{FF2B5EF4-FFF2-40B4-BE49-F238E27FC236}">
                <a16:creationId xmlns:a16="http://schemas.microsoft.com/office/drawing/2014/main" id="{888FE55A-DC60-BB3D-C446-66F57F13D8F6}"/>
              </a:ext>
            </a:extLst>
          </p:cNvPr>
          <p:cNvGrpSpPr/>
          <p:nvPr/>
        </p:nvGrpSpPr>
        <p:grpSpPr>
          <a:xfrm>
            <a:off x="3303711" y="4785968"/>
            <a:ext cx="3056319" cy="2020615"/>
            <a:chOff x="3308143" y="4837385"/>
            <a:chExt cx="3056319" cy="2020615"/>
          </a:xfrm>
        </p:grpSpPr>
        <p:pic>
          <p:nvPicPr>
            <p:cNvPr id="27" name="Picture 26" descr="A blue water splashing on a black background&#10;&#10;Description automatically generated">
              <a:extLst>
                <a:ext uri="{FF2B5EF4-FFF2-40B4-BE49-F238E27FC236}">
                  <a16:creationId xmlns:a16="http://schemas.microsoft.com/office/drawing/2014/main" id="{8650813C-4319-DB3C-0AE3-0641809CCA2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34" name="Picture 33" descr="A blue water splashing on a black background&#10;&#10;Description automatically generated">
              <a:extLst>
                <a:ext uri="{FF2B5EF4-FFF2-40B4-BE49-F238E27FC236}">
                  <a16:creationId xmlns:a16="http://schemas.microsoft.com/office/drawing/2014/main" id="{418E8F06-5810-A8EA-3897-A5392C7FFEA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grpSp>
        <p:nvGrpSpPr>
          <p:cNvPr id="38" name="Group 37">
            <a:extLst>
              <a:ext uri="{FF2B5EF4-FFF2-40B4-BE49-F238E27FC236}">
                <a16:creationId xmlns:a16="http://schemas.microsoft.com/office/drawing/2014/main" id="{E4B75ECD-06F7-7CF0-7ADE-11821B3DE514}"/>
              </a:ext>
            </a:extLst>
          </p:cNvPr>
          <p:cNvGrpSpPr/>
          <p:nvPr/>
        </p:nvGrpSpPr>
        <p:grpSpPr>
          <a:xfrm>
            <a:off x="6154687" y="5051844"/>
            <a:ext cx="3212515" cy="1999694"/>
            <a:chOff x="6094604" y="5095139"/>
            <a:chExt cx="3212515" cy="1999694"/>
          </a:xfrm>
        </p:grpSpPr>
        <p:pic>
          <p:nvPicPr>
            <p:cNvPr id="39" name="Picture 38" descr="A blue water splashing on a black background&#10;&#10;Description automatically generated">
              <a:extLst>
                <a:ext uri="{FF2B5EF4-FFF2-40B4-BE49-F238E27FC236}">
                  <a16:creationId xmlns:a16="http://schemas.microsoft.com/office/drawing/2014/main" id="{2AD1F6CD-2862-02EF-17D9-81FF08FD77E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8808" t="32960" r="22907" b="27132"/>
            <a:stretch/>
          </p:blipFill>
          <p:spPr>
            <a:xfrm>
              <a:off x="6420969" y="5402556"/>
              <a:ext cx="2886150" cy="1692277"/>
            </a:xfrm>
            <a:prstGeom prst="rect">
              <a:avLst/>
            </a:prstGeom>
          </p:spPr>
        </p:pic>
        <p:pic>
          <p:nvPicPr>
            <p:cNvPr id="40" name="Picture 39" descr="A blue water splashing on a black background&#10;&#10;Description automatically generated">
              <a:extLst>
                <a:ext uri="{FF2B5EF4-FFF2-40B4-BE49-F238E27FC236}">
                  <a16:creationId xmlns:a16="http://schemas.microsoft.com/office/drawing/2014/main" id="{EEA9D6D1-6D61-3B80-77BB-68AA1014291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8808" t="32960" r="22907" b="27132"/>
            <a:stretch/>
          </p:blipFill>
          <p:spPr>
            <a:xfrm>
              <a:off x="6094604" y="5095139"/>
              <a:ext cx="2886150" cy="1692277"/>
            </a:xfrm>
            <a:prstGeom prst="rect">
              <a:avLst/>
            </a:prstGeom>
          </p:spPr>
        </p:pic>
      </p:grpSp>
      <p:grpSp>
        <p:nvGrpSpPr>
          <p:cNvPr id="41" name="Group 40">
            <a:extLst>
              <a:ext uri="{FF2B5EF4-FFF2-40B4-BE49-F238E27FC236}">
                <a16:creationId xmlns:a16="http://schemas.microsoft.com/office/drawing/2014/main" id="{58944E14-14AF-0C21-BCA8-B9C66A9B5962}"/>
              </a:ext>
            </a:extLst>
          </p:cNvPr>
          <p:cNvGrpSpPr/>
          <p:nvPr/>
        </p:nvGrpSpPr>
        <p:grpSpPr>
          <a:xfrm>
            <a:off x="3346910" y="4811784"/>
            <a:ext cx="3056319" cy="2020615"/>
            <a:chOff x="3308143" y="4837385"/>
            <a:chExt cx="3056319" cy="2020615"/>
          </a:xfrm>
        </p:grpSpPr>
        <p:pic>
          <p:nvPicPr>
            <p:cNvPr id="42" name="Picture 41" descr="A blue water splashing on a black background&#10;&#10;Description automatically generated">
              <a:extLst>
                <a:ext uri="{FF2B5EF4-FFF2-40B4-BE49-F238E27FC236}">
                  <a16:creationId xmlns:a16="http://schemas.microsoft.com/office/drawing/2014/main" id="{0D263CCD-D725-3DD9-97F5-ABA74D8CD15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8808" t="32960" r="22907" b="27132"/>
            <a:stretch/>
          </p:blipFill>
          <p:spPr>
            <a:xfrm flipH="1">
              <a:off x="3308143" y="4837385"/>
              <a:ext cx="2656869" cy="1692277"/>
            </a:xfrm>
            <a:prstGeom prst="rect">
              <a:avLst/>
            </a:prstGeom>
          </p:spPr>
        </p:pic>
        <p:pic>
          <p:nvPicPr>
            <p:cNvPr id="43" name="Picture 42" descr="A blue water splashing on a black background&#10;&#10;Description automatically generated">
              <a:extLst>
                <a:ext uri="{FF2B5EF4-FFF2-40B4-BE49-F238E27FC236}">
                  <a16:creationId xmlns:a16="http://schemas.microsoft.com/office/drawing/2014/main" id="{6E3E5F60-8479-12F7-E30C-867A38D110D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8808" t="32960" r="22907" b="27132"/>
            <a:stretch/>
          </p:blipFill>
          <p:spPr>
            <a:xfrm flipH="1">
              <a:off x="3707593" y="5165723"/>
              <a:ext cx="2656869" cy="1692277"/>
            </a:xfrm>
            <a:prstGeom prst="rect">
              <a:avLst/>
            </a:prstGeom>
          </p:spPr>
        </p:pic>
      </p:grpSp>
      <p:pic>
        <p:nvPicPr>
          <p:cNvPr id="44" name="Picture 43" descr="A cartoon pig in a green shirt and green shirt&#10;&#10;Description automatically generated">
            <a:extLst>
              <a:ext uri="{FF2B5EF4-FFF2-40B4-BE49-F238E27FC236}">
                <a16:creationId xmlns:a16="http://schemas.microsoft.com/office/drawing/2014/main" id="{C016159E-58AB-88CB-EDE0-478EE11495F3}"/>
              </a:ext>
            </a:extLst>
          </p:cNvPr>
          <p:cNvPicPr>
            <a:picLocks noChangeAspect="1"/>
          </p:cNvPicPr>
          <p:nvPr/>
        </p:nvPicPr>
        <p:blipFill rotWithShape="1">
          <a:blip r:embed="rId5">
            <a:extLst>
              <a:ext uri="{28A0092B-C50C-407E-A947-70E740481C1C}">
                <a14:useLocalDpi xmlns:a14="http://schemas.microsoft.com/office/drawing/2010/main" val="0"/>
              </a:ext>
            </a:extLst>
          </a:blip>
          <a:srcRect l="40204" t="25520" r="44233" b="33396"/>
          <a:stretch/>
        </p:blipFill>
        <p:spPr>
          <a:xfrm>
            <a:off x="10286570" y="3516045"/>
            <a:ext cx="1425058" cy="2116061"/>
          </a:xfrm>
          <a:prstGeom prst="rect">
            <a:avLst/>
          </a:prstGeom>
        </p:spPr>
      </p:pic>
      <p:sp>
        <p:nvSpPr>
          <p:cNvPr id="16" name="Rectangle: Rounded Corners 15">
            <a:extLst>
              <a:ext uri="{FF2B5EF4-FFF2-40B4-BE49-F238E27FC236}">
                <a16:creationId xmlns:a16="http://schemas.microsoft.com/office/drawing/2014/main" id="{ACD9C7E2-1EA5-5B16-5251-937ABDE3DDE4}"/>
              </a:ext>
            </a:extLst>
          </p:cNvPr>
          <p:cNvSpPr>
            <a:spLocks/>
          </p:cNvSpPr>
          <p:nvPr/>
        </p:nvSpPr>
        <p:spPr>
          <a:xfrm>
            <a:off x="7537679" y="18271"/>
            <a:ext cx="4641326" cy="1739752"/>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defRPr/>
            </a:pPr>
            <a:r>
              <a:rPr lang="vi-VN" sz="2800" b="1" dirty="0">
                <a:solidFill>
                  <a:srgbClr val="0000FF"/>
                </a:solidFill>
                <a:latin typeface="Cambria" panose="02040503050406030204" pitchFamily="18" charset="0"/>
                <a:ea typeface="Cambria" panose="02040503050406030204" pitchFamily="18" charset="0"/>
              </a:rPr>
              <a:t>• Xâm hại thể chất.</a:t>
            </a:r>
          </a:p>
          <a:p>
            <a:pPr lvl="0" algn="just">
              <a:defRPr/>
            </a:pPr>
            <a:r>
              <a:rPr lang="vi-VN" sz="2800" b="1" dirty="0">
                <a:solidFill>
                  <a:srgbClr val="0000FF"/>
                </a:solidFill>
                <a:latin typeface="Cambria" panose="02040503050406030204" pitchFamily="18" charset="0"/>
                <a:ea typeface="Cambria" panose="02040503050406030204" pitchFamily="18" charset="0"/>
              </a:rPr>
              <a:t>• Xâm hại tinh thần.</a:t>
            </a:r>
          </a:p>
          <a:p>
            <a:pPr lvl="0" algn="just">
              <a:defRPr/>
            </a:pPr>
            <a:r>
              <a:rPr lang="vi-VN" sz="2800" b="1" dirty="0">
                <a:solidFill>
                  <a:srgbClr val="0000FF"/>
                </a:solidFill>
                <a:latin typeface="Cambria" panose="02040503050406030204" pitchFamily="18" charset="0"/>
                <a:ea typeface="Cambria" panose="02040503050406030204" pitchFamily="18" charset="0"/>
              </a:rPr>
              <a:t>• Bỏ mặc, xao nhãng.</a:t>
            </a:r>
          </a:p>
        </p:txBody>
      </p:sp>
      <p:sp>
        <p:nvSpPr>
          <p:cNvPr id="36" name="Rectangle: Rounded Corners 3">
            <a:extLst>
              <a:ext uri="{FF2B5EF4-FFF2-40B4-BE49-F238E27FC236}">
                <a16:creationId xmlns:a16="http://schemas.microsoft.com/office/drawing/2014/main" id="{98B2179A-2FDA-44ED-C0C1-BD0B5A9065D8}"/>
              </a:ext>
            </a:extLst>
          </p:cNvPr>
          <p:cNvSpPr>
            <a:spLocks/>
          </p:cNvSpPr>
          <p:nvPr/>
        </p:nvSpPr>
        <p:spPr>
          <a:xfrm>
            <a:off x="-117725" y="1127037"/>
            <a:ext cx="7641771" cy="1168363"/>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37" name="TextBox 36">
            <a:extLst>
              <a:ext uri="{FF2B5EF4-FFF2-40B4-BE49-F238E27FC236}">
                <a16:creationId xmlns:a16="http://schemas.microsoft.com/office/drawing/2014/main" id="{CF32DE55-8E05-EABE-451A-0E81323ACEA0}"/>
              </a:ext>
            </a:extLst>
          </p:cNvPr>
          <p:cNvSpPr txBox="1"/>
          <p:nvPr/>
        </p:nvSpPr>
        <p:spPr>
          <a:xfrm>
            <a:off x="46123" y="1311289"/>
            <a:ext cx="719857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blipFill dpi="0" rotWithShape="1">
                  <a:blip r:embed="rId3">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Hãy</a:t>
            </a:r>
            <a:r>
              <a:rPr lang="en-US" sz="3600" b="1" dirty="0">
                <a:blipFill dpi="0" rotWithShape="1">
                  <a:blip r:embed="rId3">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 </a:t>
            </a:r>
            <a:r>
              <a:rPr lang="en-US" sz="3600" b="1" dirty="0" err="1">
                <a:blipFill dpi="0" rotWithShape="1">
                  <a:blip r:embed="rId3">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nêu</a:t>
            </a:r>
            <a:r>
              <a:rPr lang="en-US" sz="3600" b="1" dirty="0">
                <a:blipFill dpi="0" rotWithShape="1">
                  <a:blip r:embed="rId3">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 </a:t>
            </a:r>
            <a:r>
              <a:rPr lang="en-US" sz="3600" b="1" dirty="0" err="1">
                <a:blipFill dpi="0" rotWithShape="1">
                  <a:blip r:embed="rId3">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hậu</a:t>
            </a:r>
            <a:r>
              <a:rPr lang="en-US" sz="3600" b="1" dirty="0">
                <a:blipFill dpi="0" rotWithShape="1">
                  <a:blip r:embed="rId3">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 </a:t>
            </a:r>
            <a:r>
              <a:rPr lang="en-US" sz="3600" b="1" dirty="0" err="1">
                <a:blipFill dpi="0" rotWithShape="1">
                  <a:blip r:embed="rId3">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quả</a:t>
            </a:r>
            <a:r>
              <a:rPr lang="en-US" sz="3600" b="1" dirty="0">
                <a:blipFill dpi="0" rotWithShape="1">
                  <a:blip r:embed="rId3">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blipFill dpi="0" rotWithShape="1">
                  <a:blip r:embed="rId3">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xâm</a:t>
            </a:r>
            <a:r>
              <a:rPr kumimoji="0" lang="en-US" sz="3600" b="1" i="0" u="none" strike="noStrike" kern="1200" cap="none" spc="0" normalizeH="0" baseline="0" noProof="0" dirty="0">
                <a:ln>
                  <a:noFill/>
                </a:ln>
                <a:blipFill dpi="0" rotWithShape="1">
                  <a:blip r:embed="rId3">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blipFill dpi="0" rotWithShape="1">
                  <a:blip r:embed="rId3">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hại</a:t>
            </a:r>
            <a:r>
              <a:rPr kumimoji="0" lang="en-US" sz="3600" b="1" i="0" u="none" strike="noStrike" kern="1200" cap="none" spc="0" normalizeH="0" baseline="0" noProof="0" dirty="0">
                <a:ln>
                  <a:noFill/>
                </a:ln>
                <a:blipFill dpi="0" rotWithShape="1">
                  <a:blip r:embed="rId3">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blipFill dpi="0" rotWithShape="1">
                  <a:blip r:embed="rId3">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trẻ</a:t>
            </a:r>
            <a:r>
              <a:rPr kumimoji="0" lang="en-US" sz="3600" b="1" i="0" u="none" strike="noStrike" kern="1200" cap="none" spc="0" normalizeH="0" baseline="0" noProof="0" dirty="0">
                <a:ln>
                  <a:noFill/>
                </a:ln>
                <a:blipFill dpi="0" rotWithShape="1">
                  <a:blip r:embed="rId3">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baseline="0" noProof="0" dirty="0" err="1">
                <a:ln>
                  <a:noFill/>
                </a:ln>
                <a:blipFill dpi="0" rotWithShape="1">
                  <a:blip r:embed="rId3">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rPr>
              <a:t>em</a:t>
            </a:r>
            <a:endParaRPr kumimoji="0" lang="en-US" sz="3600" b="1" i="0" u="none" strike="noStrike" kern="1200" cap="none" spc="0" normalizeH="0" baseline="0" noProof="0" dirty="0">
              <a:ln>
                <a:noFill/>
              </a:ln>
              <a:blipFill dpi="0" rotWithShape="1">
                <a:blip r:embed="rId3">
                  <a:extLst>
                    <a:ext uri="{28A0092B-C50C-407E-A947-70E740481C1C}">
                      <a14:useLocalDpi xmlns:a14="http://schemas.microsoft.com/office/drawing/2010/main" val="0"/>
                    </a:ext>
                  </a:extLst>
                </a:blip>
                <a:srcRect/>
                <a:stretch>
                  <a:fillRect/>
                </a:stretch>
              </a:blipFill>
              <a:effectLst/>
              <a:uLnTx/>
              <a:uFillTx/>
              <a:latin typeface="Cambria" panose="02040503050406030204" pitchFamily="18" charset="0"/>
              <a:ea typeface="Cambria" panose="02040503050406030204" pitchFamily="18" charset="0"/>
            </a:endParaRPr>
          </a:p>
        </p:txBody>
      </p:sp>
      <p:sp>
        <p:nvSpPr>
          <p:cNvPr id="46" name="Rectangle: Rounded Corners 49">
            <a:extLst>
              <a:ext uri="{FF2B5EF4-FFF2-40B4-BE49-F238E27FC236}">
                <a16:creationId xmlns:a16="http://schemas.microsoft.com/office/drawing/2014/main" id="{0921BE75-2FE1-A92C-C3F0-9C174A0FA951}"/>
              </a:ext>
            </a:extLst>
          </p:cNvPr>
          <p:cNvSpPr>
            <a:spLocks/>
          </p:cNvSpPr>
          <p:nvPr/>
        </p:nvSpPr>
        <p:spPr>
          <a:xfrm>
            <a:off x="434150" y="2112107"/>
            <a:ext cx="11875575" cy="1893881"/>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defRPr/>
            </a:pPr>
            <a:r>
              <a:rPr lang="vi-VN" sz="3200" b="1" dirty="0">
                <a:solidFill>
                  <a:srgbClr val="0000FF"/>
                </a:solidFill>
                <a:latin typeface="Cambria" panose="02040503050406030204" pitchFamily="18" charset="0"/>
                <a:ea typeface="Cambria" panose="02040503050406030204" pitchFamily="18" charset="0"/>
              </a:rPr>
              <a:t>• Gây tổn hại về sức khoẻ và tinh thần.</a:t>
            </a:r>
          </a:p>
          <a:p>
            <a:pPr lvl="0" algn="just">
              <a:defRPr/>
            </a:pPr>
            <a:r>
              <a:rPr lang="vi-VN" sz="3200" b="1" dirty="0">
                <a:solidFill>
                  <a:srgbClr val="0000FF"/>
                </a:solidFill>
                <a:latin typeface="Cambria" panose="02040503050406030204" pitchFamily="18" charset="0"/>
                <a:ea typeface="Cambria" panose="02040503050406030204" pitchFamily="18" charset="0"/>
              </a:rPr>
              <a:t>• Giảm khả năng hoà nhập.</a:t>
            </a:r>
          </a:p>
          <a:p>
            <a:pPr lvl="0" algn="just">
              <a:defRPr/>
            </a:pPr>
            <a:r>
              <a:rPr lang="vi-VN" sz="3200" b="1" dirty="0">
                <a:solidFill>
                  <a:srgbClr val="0000FF"/>
                </a:solidFill>
                <a:latin typeface="Cambria" panose="02040503050406030204" pitchFamily="18" charset="0"/>
                <a:ea typeface="Cambria" panose="02040503050406030204" pitchFamily="18" charset="0"/>
              </a:rPr>
              <a:t>• Ảnh hưởng xấu đến sự phát triển của trẻ em và xã hội.</a:t>
            </a:r>
          </a:p>
        </p:txBody>
      </p:sp>
      <p:sp>
        <p:nvSpPr>
          <p:cNvPr id="47" name="Rectangle: Rounded Corners 3">
            <a:extLst>
              <a:ext uri="{FF2B5EF4-FFF2-40B4-BE49-F238E27FC236}">
                <a16:creationId xmlns:a16="http://schemas.microsoft.com/office/drawing/2014/main" id="{5ACF46D5-B369-BCC0-FE2E-3F566B1DF885}"/>
              </a:ext>
            </a:extLst>
          </p:cNvPr>
          <p:cNvSpPr>
            <a:spLocks/>
          </p:cNvSpPr>
          <p:nvPr/>
        </p:nvSpPr>
        <p:spPr>
          <a:xfrm>
            <a:off x="-105817" y="3872836"/>
            <a:ext cx="8588827" cy="1168363"/>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48" name="TextBox 47">
            <a:extLst>
              <a:ext uri="{FF2B5EF4-FFF2-40B4-BE49-F238E27FC236}">
                <a16:creationId xmlns:a16="http://schemas.microsoft.com/office/drawing/2014/main" id="{B13DB1A6-1CF4-7F40-9E76-F1FF358E0EA2}"/>
              </a:ext>
            </a:extLst>
          </p:cNvPr>
          <p:cNvSpPr txBox="1"/>
          <p:nvPr/>
        </p:nvSpPr>
        <p:spPr>
          <a:xfrm>
            <a:off x="41888" y="4142269"/>
            <a:ext cx="790302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blipFill dpi="0" rotWithShape="1">
                  <a:blip r:embed="rId3">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Hãy</a:t>
            </a:r>
            <a:r>
              <a:rPr lang="en-US" sz="3600" b="1" dirty="0">
                <a:blipFill dpi="0" rotWithShape="1">
                  <a:blip r:embed="rId3">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 </a:t>
            </a:r>
            <a:r>
              <a:rPr lang="en-US" sz="3600" b="1" dirty="0" err="1">
                <a:blipFill dpi="0" rotWithShape="1">
                  <a:blip r:embed="rId3">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nêu</a:t>
            </a:r>
            <a:r>
              <a:rPr lang="en-US" sz="3600" b="1" dirty="0">
                <a:blipFill dpi="0" rotWithShape="1">
                  <a:blip r:embed="rId3">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 </a:t>
            </a:r>
            <a:r>
              <a:rPr lang="en-US" sz="3600" b="1" dirty="0" err="1">
                <a:blipFill dpi="0" rotWithShape="1">
                  <a:blip r:embed="rId3">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cách</a:t>
            </a:r>
            <a:r>
              <a:rPr lang="en-US" sz="3600" b="1" dirty="0">
                <a:blipFill dpi="0" rotWithShape="1">
                  <a:blip r:embed="rId3">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 </a:t>
            </a:r>
            <a:r>
              <a:rPr lang="en-US" sz="3600" b="1" dirty="0" err="1">
                <a:blipFill dpi="0" rotWithShape="1">
                  <a:blip r:embed="rId3">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phòng</a:t>
            </a:r>
            <a:r>
              <a:rPr lang="en-US" sz="3600" b="1" dirty="0">
                <a:blipFill dpi="0" rotWithShape="1">
                  <a:blip r:embed="rId3">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 </a:t>
            </a:r>
            <a:r>
              <a:rPr lang="en-US" sz="3600" b="1" dirty="0" err="1">
                <a:blipFill dpi="0" rotWithShape="1">
                  <a:blip r:embed="rId3">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tránh</a:t>
            </a:r>
            <a:r>
              <a:rPr lang="en-US" sz="3600" b="1" dirty="0">
                <a:blipFill dpi="0" rotWithShape="1">
                  <a:blip r:embed="rId3">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 </a:t>
            </a:r>
            <a:r>
              <a:rPr lang="en-US" sz="3600" b="1" dirty="0" err="1">
                <a:blipFill dpi="0" rotWithShape="1">
                  <a:blip r:embed="rId3">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xâm</a:t>
            </a:r>
            <a:r>
              <a:rPr lang="en-US" sz="3600" b="1" dirty="0">
                <a:blipFill dpi="0" rotWithShape="1">
                  <a:blip r:embed="rId3">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 </a:t>
            </a:r>
            <a:r>
              <a:rPr lang="en-US" sz="3600" b="1" dirty="0" err="1" smtClean="0">
                <a:blipFill dpi="0" rotWithShape="1">
                  <a:blip r:embed="rId3">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hại</a:t>
            </a:r>
            <a:r>
              <a:rPr lang="en-US" sz="3600" b="1" dirty="0" smtClean="0">
                <a:blipFill dpi="0" rotWithShape="1">
                  <a:blip r:embed="rId3">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rPr>
              <a:t>?</a:t>
            </a:r>
            <a:endParaRPr lang="en-US" sz="3600" b="1" dirty="0">
              <a:blipFill dpi="0" rotWithShape="1">
                <a:blip r:embed="rId3">
                  <a:extLst>
                    <a:ext uri="{28A0092B-C50C-407E-A947-70E740481C1C}">
                      <a14:useLocalDpi xmlns:a14="http://schemas.microsoft.com/office/drawing/2010/main" val="0"/>
                    </a:ext>
                  </a:extLst>
                </a:blip>
                <a:srcRect/>
                <a:stretch>
                  <a:fillRect/>
                </a:stretch>
              </a:blipFill>
              <a:latin typeface="Cambria" panose="02040503050406030204" pitchFamily="18" charset="0"/>
              <a:ea typeface="Cambria" panose="02040503050406030204" pitchFamily="18" charset="0"/>
            </a:endParaRPr>
          </a:p>
        </p:txBody>
      </p:sp>
      <p:sp>
        <p:nvSpPr>
          <p:cNvPr id="49" name="Rectangle: Rounded Corners 49">
            <a:extLst>
              <a:ext uri="{FF2B5EF4-FFF2-40B4-BE49-F238E27FC236}">
                <a16:creationId xmlns:a16="http://schemas.microsoft.com/office/drawing/2014/main" id="{EEC6F11C-B627-4CF9-468D-BEFCBD5E55ED}"/>
              </a:ext>
            </a:extLst>
          </p:cNvPr>
          <p:cNvSpPr>
            <a:spLocks/>
          </p:cNvSpPr>
          <p:nvPr/>
        </p:nvSpPr>
        <p:spPr>
          <a:xfrm>
            <a:off x="375287" y="4904735"/>
            <a:ext cx="11875575" cy="1893881"/>
          </a:xfrm>
          <a:prstGeom prst="roundRect">
            <a:avLst/>
          </a:prstGeom>
          <a:solidFill>
            <a:schemeClr val="bg1">
              <a:alpha val="95000"/>
            </a:schemeClr>
          </a:solid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defRPr/>
            </a:pPr>
            <a:r>
              <a:rPr lang="vi-VN" sz="3200" b="1" dirty="0">
                <a:solidFill>
                  <a:srgbClr val="0000FF"/>
                </a:solidFill>
                <a:latin typeface="Cambria" panose="02040503050406030204" pitchFamily="18" charset="0"/>
                <a:ea typeface="Cambria" panose="02040503050406030204" pitchFamily="18" charset="0"/>
              </a:rPr>
              <a:t>• Phản đối quyết liệt.</a:t>
            </a:r>
          </a:p>
          <a:p>
            <a:pPr lvl="0" algn="just">
              <a:defRPr/>
            </a:pPr>
            <a:r>
              <a:rPr lang="vi-VN" sz="3200" b="1" dirty="0">
                <a:solidFill>
                  <a:srgbClr val="0000FF"/>
                </a:solidFill>
                <a:latin typeface="Cambria" panose="02040503050406030204" pitchFamily="18" charset="0"/>
                <a:ea typeface="Cambria" panose="02040503050406030204" pitchFamily="18" charset="0"/>
              </a:rPr>
              <a:t>• Tìm cách thoát ra thật nhanh.</a:t>
            </a:r>
          </a:p>
          <a:p>
            <a:pPr lvl="0" algn="just">
              <a:defRPr/>
            </a:pPr>
            <a:r>
              <a:rPr lang="vi-VN" sz="3200" b="1" dirty="0">
                <a:solidFill>
                  <a:srgbClr val="0000FF"/>
                </a:solidFill>
                <a:latin typeface="Cambria" panose="02040503050406030204" pitchFamily="18" charset="0"/>
                <a:ea typeface="Cambria" panose="02040503050406030204" pitchFamily="18" charset="0"/>
              </a:rPr>
              <a:t>• Kể lại với người thân hoặc người có trách nhiệm</a:t>
            </a:r>
          </a:p>
        </p:txBody>
      </p:sp>
    </p:spTree>
    <p:extLst>
      <p:ext uri="{BB962C8B-B14F-4D97-AF65-F5344CB8AC3E}">
        <p14:creationId xmlns:p14="http://schemas.microsoft.com/office/powerpoint/2010/main" val="360675615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5000"/>
                                  </p:stCondLst>
                                  <p:childTnLst>
                                    <p:set>
                                      <p:cBhvr>
                                        <p:cTn id="9" dur="1" fill="hold">
                                          <p:stCondLst>
                                            <p:cond delay="0"/>
                                          </p:stCondLst>
                                        </p:cTn>
                                        <p:tgtEl>
                                          <p:spTgt spid="41"/>
                                        </p:tgtEl>
                                        <p:attrNameLst>
                                          <p:attrName>style.visibility</p:attrName>
                                        </p:attrNameLst>
                                      </p:cBhvr>
                                      <p:to>
                                        <p:strVal val="visible"/>
                                      </p:to>
                                    </p:set>
                                    <p:animEffect transition="in" filter="fade">
                                      <p:cBhvr>
                                        <p:cTn id="10" dur="4000"/>
                                        <p:tgtEl>
                                          <p:spTgt spid="41"/>
                                        </p:tgtEl>
                                      </p:cBhvr>
                                    </p:animEffect>
                                  </p:childTnLst>
                                </p:cTn>
                              </p:par>
                              <p:par>
                                <p:cTn id="11" presetID="10" presetClass="entr" presetSubtype="0" fill="hold" nodeType="withEffect">
                                  <p:stCondLst>
                                    <p:cond delay="500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4000"/>
                                        <p:tgtEl>
                                          <p:spTgt spid="38"/>
                                        </p:tgtEl>
                                      </p:cBhvr>
                                    </p:animEffect>
                                  </p:childTnLst>
                                </p:cTn>
                              </p:par>
                              <p:par>
                                <p:cTn id="14" presetID="1" presetClass="exit" presetSubtype="0" fill="hold" nodeType="withEffect">
                                  <p:stCondLst>
                                    <p:cond delay="8000"/>
                                  </p:stCondLst>
                                  <p:childTnLst>
                                    <p:set>
                                      <p:cBhvr>
                                        <p:cTn id="15" dur="1" fill="hold">
                                          <p:stCondLst>
                                            <p:cond delay="0"/>
                                          </p:stCondLst>
                                        </p:cTn>
                                        <p:tgtEl>
                                          <p:spTgt spid="41"/>
                                        </p:tgtEl>
                                        <p:attrNameLst>
                                          <p:attrName>style.visibility</p:attrName>
                                        </p:attrNameLst>
                                      </p:cBhvr>
                                      <p:to>
                                        <p:strVal val="hidden"/>
                                      </p:to>
                                    </p:set>
                                  </p:childTnLst>
                                </p:cTn>
                              </p:par>
                              <p:par>
                                <p:cTn id="16" presetID="1" presetClass="exit" presetSubtype="0" fill="hold" nodeType="withEffect">
                                  <p:stCondLst>
                                    <p:cond delay="8000"/>
                                  </p:stCondLst>
                                  <p:childTnLst>
                                    <p:set>
                                      <p:cBhvr>
                                        <p:cTn id="17" dur="1" fill="hold">
                                          <p:stCondLst>
                                            <p:cond delay="0"/>
                                          </p:stCondLst>
                                        </p:cTn>
                                        <p:tgtEl>
                                          <p:spTgt spid="3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35" presetClass="path" presetSubtype="0" accel="50000" decel="50000" fill="hold" nodeType="clickEffect">
                                  <p:stCondLst>
                                    <p:cond delay="0"/>
                                  </p:stCondLst>
                                  <p:childTnLst>
                                    <p:animMotion origin="layout" path="M -3.33333E-6 1.85185E-6 L -0.79023 0.0044 " pathEditMode="relative" rAng="0" ptsTypes="AA">
                                      <p:cBhvr>
                                        <p:cTn id="21" dur="4500" fill="hold"/>
                                        <p:tgtEl>
                                          <p:spTgt spid="44"/>
                                        </p:tgtEl>
                                        <p:attrNameLst>
                                          <p:attrName>ppt_x</p:attrName>
                                          <p:attrName>ppt_y</p:attrName>
                                        </p:attrNameLst>
                                      </p:cBhvr>
                                      <p:rCtr x="-39518" y="208"/>
                                    </p:animMotion>
                                  </p:childTnLst>
                                </p:cTn>
                              </p:par>
                              <p:par>
                                <p:cTn id="22" presetID="10" presetClass="entr" presetSubtype="0" fill="hold" nodeType="withEffect">
                                  <p:stCondLst>
                                    <p:cond delay="500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4000"/>
                                        <p:tgtEl>
                                          <p:spTgt spid="26"/>
                                        </p:tgtEl>
                                      </p:cBhvr>
                                    </p:animEffect>
                                  </p:childTnLst>
                                </p:cTn>
                              </p:par>
                              <p:par>
                                <p:cTn id="25" presetID="10" presetClass="entr" presetSubtype="0" fill="hold" nodeType="withEffect">
                                  <p:stCondLst>
                                    <p:cond delay="500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4000"/>
                                        <p:tgtEl>
                                          <p:spTgt spid="14"/>
                                        </p:tgtEl>
                                      </p:cBhvr>
                                    </p:animEffect>
                                  </p:childTnLst>
                                </p:cTn>
                              </p:par>
                              <p:par>
                                <p:cTn id="28" presetID="1" presetClass="exit" presetSubtype="0" fill="hold" nodeType="withEffect">
                                  <p:stCondLst>
                                    <p:cond delay="6750"/>
                                  </p:stCondLst>
                                  <p:childTnLst>
                                    <p:set>
                                      <p:cBhvr>
                                        <p:cTn id="29" dur="1" fill="hold">
                                          <p:stCondLst>
                                            <p:cond delay="0"/>
                                          </p:stCondLst>
                                        </p:cTn>
                                        <p:tgtEl>
                                          <p:spTgt spid="26"/>
                                        </p:tgtEl>
                                        <p:attrNameLst>
                                          <p:attrName>style.visibility</p:attrName>
                                        </p:attrNameLst>
                                      </p:cBhvr>
                                      <p:to>
                                        <p:strVal val="hidden"/>
                                      </p:to>
                                    </p:set>
                                  </p:childTnLst>
                                </p:cTn>
                              </p:par>
                              <p:par>
                                <p:cTn id="30" presetID="1" presetClass="exit" presetSubtype="0" fill="hold" nodeType="withEffect">
                                  <p:stCondLst>
                                    <p:cond delay="6750"/>
                                  </p:stCondLst>
                                  <p:childTnLst>
                                    <p:set>
                                      <p:cBhvr>
                                        <p:cTn id="31" dur="1" fill="hold">
                                          <p:stCondLst>
                                            <p:cond delay="0"/>
                                          </p:stCondLst>
                                        </p:cTn>
                                        <p:tgtEl>
                                          <p:spTgt spid="14"/>
                                        </p:tgtEl>
                                        <p:attrNameLst>
                                          <p:attrName>style.visibility</p:attrName>
                                        </p:attrNameLst>
                                      </p:cBhvr>
                                      <p:to>
                                        <p:strVal val="hidden"/>
                                      </p:to>
                                    </p:set>
                                  </p:childTnLst>
                                </p:cTn>
                              </p:par>
                              <p:par>
                                <p:cTn id="32" presetID="10" presetClass="entr" presetSubtype="0" fill="hold" nodeType="withEffect">
                                  <p:stCondLst>
                                    <p:cond delay="5000"/>
                                  </p:stCondLst>
                                  <p:childTnLst>
                                    <p:set>
                                      <p:cBhvr>
                                        <p:cTn id="33" dur="1" fill="hold">
                                          <p:stCondLst>
                                            <p:cond delay="0"/>
                                          </p:stCondLst>
                                        </p:cTn>
                                        <p:tgtEl>
                                          <p:spTgt spid="33"/>
                                        </p:tgtEl>
                                        <p:attrNameLst>
                                          <p:attrName>style.visibility</p:attrName>
                                        </p:attrNameLst>
                                      </p:cBhvr>
                                      <p:to>
                                        <p:strVal val="visible"/>
                                      </p:to>
                                    </p:set>
                                    <p:animEffect transition="in" filter="fade">
                                      <p:cBhvr>
                                        <p:cTn id="34" dur="4000"/>
                                        <p:tgtEl>
                                          <p:spTgt spid="33"/>
                                        </p:tgtEl>
                                      </p:cBhvr>
                                    </p:animEffect>
                                  </p:childTnLst>
                                </p:cTn>
                              </p:par>
                              <p:par>
                                <p:cTn id="35" presetID="10" presetClass="entr" presetSubtype="0" fill="hold" nodeType="withEffect">
                                  <p:stCondLst>
                                    <p:cond delay="5000"/>
                                  </p:stCondLst>
                                  <p:childTnLst>
                                    <p:set>
                                      <p:cBhvr>
                                        <p:cTn id="36" dur="1" fill="hold">
                                          <p:stCondLst>
                                            <p:cond delay="0"/>
                                          </p:stCondLst>
                                        </p:cTn>
                                        <p:tgtEl>
                                          <p:spTgt spid="31"/>
                                        </p:tgtEl>
                                        <p:attrNameLst>
                                          <p:attrName>style.visibility</p:attrName>
                                        </p:attrNameLst>
                                      </p:cBhvr>
                                      <p:to>
                                        <p:strVal val="visible"/>
                                      </p:to>
                                    </p:set>
                                    <p:animEffect transition="in" filter="fade">
                                      <p:cBhvr>
                                        <p:cTn id="37" dur="4000"/>
                                        <p:tgtEl>
                                          <p:spTgt spid="31"/>
                                        </p:tgtEl>
                                      </p:cBhvr>
                                    </p:animEffect>
                                  </p:childTnLst>
                                </p:cTn>
                              </p:par>
                              <p:par>
                                <p:cTn id="38" presetID="1" presetClass="exit" presetSubtype="0" fill="hold" nodeType="withEffect">
                                  <p:stCondLst>
                                    <p:cond delay="8500"/>
                                  </p:stCondLst>
                                  <p:childTnLst>
                                    <p:set>
                                      <p:cBhvr>
                                        <p:cTn id="39" dur="1" fill="hold">
                                          <p:stCondLst>
                                            <p:cond delay="0"/>
                                          </p:stCondLst>
                                        </p:cTn>
                                        <p:tgtEl>
                                          <p:spTgt spid="33"/>
                                        </p:tgtEl>
                                        <p:attrNameLst>
                                          <p:attrName>style.visibility</p:attrName>
                                        </p:attrNameLst>
                                      </p:cBhvr>
                                      <p:to>
                                        <p:strVal val="hidden"/>
                                      </p:to>
                                    </p:set>
                                  </p:childTnLst>
                                </p:cTn>
                              </p:par>
                              <p:par>
                                <p:cTn id="40" presetID="1" presetClass="exit" presetSubtype="0" fill="hold" nodeType="withEffect">
                                  <p:stCondLst>
                                    <p:cond delay="8500"/>
                                  </p:stCondLst>
                                  <p:childTnLst>
                                    <p:set>
                                      <p:cBhvr>
                                        <p:cTn id="41" dur="1" fill="hold">
                                          <p:stCondLst>
                                            <p:cond delay="0"/>
                                          </p:stCondLst>
                                        </p:cTn>
                                        <p:tgtEl>
                                          <p:spTgt spid="31"/>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46"/>
                                        </p:tgtEl>
                                        <p:attrNameLst>
                                          <p:attrName>style.visibility</p:attrName>
                                        </p:attrNameLst>
                                      </p:cBhvr>
                                      <p:to>
                                        <p:strVal val="visible"/>
                                      </p:to>
                                    </p:set>
                                    <p:animEffect transition="in" filter="fade">
                                      <p:cBhvr>
                                        <p:cTn id="46" dur="500"/>
                                        <p:tgtEl>
                                          <p:spTgt spid="46"/>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49"/>
                                        </p:tgtEl>
                                        <p:attrNameLst>
                                          <p:attrName>style.visibility</p:attrName>
                                        </p:attrNameLst>
                                      </p:cBhvr>
                                      <p:to>
                                        <p:strVal val="visible"/>
                                      </p:to>
                                    </p:set>
                                    <p:animEffect transition="in" filter="fade">
                                      <p:cBhvr>
                                        <p:cTn id="51"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46" grpId="0" animBg="1"/>
      <p:bldP spid="4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C90D8AF0-B84C-C549-C72B-FAF7430F56E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4732"/>
          <a:stretch/>
        </p:blipFill>
        <p:spPr>
          <a:xfrm>
            <a:off x="206823" y="380240"/>
            <a:ext cx="11430005" cy="6097520"/>
          </a:xfrm>
          <a:prstGeom prst="rect">
            <a:avLst/>
          </a:prstGeom>
        </p:spPr>
      </p:pic>
      <p:pic>
        <p:nvPicPr>
          <p:cNvPr id="38" name="图片 37">
            <a:extLst>
              <a:ext uri="{FF2B5EF4-FFF2-40B4-BE49-F238E27FC236}">
                <a16:creationId xmlns:a16="http://schemas.microsoft.com/office/drawing/2014/main" id="{32E7A5ED-B021-F9E8-2455-AE3B3C9FE8DC}"/>
              </a:ext>
            </a:extLst>
          </p:cNvPr>
          <p:cNvPicPr>
            <a:picLocks noChangeAspect="1"/>
          </p:cNvPicPr>
          <p:nvPr/>
        </p:nvPicPr>
        <p:blipFill rotWithShape="1">
          <a:blip r:embed="rId4">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39" name="图片 38">
            <a:extLst>
              <a:ext uri="{FF2B5EF4-FFF2-40B4-BE49-F238E27FC236}">
                <a16:creationId xmlns:a16="http://schemas.microsoft.com/office/drawing/2014/main" id="{451883F1-21B8-C53B-5202-24DFCF3E6F0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12" name="图片 11">
            <a:extLst>
              <a:ext uri="{FF2B5EF4-FFF2-40B4-BE49-F238E27FC236}">
                <a16:creationId xmlns:a16="http://schemas.microsoft.com/office/drawing/2014/main" id="{0201C329-5DAD-4113-FA57-7EA2CD834BD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7245" r="65714"/>
          <a:stretch/>
        </p:blipFill>
        <p:spPr>
          <a:xfrm>
            <a:off x="9095104" y="3562613"/>
            <a:ext cx="3534579" cy="2589819"/>
          </a:xfrm>
          <a:prstGeom prst="rect">
            <a:avLst/>
          </a:prstGeom>
        </p:spPr>
      </p:pic>
      <p:pic>
        <p:nvPicPr>
          <p:cNvPr id="35" name="图片 34">
            <a:extLst>
              <a:ext uri="{FF2B5EF4-FFF2-40B4-BE49-F238E27FC236}">
                <a16:creationId xmlns:a16="http://schemas.microsoft.com/office/drawing/2014/main" id="{458F311E-6FC7-150F-F1EA-CE013B8ACC0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3" name="图片 2">
            <a:extLst>
              <a:ext uri="{FF2B5EF4-FFF2-40B4-BE49-F238E27FC236}">
                <a16:creationId xmlns:a16="http://schemas.microsoft.com/office/drawing/2014/main" id="{8C6E22FA-7024-09FB-053C-D8AC2EEF6F2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557" y="2806180"/>
            <a:ext cx="4397843" cy="4051819"/>
          </a:xfrm>
          <a:prstGeom prst="rect">
            <a:avLst/>
          </a:prstGeom>
        </p:spPr>
      </p:pic>
      <p:pic>
        <p:nvPicPr>
          <p:cNvPr id="11" name="图片 10">
            <a:extLst>
              <a:ext uri="{FF2B5EF4-FFF2-40B4-BE49-F238E27FC236}">
                <a16:creationId xmlns:a16="http://schemas.microsoft.com/office/drawing/2014/main" id="{CD8B4E00-F9FD-BB62-C313-A30E6202452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01587" y="3480705"/>
            <a:ext cx="4109358" cy="4109358"/>
          </a:xfrm>
          <a:prstGeom prst="rect">
            <a:avLst/>
          </a:prstGeom>
        </p:spPr>
      </p:pic>
      <p:pic>
        <p:nvPicPr>
          <p:cNvPr id="53" name="图片 52">
            <a:extLst>
              <a:ext uri="{FF2B5EF4-FFF2-40B4-BE49-F238E27FC236}">
                <a16:creationId xmlns:a16="http://schemas.microsoft.com/office/drawing/2014/main" id="{D6E8E9E5-86E6-02B7-F818-F56BD859522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22380" y="5578544"/>
            <a:ext cx="1350926" cy="1350926"/>
          </a:xfrm>
          <a:prstGeom prst="rect">
            <a:avLst/>
          </a:prstGeom>
        </p:spPr>
      </p:pic>
      <p:pic>
        <p:nvPicPr>
          <p:cNvPr id="13" name="Picture 12">
            <a:extLst>
              <a:ext uri="{FF2B5EF4-FFF2-40B4-BE49-F238E27FC236}">
                <a16:creationId xmlns:a16="http://schemas.microsoft.com/office/drawing/2014/main" id="{416AA52A-2568-3B14-1382-2943F1A7FFD1}"/>
              </a:ext>
            </a:extLst>
          </p:cNvPr>
          <p:cNvPicPr>
            <a:picLocks noChangeAspect="1"/>
          </p:cNvPicPr>
          <p:nvPr/>
        </p:nvPicPr>
        <p:blipFill>
          <a:blip r:embed="rId10"/>
          <a:stretch>
            <a:fillRect/>
          </a:stretch>
        </p:blipFill>
        <p:spPr>
          <a:xfrm>
            <a:off x="83070" y="-635"/>
            <a:ext cx="1523956" cy="1508868"/>
          </a:xfrm>
          <a:prstGeom prst="rect">
            <a:avLst/>
          </a:prstGeom>
        </p:spPr>
      </p:pic>
      <p:pic>
        <p:nvPicPr>
          <p:cNvPr id="4" name="Picture 3">
            <a:extLst>
              <a:ext uri="{FF2B5EF4-FFF2-40B4-BE49-F238E27FC236}">
                <a16:creationId xmlns:a16="http://schemas.microsoft.com/office/drawing/2014/main" id="{C28DB6A9-E975-5168-DE71-425A92F04BF9}"/>
              </a:ext>
            </a:extLst>
          </p:cNvPr>
          <p:cNvPicPr>
            <a:picLocks noChangeAspect="1"/>
          </p:cNvPicPr>
          <p:nvPr/>
        </p:nvPicPr>
        <p:blipFill>
          <a:blip r:embed="rId11"/>
          <a:stretch>
            <a:fillRect/>
          </a:stretch>
        </p:blipFill>
        <p:spPr>
          <a:xfrm>
            <a:off x="2830084" y="1524000"/>
            <a:ext cx="6847558" cy="2477095"/>
          </a:xfrm>
          <a:prstGeom prst="rect">
            <a:avLst/>
          </a:prstGeom>
        </p:spPr>
      </p:pic>
      <p:pic>
        <p:nvPicPr>
          <p:cNvPr id="6" name="Picture 5">
            <a:extLst>
              <a:ext uri="{FF2B5EF4-FFF2-40B4-BE49-F238E27FC236}">
                <a16:creationId xmlns:a16="http://schemas.microsoft.com/office/drawing/2014/main" id="{987B2E37-6F42-316E-86AD-2FC80ED604BE}"/>
              </a:ext>
            </a:extLst>
          </p:cNvPr>
          <p:cNvPicPr>
            <a:picLocks noChangeAspect="1"/>
          </p:cNvPicPr>
          <p:nvPr/>
        </p:nvPicPr>
        <p:blipFill>
          <a:blip r:embed="rId12"/>
          <a:stretch>
            <a:fillRect/>
          </a:stretch>
        </p:blipFill>
        <p:spPr>
          <a:xfrm>
            <a:off x="5054354" y="3916203"/>
            <a:ext cx="2322777" cy="963251"/>
          </a:xfrm>
          <a:prstGeom prst="rect">
            <a:avLst/>
          </a:prstGeom>
        </p:spPr>
      </p:pic>
    </p:spTree>
    <p:extLst>
      <p:ext uri="{BB962C8B-B14F-4D97-AF65-F5344CB8AC3E}">
        <p14:creationId xmlns:p14="http://schemas.microsoft.com/office/powerpoint/2010/main" val="28221937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fade">
                                      <p:cBhvr>
                                        <p:cTn id="12" dur="1000"/>
                                        <p:tgtEl>
                                          <p:spTgt spid="53"/>
                                        </p:tgtEl>
                                      </p:cBhvr>
                                    </p:animEffect>
                                    <p:anim calcmode="lin" valueType="num">
                                      <p:cBhvr>
                                        <p:cTn id="13" dur="1000" fill="hold"/>
                                        <p:tgtEl>
                                          <p:spTgt spid="53"/>
                                        </p:tgtEl>
                                        <p:attrNameLst>
                                          <p:attrName>ppt_x</p:attrName>
                                        </p:attrNameLst>
                                      </p:cBhvr>
                                      <p:tavLst>
                                        <p:tav tm="0">
                                          <p:val>
                                            <p:strVal val="#ppt_x"/>
                                          </p:val>
                                        </p:tav>
                                        <p:tav tm="100000">
                                          <p:val>
                                            <p:strVal val="#ppt_x"/>
                                          </p:val>
                                        </p:tav>
                                      </p:tavLst>
                                    </p:anim>
                                    <p:anim calcmode="lin" valueType="num">
                                      <p:cBhvr>
                                        <p:cTn id="14" dur="1000" fill="hold"/>
                                        <p:tgtEl>
                                          <p:spTgt spid="5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a:extLst>
              <a:ext uri="{FF2B5EF4-FFF2-40B4-BE49-F238E27FC236}">
                <a16:creationId xmlns:a16="http://schemas.microsoft.com/office/drawing/2014/main" id="{27F89A51-3CE5-03F3-28EB-9B0CD1AA7A13}"/>
              </a:ext>
            </a:extLst>
          </p:cNvPr>
          <p:cNvPicPr>
            <a:picLocks noChangeAspect="1"/>
          </p:cNvPicPr>
          <p:nvPr/>
        </p:nvPicPr>
        <p:blipFill rotWithShape="1">
          <a:blip r:embed="rId2"/>
          <a:srcRect t="13684" b="13623"/>
          <a:stretch/>
        </p:blipFill>
        <p:spPr>
          <a:xfrm>
            <a:off x="1310278" y="1"/>
            <a:ext cx="9440680" cy="6858000"/>
          </a:xfrm>
          <a:prstGeom prst="rect">
            <a:avLst/>
          </a:prstGeom>
          <a:ln>
            <a:noFill/>
          </a:ln>
          <a:effectLst>
            <a:outerShdw blurRad="127000" dist="12700" sx="102000" sy="102000" algn="ctr" rotWithShape="0">
              <a:schemeClr val="tx1">
                <a:lumMod val="65000"/>
                <a:lumOff val="35000"/>
                <a:alpha val="40000"/>
              </a:schemeClr>
            </a:outerShdw>
          </a:effectLst>
        </p:spPr>
      </p:pic>
      <p:pic>
        <p:nvPicPr>
          <p:cNvPr id="3" name="图片 11">
            <a:extLst>
              <a:ext uri="{FF2B5EF4-FFF2-40B4-BE49-F238E27FC236}">
                <a16:creationId xmlns:a16="http://schemas.microsoft.com/office/drawing/2014/main" id="{0201C329-5DAD-4113-FA57-7EA2CD834B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7245" r="65714"/>
          <a:stretch/>
        </p:blipFill>
        <p:spPr>
          <a:xfrm>
            <a:off x="8786488" y="3500894"/>
            <a:ext cx="3534579" cy="2589819"/>
          </a:xfrm>
          <a:prstGeom prst="rect">
            <a:avLst/>
          </a:prstGeom>
        </p:spPr>
      </p:pic>
      <p:pic>
        <p:nvPicPr>
          <p:cNvPr id="4" name="图片 13">
            <a:extLst>
              <a:ext uri="{FF2B5EF4-FFF2-40B4-BE49-F238E27FC236}">
                <a16:creationId xmlns:a16="http://schemas.microsoft.com/office/drawing/2014/main" id="{420BAF14-45A1-B44E-7872-51319487CCC1}"/>
              </a:ext>
            </a:extLst>
          </p:cNvPr>
          <p:cNvPicPr>
            <a:picLocks noChangeAspect="1"/>
          </p:cNvPicPr>
          <p:nvPr/>
        </p:nvPicPr>
        <p:blipFill rotWithShape="1">
          <a:blip r:embed="rId4">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5" name="图片 14">
            <a:extLst>
              <a:ext uri="{FF2B5EF4-FFF2-40B4-BE49-F238E27FC236}">
                <a16:creationId xmlns:a16="http://schemas.microsoft.com/office/drawing/2014/main" id="{D1D89C96-4D46-A2A9-C6C4-7762C3BD23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6" name="图片 34">
            <a:extLst>
              <a:ext uri="{FF2B5EF4-FFF2-40B4-BE49-F238E27FC236}">
                <a16:creationId xmlns:a16="http://schemas.microsoft.com/office/drawing/2014/main" id="{458F311E-6FC7-150F-F1EA-CE013B8ACC0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7" name="图片 24">
            <a:extLst>
              <a:ext uri="{FF2B5EF4-FFF2-40B4-BE49-F238E27FC236}">
                <a16:creationId xmlns:a16="http://schemas.microsoft.com/office/drawing/2014/main" id="{93BABAF3-EDBD-6C78-220D-84409F0829C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6571"/>
          <a:stretch/>
        </p:blipFill>
        <p:spPr>
          <a:xfrm>
            <a:off x="7379003" y="3190131"/>
            <a:ext cx="4539428" cy="3333264"/>
          </a:xfrm>
          <a:prstGeom prst="rect">
            <a:avLst/>
          </a:prstGeom>
        </p:spPr>
      </p:pic>
      <p:pic>
        <p:nvPicPr>
          <p:cNvPr id="8" name="图片 26">
            <a:extLst>
              <a:ext uri="{FF2B5EF4-FFF2-40B4-BE49-F238E27FC236}">
                <a16:creationId xmlns:a16="http://schemas.microsoft.com/office/drawing/2014/main" id="{197784B3-14EB-2288-02AB-123826252A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560227"/>
            <a:ext cx="3950313" cy="3950313"/>
          </a:xfrm>
          <a:prstGeom prst="rect">
            <a:avLst/>
          </a:prstGeom>
        </p:spPr>
      </p:pic>
      <p:pic>
        <p:nvPicPr>
          <p:cNvPr id="12" name="图片 30">
            <a:extLst>
              <a:ext uri="{FF2B5EF4-FFF2-40B4-BE49-F238E27FC236}">
                <a16:creationId xmlns:a16="http://schemas.microsoft.com/office/drawing/2014/main" id="{ADDC85EA-49AB-1AA6-BA19-E65EEA3155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99015" y="5305825"/>
            <a:ext cx="1261576" cy="1261576"/>
          </a:xfrm>
          <a:prstGeom prst="rect">
            <a:avLst/>
          </a:prstGeom>
        </p:spPr>
      </p:pic>
      <p:pic>
        <p:nvPicPr>
          <p:cNvPr id="10" name="Picture 9">
            <a:extLst>
              <a:ext uri="{FF2B5EF4-FFF2-40B4-BE49-F238E27FC236}">
                <a16:creationId xmlns:a16="http://schemas.microsoft.com/office/drawing/2014/main" id="{0689B5E6-BE24-D3A1-D481-BFEE5ED18C0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73211" y="1088573"/>
            <a:ext cx="15983125" cy="3853830"/>
          </a:xfrm>
          <a:prstGeom prst="rect">
            <a:avLst/>
          </a:prstGeom>
        </p:spPr>
      </p:pic>
    </p:spTree>
    <p:extLst>
      <p:ext uri="{BB962C8B-B14F-4D97-AF65-F5344CB8AC3E}">
        <p14:creationId xmlns:p14="http://schemas.microsoft.com/office/powerpoint/2010/main" val="40311772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2002972" y="0"/>
            <a:ext cx="8231935" cy="1655056"/>
            <a:chOff x="4638198" y="458224"/>
            <a:chExt cx="7145383" cy="3415476"/>
          </a:xfrm>
        </p:grpSpPr>
        <p:grpSp>
          <p:nvGrpSpPr>
            <p:cNvPr id="8" name="Group 2"/>
            <p:cNvGrpSpPr/>
            <p:nvPr/>
          </p:nvGrpSpPr>
          <p:grpSpPr>
            <a:xfrm>
              <a:off x="4638198" y="458224"/>
              <a:ext cx="7145383" cy="3415476"/>
              <a:chOff x="0" y="0"/>
              <a:chExt cx="9454516" cy="4572992"/>
            </a:xfrm>
          </p:grpSpPr>
          <p:sp>
            <p:nvSpPr>
              <p:cNvPr id="9" name="Freeform 3"/>
              <p:cNvSpPr/>
              <p:nvPr/>
            </p:nvSpPr>
            <p:spPr>
              <a:xfrm>
                <a:off x="0" y="0"/>
                <a:ext cx="9454516" cy="457299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endParaRPr lang="en-US"/>
              </a:p>
            </p:txBody>
          </p:sp>
        </p:grpSp>
        <p:sp>
          <p:nvSpPr>
            <p:cNvPr id="10" name="TextBox 8"/>
            <p:cNvSpPr txBox="1"/>
            <p:nvPr/>
          </p:nvSpPr>
          <p:spPr>
            <a:xfrm>
              <a:off x="4714241" y="519709"/>
              <a:ext cx="6833324" cy="2286530"/>
            </a:xfrm>
            <a:prstGeom prst="rect">
              <a:avLst/>
            </a:prstGeom>
          </p:spPr>
          <p:txBody>
            <a:bodyPr wrap="square" lIns="0" tIns="0" rIns="0" bIns="0" rtlCol="0" anchor="t">
              <a:spAutoFit/>
            </a:bodyPr>
            <a:lstStyle/>
            <a:p>
              <a:pPr marL="0" marR="0" algn="ctr">
                <a:spcBef>
                  <a:spcPts val="0"/>
                </a:spcBef>
                <a:spcAft>
                  <a:spcPts val="0"/>
                </a:spcAft>
              </a:pPr>
              <a:r>
                <a:rPr lang="vi-VN" sz="3600" b="1" i="1" dirty="0">
                  <a:effectLst/>
                  <a:latin typeface="Cambria" panose="02040503050406030204" pitchFamily="18" charset="0"/>
                  <a:ea typeface="Cambria" panose="02040503050406030204" pitchFamily="18" charset="0"/>
                </a:rPr>
                <a:t>Em chọn cách ứng phó nào dưới đây nếu gặp nguy cơ bị xâm hại? Vì sao?</a:t>
              </a:r>
              <a:endParaRPr lang="en-US" sz="3600" b="1" dirty="0">
                <a:effectLst/>
                <a:latin typeface="Cambria" panose="02040503050406030204" pitchFamily="18" charset="0"/>
                <a:ea typeface="Cambria" panose="02040503050406030204" pitchFamily="18" charset="0"/>
              </a:endParaRPr>
            </a:p>
          </p:txBody>
        </p:sp>
      </p:grpSp>
      <p:pic>
        <p:nvPicPr>
          <p:cNvPr id="3" name="Picture 2">
            <a:extLst>
              <a:ext uri="{FF2B5EF4-FFF2-40B4-BE49-F238E27FC236}">
                <a16:creationId xmlns:a16="http://schemas.microsoft.com/office/drawing/2014/main" id="{6CAED56A-1D32-D0E2-F8F9-88A1E59D443A}"/>
              </a:ext>
            </a:extLst>
          </p:cNvPr>
          <p:cNvPicPr>
            <a:picLocks noChangeAspect="1"/>
          </p:cNvPicPr>
          <p:nvPr/>
        </p:nvPicPr>
        <p:blipFill>
          <a:blip r:embed="rId2"/>
          <a:stretch>
            <a:fillRect/>
          </a:stretch>
        </p:blipFill>
        <p:spPr>
          <a:xfrm>
            <a:off x="855406" y="1548471"/>
            <a:ext cx="10333704" cy="4722868"/>
          </a:xfrm>
          <a:prstGeom prst="rect">
            <a:avLst/>
          </a:prstGeom>
        </p:spPr>
      </p:pic>
    </p:spTree>
    <p:extLst>
      <p:ext uri="{BB962C8B-B14F-4D97-AF65-F5344CB8AC3E}">
        <p14:creationId xmlns:p14="http://schemas.microsoft.com/office/powerpoint/2010/main" val="4286313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33">
            <a:extLst>
              <a:ext uri="{FF2B5EF4-FFF2-40B4-BE49-F238E27FC236}">
                <a16:creationId xmlns:a16="http://schemas.microsoft.com/office/drawing/2014/main" id="{196E4E3F-EDAF-0AB5-58BF-F1168746AD14}"/>
              </a:ext>
            </a:extLst>
          </p:cNvPr>
          <p:cNvSpPr/>
          <p:nvPr/>
        </p:nvSpPr>
        <p:spPr>
          <a:xfrm>
            <a:off x="3140364" y="0"/>
            <a:ext cx="4958608" cy="949565"/>
          </a:xfrm>
          <a:custGeom>
            <a:avLst/>
            <a:gdLst>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99714" h="4332514">
                <a:moveTo>
                  <a:pt x="0" y="722100"/>
                </a:moveTo>
                <a:cubicBezTo>
                  <a:pt x="0" y="323295"/>
                  <a:pt x="323295" y="0"/>
                  <a:pt x="722100" y="0"/>
                </a:cubicBezTo>
                <a:cubicBezTo>
                  <a:pt x="3150813" y="468086"/>
                  <a:pt x="4632472" y="261257"/>
                  <a:pt x="7877614" y="0"/>
                </a:cubicBezTo>
                <a:cubicBezTo>
                  <a:pt x="8276419" y="0"/>
                  <a:pt x="8599714" y="323295"/>
                  <a:pt x="8599714" y="722100"/>
                </a:cubicBezTo>
                <a:cubicBezTo>
                  <a:pt x="8360228" y="2729900"/>
                  <a:pt x="8599714" y="2647643"/>
                  <a:pt x="8599714" y="3610414"/>
                </a:cubicBezTo>
                <a:cubicBezTo>
                  <a:pt x="8599714" y="4009219"/>
                  <a:pt x="8276419" y="4332514"/>
                  <a:pt x="7877614" y="4332514"/>
                </a:cubicBezTo>
                <a:cubicBezTo>
                  <a:pt x="5492443" y="4332514"/>
                  <a:pt x="3727757" y="3984171"/>
                  <a:pt x="722100" y="4332514"/>
                </a:cubicBezTo>
                <a:cubicBezTo>
                  <a:pt x="323295" y="4332514"/>
                  <a:pt x="0" y="4009219"/>
                  <a:pt x="0" y="3610414"/>
                </a:cubicBezTo>
                <a:cubicBezTo>
                  <a:pt x="0" y="2647643"/>
                  <a:pt x="119743" y="2446871"/>
                  <a:pt x="0" y="722100"/>
                </a:cubicBezTo>
                <a:close/>
              </a:path>
            </a:pathLst>
          </a:custGeom>
          <a:solidFill>
            <a:srgbClr val="C8E597">
              <a:alpha val="95000"/>
            </a:srgbClr>
          </a:solidFill>
          <a:ln w="28575">
            <a:solidFill>
              <a:srgbClr val="72A0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vi-VN" altLang="zh-CN" sz="4400" b="1" dirty="0">
                <a:solidFill>
                  <a:schemeClr val="tx1"/>
                </a:solidFill>
                <a:latin typeface="Cambria" panose="02040503050406030204" pitchFamily="18" charset="0"/>
                <a:ea typeface="阿里巴巴普惠体" panose="00020600040101010101"/>
              </a:rPr>
              <a:t>Lựa chọn cách</a:t>
            </a:r>
            <a:r>
              <a:rPr lang="en-US" altLang="zh-CN" sz="4400" b="1" dirty="0">
                <a:solidFill>
                  <a:schemeClr val="tx1"/>
                </a:solidFill>
                <a:latin typeface="Cambria" panose="02040503050406030204" pitchFamily="18" charset="0"/>
                <a:ea typeface="阿里巴巴普惠体" panose="00020600040101010101"/>
              </a:rPr>
              <a:t>:</a:t>
            </a:r>
            <a:r>
              <a:rPr lang="vi-VN" altLang="zh-CN" sz="4400" b="1" dirty="0">
                <a:solidFill>
                  <a:schemeClr val="tx1"/>
                </a:solidFill>
                <a:latin typeface="Cambria" panose="02040503050406030204" pitchFamily="18" charset="0"/>
                <a:ea typeface="阿里巴巴普惠体" panose="00020600040101010101"/>
              </a:rPr>
              <a:t> </a:t>
            </a:r>
            <a:endParaRPr lang="en-US" altLang="zh-CN" sz="4400" b="1" dirty="0">
              <a:solidFill>
                <a:schemeClr val="tx1"/>
              </a:solidFill>
              <a:latin typeface="Cambria" panose="02040503050406030204" pitchFamily="18" charset="0"/>
              <a:ea typeface="阿里巴巴普惠体" panose="00020600040101010101"/>
            </a:endParaRPr>
          </a:p>
        </p:txBody>
      </p:sp>
      <p:pic>
        <p:nvPicPr>
          <p:cNvPr id="5" name="Picture 4">
            <a:extLst>
              <a:ext uri="{FF2B5EF4-FFF2-40B4-BE49-F238E27FC236}">
                <a16:creationId xmlns:a16="http://schemas.microsoft.com/office/drawing/2014/main" id="{38DC3F9B-EB68-8035-33A7-B8E16A938FEB}"/>
              </a:ext>
            </a:extLst>
          </p:cNvPr>
          <p:cNvPicPr>
            <a:picLocks noChangeAspect="1"/>
          </p:cNvPicPr>
          <p:nvPr/>
        </p:nvPicPr>
        <p:blipFill>
          <a:blip r:embed="rId3"/>
          <a:stretch>
            <a:fillRect/>
          </a:stretch>
        </p:blipFill>
        <p:spPr>
          <a:xfrm>
            <a:off x="344941" y="1434874"/>
            <a:ext cx="3856946" cy="1462980"/>
          </a:xfrm>
          <a:prstGeom prst="rect">
            <a:avLst/>
          </a:prstGeom>
        </p:spPr>
      </p:pic>
      <p:pic>
        <p:nvPicPr>
          <p:cNvPr id="7" name="Picture 6">
            <a:extLst>
              <a:ext uri="{FF2B5EF4-FFF2-40B4-BE49-F238E27FC236}">
                <a16:creationId xmlns:a16="http://schemas.microsoft.com/office/drawing/2014/main" id="{E0EC1D93-7EEA-3FD7-174B-B9127C82E171}"/>
              </a:ext>
            </a:extLst>
          </p:cNvPr>
          <p:cNvPicPr>
            <a:picLocks noChangeAspect="1"/>
          </p:cNvPicPr>
          <p:nvPr/>
        </p:nvPicPr>
        <p:blipFill>
          <a:blip r:embed="rId4"/>
          <a:stretch>
            <a:fillRect/>
          </a:stretch>
        </p:blipFill>
        <p:spPr>
          <a:xfrm>
            <a:off x="334055" y="3040515"/>
            <a:ext cx="3780745" cy="1364545"/>
          </a:xfrm>
          <a:prstGeom prst="rect">
            <a:avLst/>
          </a:prstGeom>
        </p:spPr>
      </p:pic>
      <p:pic>
        <p:nvPicPr>
          <p:cNvPr id="9" name="Picture 8">
            <a:extLst>
              <a:ext uri="{FF2B5EF4-FFF2-40B4-BE49-F238E27FC236}">
                <a16:creationId xmlns:a16="http://schemas.microsoft.com/office/drawing/2014/main" id="{97F73E1F-4E83-DE19-FDA3-9768FFBC8444}"/>
              </a:ext>
            </a:extLst>
          </p:cNvPr>
          <p:cNvPicPr>
            <a:picLocks noChangeAspect="1"/>
          </p:cNvPicPr>
          <p:nvPr/>
        </p:nvPicPr>
        <p:blipFill>
          <a:blip r:embed="rId5"/>
          <a:stretch>
            <a:fillRect/>
          </a:stretch>
        </p:blipFill>
        <p:spPr>
          <a:xfrm>
            <a:off x="372156" y="4814887"/>
            <a:ext cx="3699102" cy="1360091"/>
          </a:xfrm>
          <a:prstGeom prst="rect">
            <a:avLst/>
          </a:prstGeom>
        </p:spPr>
      </p:pic>
      <p:pic>
        <p:nvPicPr>
          <p:cNvPr id="11" name="Picture 10">
            <a:extLst>
              <a:ext uri="{FF2B5EF4-FFF2-40B4-BE49-F238E27FC236}">
                <a16:creationId xmlns:a16="http://schemas.microsoft.com/office/drawing/2014/main" id="{824C1357-8F6C-BEB4-7CF6-422FA60C63E8}"/>
              </a:ext>
            </a:extLst>
          </p:cNvPr>
          <p:cNvPicPr>
            <a:picLocks noChangeAspect="1"/>
          </p:cNvPicPr>
          <p:nvPr/>
        </p:nvPicPr>
        <p:blipFill>
          <a:blip r:embed="rId6"/>
          <a:stretch>
            <a:fillRect/>
          </a:stretch>
        </p:blipFill>
        <p:spPr>
          <a:xfrm>
            <a:off x="4129087" y="1359354"/>
            <a:ext cx="3786965" cy="1394733"/>
          </a:xfrm>
          <a:prstGeom prst="rect">
            <a:avLst/>
          </a:prstGeom>
        </p:spPr>
      </p:pic>
      <p:pic>
        <p:nvPicPr>
          <p:cNvPr id="13" name="Picture 12">
            <a:extLst>
              <a:ext uri="{FF2B5EF4-FFF2-40B4-BE49-F238E27FC236}">
                <a16:creationId xmlns:a16="http://schemas.microsoft.com/office/drawing/2014/main" id="{864A7713-6BBD-F8AC-8EC5-276629D82C49}"/>
              </a:ext>
            </a:extLst>
          </p:cNvPr>
          <p:cNvPicPr>
            <a:picLocks noChangeAspect="1"/>
          </p:cNvPicPr>
          <p:nvPr/>
        </p:nvPicPr>
        <p:blipFill>
          <a:blip r:embed="rId7"/>
          <a:stretch>
            <a:fillRect/>
          </a:stretch>
        </p:blipFill>
        <p:spPr>
          <a:xfrm>
            <a:off x="4095070" y="2990851"/>
            <a:ext cx="3731760" cy="1363360"/>
          </a:xfrm>
          <a:prstGeom prst="rect">
            <a:avLst/>
          </a:prstGeom>
        </p:spPr>
      </p:pic>
      <p:pic>
        <p:nvPicPr>
          <p:cNvPr id="15" name="Picture 14">
            <a:extLst>
              <a:ext uri="{FF2B5EF4-FFF2-40B4-BE49-F238E27FC236}">
                <a16:creationId xmlns:a16="http://schemas.microsoft.com/office/drawing/2014/main" id="{C04A906C-8E85-3C2F-E7B1-577962B099E3}"/>
              </a:ext>
            </a:extLst>
          </p:cNvPr>
          <p:cNvPicPr>
            <a:picLocks noChangeAspect="1"/>
          </p:cNvPicPr>
          <p:nvPr/>
        </p:nvPicPr>
        <p:blipFill>
          <a:blip r:embed="rId8"/>
          <a:stretch>
            <a:fillRect/>
          </a:stretch>
        </p:blipFill>
        <p:spPr>
          <a:xfrm>
            <a:off x="4203927" y="4833938"/>
            <a:ext cx="3535817" cy="1266932"/>
          </a:xfrm>
          <a:prstGeom prst="rect">
            <a:avLst/>
          </a:prstGeom>
        </p:spPr>
      </p:pic>
      <p:grpSp>
        <p:nvGrpSpPr>
          <p:cNvPr id="16" name="Group 15">
            <a:extLst>
              <a:ext uri="{FF2B5EF4-FFF2-40B4-BE49-F238E27FC236}">
                <a16:creationId xmlns:a16="http://schemas.microsoft.com/office/drawing/2014/main" id="{EDB76572-50BC-90A2-A21F-AA2D83C6D035}"/>
              </a:ext>
            </a:extLst>
          </p:cNvPr>
          <p:cNvGrpSpPr/>
          <p:nvPr/>
        </p:nvGrpSpPr>
        <p:grpSpPr>
          <a:xfrm>
            <a:off x="7903029" y="1545772"/>
            <a:ext cx="4460241" cy="4545147"/>
            <a:chOff x="932650" y="2524306"/>
            <a:chExt cx="8528147" cy="3065176"/>
          </a:xfrm>
        </p:grpSpPr>
        <p:grpSp>
          <p:nvGrpSpPr>
            <p:cNvPr id="17" name="Group 6">
              <a:extLst>
                <a:ext uri="{FF2B5EF4-FFF2-40B4-BE49-F238E27FC236}">
                  <a16:creationId xmlns:a16="http://schemas.microsoft.com/office/drawing/2014/main" id="{71040979-0278-5C7D-0945-7F3B3CE19176}"/>
                </a:ext>
              </a:extLst>
            </p:cNvPr>
            <p:cNvGrpSpPr/>
            <p:nvPr/>
          </p:nvGrpSpPr>
          <p:grpSpPr>
            <a:xfrm>
              <a:off x="932650" y="2524306"/>
              <a:ext cx="8528147" cy="3065176"/>
              <a:chOff x="-32491" y="-14381"/>
              <a:chExt cx="2884830" cy="1036862"/>
            </a:xfrm>
          </p:grpSpPr>
          <p:sp>
            <p:nvSpPr>
              <p:cNvPr id="19" name="Freeform 7">
                <a:extLst>
                  <a:ext uri="{FF2B5EF4-FFF2-40B4-BE49-F238E27FC236}">
                    <a16:creationId xmlns:a16="http://schemas.microsoft.com/office/drawing/2014/main" id="{C24AE1AA-E585-4738-4B69-7F5CC07D1FF6}"/>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chemeClr val="accent4">
                  <a:lumMod val="20000"/>
                  <a:lumOff val="8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8" name="TextBox 17">
              <a:extLst>
                <a:ext uri="{FF2B5EF4-FFF2-40B4-BE49-F238E27FC236}">
                  <a16:creationId xmlns:a16="http://schemas.microsoft.com/office/drawing/2014/main" id="{E51D1D57-C616-3FC4-4969-EA7293FDE078}"/>
                </a:ext>
              </a:extLst>
            </p:cNvPr>
            <p:cNvSpPr txBox="1"/>
            <p:nvPr/>
          </p:nvSpPr>
          <p:spPr>
            <a:xfrm>
              <a:off x="1239356" y="2873026"/>
              <a:ext cx="7885371" cy="2175397"/>
            </a:xfrm>
            <a:prstGeom prst="rect">
              <a:avLst/>
            </a:prstGeom>
          </p:spPr>
          <p:txBody>
            <a:bodyPr wrap="square" lIns="0" tIns="0" rIns="0" bIns="0" rtlCol="0" anchor="t">
              <a:spAutoFit/>
            </a:bodyPr>
            <a:lstStyle/>
            <a:p>
              <a:pPr marL="0" marR="0" algn="just">
                <a:lnSpc>
                  <a:spcPct val="115000"/>
                </a:lnSpc>
                <a:spcBef>
                  <a:spcPts val="0"/>
                </a:spcBef>
                <a:spcAft>
                  <a:spcPts val="0"/>
                </a:spcAft>
              </a:pPr>
              <a:r>
                <a:rPr lang="en-US" sz="3200" dirty="0">
                  <a:solidFill>
                    <a:srgbClr val="002060"/>
                  </a:solidFill>
                  <a:latin typeface="Cambria" panose="02040503050406030204" pitchFamily="18" charset="0"/>
                  <a:ea typeface="Cambria" panose="02040503050406030204" pitchFamily="18" charset="0"/>
                </a:rPr>
                <a:t>K</a:t>
              </a:r>
              <a:r>
                <a:rPr lang="vi-VN" sz="3200" dirty="0">
                  <a:solidFill>
                    <a:srgbClr val="002060"/>
                  </a:solidFill>
                  <a:latin typeface="Cambria" panose="02040503050406030204" pitchFamily="18" charset="0"/>
                  <a:ea typeface="Cambria" panose="02040503050406030204" pitchFamily="18" charset="0"/>
                </a:rPr>
                <a:t>hi gặp nguy cơ bị xâm hại vì đây là những cách làm hiệu quả để phòng tránh, ngăn chặn, khắc phục hậu quả khi có nguy cơ bị xâm hại.</a:t>
              </a:r>
              <a:endParaRPr lang="en-US" sz="3200" dirty="0">
                <a:solidFill>
                  <a:srgbClr val="002060"/>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4601008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ppt_x"/>
                                          </p:val>
                                        </p:tav>
                                        <p:tav tm="100000">
                                          <p:val>
                                            <p:strVal val="#ppt_x"/>
                                          </p:val>
                                        </p:tav>
                                      </p:tavLst>
                                    </p:anim>
                                    <p:anim calcmode="lin" valueType="num">
                                      <p:cBhvr additive="base">
                                        <p:cTn id="17" dur="500" fill="hold"/>
                                        <p:tgtEl>
                                          <p:spTgt spid="13"/>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ppt_x"/>
                                          </p:val>
                                        </p:tav>
                                        <p:tav tm="100000">
                                          <p:val>
                                            <p:strVal val="#ppt_x"/>
                                          </p:val>
                                        </p:tav>
                                      </p:tavLst>
                                    </p:anim>
                                    <p:anim calcmode="lin" valueType="num">
                                      <p:cBhvr additive="base">
                                        <p:cTn id="21" dur="500" fill="hold"/>
                                        <p:tgtEl>
                                          <p:spTgt spid="11"/>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ppt_x"/>
                                          </p:val>
                                        </p:tav>
                                        <p:tav tm="100000">
                                          <p:val>
                                            <p:strVal val="#ppt_x"/>
                                          </p:val>
                                        </p:tav>
                                      </p:tavLst>
                                    </p:anim>
                                    <p:anim calcmode="lin" valueType="num">
                                      <p:cBhvr additive="base">
                                        <p:cTn id="25" dur="500" fill="hold"/>
                                        <p:tgtEl>
                                          <p:spTgt spid="5"/>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500" fill="hold"/>
                                        <p:tgtEl>
                                          <p:spTgt spid="7"/>
                                        </p:tgtEl>
                                        <p:attrNameLst>
                                          <p:attrName>ppt_x</p:attrName>
                                        </p:attrNameLst>
                                      </p:cBhvr>
                                      <p:tavLst>
                                        <p:tav tm="0">
                                          <p:val>
                                            <p:strVal val="#ppt_x"/>
                                          </p:val>
                                        </p:tav>
                                        <p:tav tm="100000">
                                          <p:val>
                                            <p:strVal val="#ppt_x"/>
                                          </p:val>
                                        </p:tav>
                                      </p:tavLst>
                                    </p:anim>
                                    <p:anim calcmode="lin" valueType="num">
                                      <p:cBhvr additive="base">
                                        <p:cTn id="29" dur="500" fill="hold"/>
                                        <p:tgtEl>
                                          <p:spTgt spid="7"/>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additive="base">
                                        <p:cTn id="32" dur="500" fill="hold"/>
                                        <p:tgtEl>
                                          <p:spTgt spid="9"/>
                                        </p:tgtEl>
                                        <p:attrNameLst>
                                          <p:attrName>ppt_x</p:attrName>
                                        </p:attrNameLst>
                                      </p:cBhvr>
                                      <p:tavLst>
                                        <p:tav tm="0">
                                          <p:val>
                                            <p:strVal val="#ppt_x"/>
                                          </p:val>
                                        </p:tav>
                                        <p:tav tm="100000">
                                          <p:val>
                                            <p:strVal val="#ppt_x"/>
                                          </p:val>
                                        </p:tav>
                                      </p:tavLst>
                                    </p:anim>
                                    <p:anim calcmode="lin" valueType="num">
                                      <p:cBhvr additive="base">
                                        <p:cTn id="3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additive="base">
                                        <p:cTn id="38" dur="500" fill="hold"/>
                                        <p:tgtEl>
                                          <p:spTgt spid="16"/>
                                        </p:tgtEl>
                                        <p:attrNameLst>
                                          <p:attrName>ppt_x</p:attrName>
                                        </p:attrNameLst>
                                      </p:cBhvr>
                                      <p:tavLst>
                                        <p:tav tm="0">
                                          <p:val>
                                            <p:strVal val="#ppt_x"/>
                                          </p:val>
                                        </p:tav>
                                        <p:tav tm="100000">
                                          <p:val>
                                            <p:strVal val="#ppt_x"/>
                                          </p:val>
                                        </p:tav>
                                      </p:tavLst>
                                    </p:anim>
                                    <p:anim calcmode="lin" valueType="num">
                                      <p:cBhvr additive="base">
                                        <p:cTn id="3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33">
            <a:extLst>
              <a:ext uri="{FF2B5EF4-FFF2-40B4-BE49-F238E27FC236}">
                <a16:creationId xmlns:a16="http://schemas.microsoft.com/office/drawing/2014/main" id="{196E4E3F-EDAF-0AB5-58BF-F1168746AD14}"/>
              </a:ext>
            </a:extLst>
          </p:cNvPr>
          <p:cNvSpPr/>
          <p:nvPr/>
        </p:nvSpPr>
        <p:spPr>
          <a:xfrm>
            <a:off x="3140364" y="0"/>
            <a:ext cx="5992750" cy="949565"/>
          </a:xfrm>
          <a:custGeom>
            <a:avLst/>
            <a:gdLst>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99714" h="4332514">
                <a:moveTo>
                  <a:pt x="0" y="722100"/>
                </a:moveTo>
                <a:cubicBezTo>
                  <a:pt x="0" y="323295"/>
                  <a:pt x="323295" y="0"/>
                  <a:pt x="722100" y="0"/>
                </a:cubicBezTo>
                <a:cubicBezTo>
                  <a:pt x="3150813" y="468086"/>
                  <a:pt x="4632472" y="261257"/>
                  <a:pt x="7877614" y="0"/>
                </a:cubicBezTo>
                <a:cubicBezTo>
                  <a:pt x="8276419" y="0"/>
                  <a:pt x="8599714" y="323295"/>
                  <a:pt x="8599714" y="722100"/>
                </a:cubicBezTo>
                <a:cubicBezTo>
                  <a:pt x="8360228" y="2729900"/>
                  <a:pt x="8599714" y="2647643"/>
                  <a:pt x="8599714" y="3610414"/>
                </a:cubicBezTo>
                <a:cubicBezTo>
                  <a:pt x="8599714" y="4009219"/>
                  <a:pt x="8276419" y="4332514"/>
                  <a:pt x="7877614" y="4332514"/>
                </a:cubicBezTo>
                <a:cubicBezTo>
                  <a:pt x="5492443" y="4332514"/>
                  <a:pt x="3727757" y="3984171"/>
                  <a:pt x="722100" y="4332514"/>
                </a:cubicBezTo>
                <a:cubicBezTo>
                  <a:pt x="323295" y="4332514"/>
                  <a:pt x="0" y="4009219"/>
                  <a:pt x="0" y="3610414"/>
                </a:cubicBezTo>
                <a:cubicBezTo>
                  <a:pt x="0" y="2647643"/>
                  <a:pt x="119743" y="2446871"/>
                  <a:pt x="0" y="722100"/>
                </a:cubicBezTo>
                <a:close/>
              </a:path>
            </a:pathLst>
          </a:custGeom>
          <a:solidFill>
            <a:srgbClr val="C8E597">
              <a:alpha val="95000"/>
            </a:srgbClr>
          </a:solidFill>
          <a:ln w="28575">
            <a:solidFill>
              <a:srgbClr val="72A0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vi-VN" altLang="zh-CN" sz="4400" b="1">
                <a:solidFill>
                  <a:prstClr val="black"/>
                </a:solidFill>
                <a:latin typeface="Cambria" panose="02040503050406030204" pitchFamily="18" charset="0"/>
                <a:ea typeface="阿里巴巴普惠体" panose="00020600040101010101"/>
              </a:rPr>
              <a:t>Không lựa chọn cách </a:t>
            </a:r>
            <a:endPar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阿里巴巴普惠体" panose="00020600040101010101"/>
              <a:cs typeface="+mn-cs"/>
            </a:endParaRPr>
          </a:p>
        </p:txBody>
      </p:sp>
      <p:pic>
        <p:nvPicPr>
          <p:cNvPr id="4" name="Picture 3">
            <a:extLst>
              <a:ext uri="{FF2B5EF4-FFF2-40B4-BE49-F238E27FC236}">
                <a16:creationId xmlns:a16="http://schemas.microsoft.com/office/drawing/2014/main" id="{F1997688-9C85-3736-8F5D-B145FFA51C25}"/>
              </a:ext>
            </a:extLst>
          </p:cNvPr>
          <p:cNvPicPr>
            <a:picLocks noChangeAspect="1"/>
          </p:cNvPicPr>
          <p:nvPr/>
        </p:nvPicPr>
        <p:blipFill>
          <a:blip r:embed="rId3"/>
          <a:stretch>
            <a:fillRect/>
          </a:stretch>
        </p:blipFill>
        <p:spPr>
          <a:xfrm>
            <a:off x="521833" y="1331458"/>
            <a:ext cx="4181475" cy="1495425"/>
          </a:xfrm>
          <a:prstGeom prst="rect">
            <a:avLst/>
          </a:prstGeom>
        </p:spPr>
      </p:pic>
      <p:pic>
        <p:nvPicPr>
          <p:cNvPr id="8" name="Picture 7">
            <a:extLst>
              <a:ext uri="{FF2B5EF4-FFF2-40B4-BE49-F238E27FC236}">
                <a16:creationId xmlns:a16="http://schemas.microsoft.com/office/drawing/2014/main" id="{9E7DD1BC-019E-46CC-6195-85EE789651B7}"/>
              </a:ext>
            </a:extLst>
          </p:cNvPr>
          <p:cNvPicPr>
            <a:picLocks noChangeAspect="1"/>
          </p:cNvPicPr>
          <p:nvPr/>
        </p:nvPicPr>
        <p:blipFill>
          <a:blip r:embed="rId4"/>
          <a:stretch>
            <a:fillRect/>
          </a:stretch>
        </p:blipFill>
        <p:spPr>
          <a:xfrm>
            <a:off x="753836" y="3169104"/>
            <a:ext cx="4152900" cy="1543050"/>
          </a:xfrm>
          <a:prstGeom prst="rect">
            <a:avLst/>
          </a:prstGeom>
        </p:spPr>
      </p:pic>
      <p:grpSp>
        <p:nvGrpSpPr>
          <p:cNvPr id="10" name="Group 9">
            <a:extLst>
              <a:ext uri="{FF2B5EF4-FFF2-40B4-BE49-F238E27FC236}">
                <a16:creationId xmlns:a16="http://schemas.microsoft.com/office/drawing/2014/main" id="{415092B0-CEFF-340F-0C0D-C367CBE5F4BA}"/>
              </a:ext>
            </a:extLst>
          </p:cNvPr>
          <p:cNvGrpSpPr/>
          <p:nvPr/>
        </p:nvGrpSpPr>
        <p:grpSpPr>
          <a:xfrm>
            <a:off x="5584372" y="1447801"/>
            <a:ext cx="5918927" cy="4545147"/>
            <a:chOff x="932650" y="2524306"/>
            <a:chExt cx="8528147" cy="3065176"/>
          </a:xfrm>
        </p:grpSpPr>
        <p:grpSp>
          <p:nvGrpSpPr>
            <p:cNvPr id="12" name="Group 6">
              <a:extLst>
                <a:ext uri="{FF2B5EF4-FFF2-40B4-BE49-F238E27FC236}">
                  <a16:creationId xmlns:a16="http://schemas.microsoft.com/office/drawing/2014/main" id="{04C995A6-DC51-0B67-6611-004284CA3F22}"/>
                </a:ext>
              </a:extLst>
            </p:cNvPr>
            <p:cNvGrpSpPr/>
            <p:nvPr/>
          </p:nvGrpSpPr>
          <p:grpSpPr>
            <a:xfrm>
              <a:off x="932650" y="2524306"/>
              <a:ext cx="8528147" cy="3065176"/>
              <a:chOff x="-32491" y="-14381"/>
              <a:chExt cx="2884830" cy="1036862"/>
            </a:xfrm>
          </p:grpSpPr>
          <p:sp>
            <p:nvSpPr>
              <p:cNvPr id="20" name="Freeform 7">
                <a:extLst>
                  <a:ext uri="{FF2B5EF4-FFF2-40B4-BE49-F238E27FC236}">
                    <a16:creationId xmlns:a16="http://schemas.microsoft.com/office/drawing/2014/main" id="{7787F6A0-5144-666A-77D7-55F536FE52F0}"/>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chemeClr val="accent4">
                  <a:lumMod val="20000"/>
                  <a:lumOff val="8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4" name="TextBox 13">
              <a:extLst>
                <a:ext uri="{FF2B5EF4-FFF2-40B4-BE49-F238E27FC236}">
                  <a16:creationId xmlns:a16="http://schemas.microsoft.com/office/drawing/2014/main" id="{8CD5360B-64AF-360D-546F-B1EE2BE13ECF}"/>
                </a:ext>
              </a:extLst>
            </p:cNvPr>
            <p:cNvSpPr txBox="1"/>
            <p:nvPr/>
          </p:nvSpPr>
          <p:spPr>
            <a:xfrm>
              <a:off x="1176618" y="2711521"/>
              <a:ext cx="7885371" cy="2640851"/>
            </a:xfrm>
            <a:prstGeom prst="rect">
              <a:avLst/>
            </a:prstGeom>
          </p:spPr>
          <p:txBody>
            <a:bodyPr wrap="square" lIns="0" tIns="0" rIns="0" bIns="0" rtlCol="0" anchor="t">
              <a:spAutoFit/>
            </a:bodyPr>
            <a:lstStyle/>
            <a:p>
              <a:pPr marL="0" marR="0" algn="just">
                <a:lnSpc>
                  <a:spcPct val="115000"/>
                </a:lnSpc>
                <a:spcBef>
                  <a:spcPts val="0"/>
                </a:spcBef>
                <a:spcAft>
                  <a:spcPts val="0"/>
                </a:spcAft>
              </a:pPr>
              <a:r>
                <a:rPr lang="vi-VN" sz="3200" dirty="0">
                  <a:solidFill>
                    <a:srgbClr val="002060"/>
                  </a:solidFill>
                  <a:latin typeface="Cambria" panose="02040503050406030204" pitchFamily="18" charset="0"/>
                  <a:ea typeface="Cambria" panose="02040503050406030204" pitchFamily="18" charset="0"/>
                </a:rPr>
                <a:t>Không lựa chọn cách a, d khi gặp nguy cơ bị xâm hại vì nếu run sợ, khóc lóc thì sẽ không đủ tỉnh táo để tìm được cách ứng xử phù hợp, việc chịu đựng hành vi xâm hại sẽ khiến cho kẻ xấu sẽ tiếp tục xâm hại....</a:t>
              </a:r>
              <a:endParaRPr lang="en-US" sz="3200" dirty="0">
                <a:solidFill>
                  <a:srgbClr val="002060"/>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944500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ppt_x"/>
                                          </p:val>
                                        </p:tav>
                                        <p:tav tm="100000">
                                          <p:val>
                                            <p:strVal val="#ppt_x"/>
                                          </p:val>
                                        </p:tav>
                                      </p:tavLst>
                                    </p:anim>
                                    <p:anim calcmode="lin" valueType="num">
                                      <p:cBhvr additive="base">
                                        <p:cTn id="2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653143" y="293915"/>
            <a:ext cx="11168743" cy="925285"/>
            <a:chOff x="4638198" y="458224"/>
            <a:chExt cx="7145383" cy="3415476"/>
          </a:xfrm>
        </p:grpSpPr>
        <p:grpSp>
          <p:nvGrpSpPr>
            <p:cNvPr id="8" name="Group 2"/>
            <p:cNvGrpSpPr/>
            <p:nvPr/>
          </p:nvGrpSpPr>
          <p:grpSpPr>
            <a:xfrm>
              <a:off x="4638198" y="458224"/>
              <a:ext cx="7145383" cy="3415476"/>
              <a:chOff x="0" y="0"/>
              <a:chExt cx="9454516" cy="4572992"/>
            </a:xfrm>
          </p:grpSpPr>
          <p:sp>
            <p:nvSpPr>
              <p:cNvPr id="9" name="Freeform 3"/>
              <p:cNvSpPr/>
              <p:nvPr/>
            </p:nvSpPr>
            <p:spPr>
              <a:xfrm>
                <a:off x="0" y="0"/>
                <a:ext cx="9454516" cy="457299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TextBox 8"/>
            <p:cNvSpPr txBox="1"/>
            <p:nvPr/>
          </p:nvSpPr>
          <p:spPr>
            <a:xfrm>
              <a:off x="4714241" y="519709"/>
              <a:ext cx="6833324" cy="2390281"/>
            </a:xfrm>
            <a:prstGeom prst="rect">
              <a:avLst/>
            </a:prstGeom>
          </p:spPr>
          <p:txBody>
            <a:bodyPr wrap="square" lIns="0" tIns="0" rIns="0" bIns="0" rtlCol="0" anchor="t">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4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Em </a:t>
              </a:r>
              <a:r>
                <a:rPr kumimoji="0" lang="en-US" sz="40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sẽ</a:t>
              </a:r>
              <a:r>
                <a:rPr kumimoji="0" lang="en-US" sz="4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làm</a:t>
              </a:r>
              <a:r>
                <a:rPr kumimoji="0" lang="en-US" sz="4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gì</a:t>
              </a:r>
              <a:r>
                <a:rPr kumimoji="0" lang="en-US" sz="4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trong</a:t>
              </a:r>
              <a:r>
                <a:rPr kumimoji="0" lang="en-US" sz="4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4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tình</a:t>
              </a:r>
              <a:r>
                <a:rPr kumimoji="0" lang="en-US" sz="4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huống</a:t>
              </a:r>
              <a:r>
                <a:rPr kumimoji="0" lang="en-US" sz="4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sau</a:t>
              </a:r>
              <a:r>
                <a:rPr kumimoji="0" lang="en-US" sz="4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3" name="Picture 2">
            <a:extLst>
              <a:ext uri="{FF2B5EF4-FFF2-40B4-BE49-F238E27FC236}">
                <a16:creationId xmlns:a16="http://schemas.microsoft.com/office/drawing/2014/main" id="{F7B07F4B-FDD0-BF36-A554-F50AB4924DEB}"/>
              </a:ext>
            </a:extLst>
          </p:cNvPr>
          <p:cNvPicPr>
            <a:picLocks noChangeAspect="1"/>
          </p:cNvPicPr>
          <p:nvPr/>
        </p:nvPicPr>
        <p:blipFill>
          <a:blip r:embed="rId2"/>
          <a:stretch>
            <a:fillRect/>
          </a:stretch>
        </p:blipFill>
        <p:spPr>
          <a:xfrm>
            <a:off x="605518" y="1187223"/>
            <a:ext cx="6440616" cy="2709863"/>
          </a:xfrm>
          <a:prstGeom prst="rect">
            <a:avLst/>
          </a:prstGeom>
        </p:spPr>
      </p:pic>
      <p:pic>
        <p:nvPicPr>
          <p:cNvPr id="6" name="Picture 5">
            <a:extLst>
              <a:ext uri="{FF2B5EF4-FFF2-40B4-BE49-F238E27FC236}">
                <a16:creationId xmlns:a16="http://schemas.microsoft.com/office/drawing/2014/main" id="{26C3F904-3514-692A-0BAC-0A8A633C7835}"/>
              </a:ext>
            </a:extLst>
          </p:cNvPr>
          <p:cNvPicPr>
            <a:picLocks noChangeAspect="1"/>
          </p:cNvPicPr>
          <p:nvPr/>
        </p:nvPicPr>
        <p:blipFill>
          <a:blip r:embed="rId3"/>
          <a:stretch>
            <a:fillRect/>
          </a:stretch>
        </p:blipFill>
        <p:spPr>
          <a:xfrm>
            <a:off x="5236029" y="3926206"/>
            <a:ext cx="6362019" cy="2757624"/>
          </a:xfrm>
          <a:prstGeom prst="rect">
            <a:avLst/>
          </a:prstGeom>
        </p:spPr>
      </p:pic>
    </p:spTree>
    <p:extLst>
      <p:ext uri="{BB962C8B-B14F-4D97-AF65-F5344CB8AC3E}">
        <p14:creationId xmlns:p14="http://schemas.microsoft.com/office/powerpoint/2010/main" val="33109208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14">
      <a:dk1>
        <a:sysClr val="windowText" lastClr="000000"/>
      </a:dk1>
      <a:lt1>
        <a:sysClr val="window" lastClr="FFFFFF"/>
      </a:lt1>
      <a:dk2>
        <a:srgbClr val="ED7D31"/>
      </a:dk2>
      <a:lt2>
        <a:srgbClr val="E7E6E6"/>
      </a:lt2>
      <a:accent1>
        <a:srgbClr val="ED7D31"/>
      </a:accent1>
      <a:accent2>
        <a:srgbClr val="ED7D31"/>
      </a:accent2>
      <a:accent3>
        <a:srgbClr val="A5A5A5"/>
      </a:accent3>
      <a:accent4>
        <a:srgbClr val="FFC000"/>
      </a:accent4>
      <a:accent5>
        <a:srgbClr val="A5A5A5"/>
      </a:accent5>
      <a:accent6>
        <a:srgbClr val="F4B183"/>
      </a:accent6>
      <a:hlink>
        <a:srgbClr val="0C0C0C"/>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698</TotalTime>
  <Words>780</Words>
  <Application>Microsoft Office PowerPoint</Application>
  <PresentationFormat>Widescreen</PresentationFormat>
  <Paragraphs>36</Paragraphs>
  <Slides>22</Slides>
  <Notes>3</Notes>
  <HiddenSlides>0</HiddenSlides>
  <MMClips>0</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22</vt:i4>
      </vt:variant>
    </vt:vector>
  </HeadingPairs>
  <TitlesOfParts>
    <vt:vector size="39" baseType="lpstr">
      <vt:lpstr>微软雅黑</vt:lpstr>
      <vt:lpstr>宋体</vt:lpstr>
      <vt:lpstr>Aptos</vt:lpstr>
      <vt:lpstr>Aptos Display</vt:lpstr>
      <vt:lpstr>Arial</vt:lpstr>
      <vt:lpstr>Calibri</vt:lpstr>
      <vt:lpstr>Cambria</vt:lpstr>
      <vt:lpstr>等线</vt:lpstr>
      <vt:lpstr>Tahoma</vt:lpstr>
      <vt:lpstr>字魂107号-萌趣欢乐体</vt:lpstr>
      <vt:lpstr>字魂156号-萌趣苏打饼</vt:lpstr>
      <vt:lpstr>字魂59号-创粗黑</vt:lpstr>
      <vt:lpstr>阿里巴巴普惠体</vt:lpstr>
      <vt:lpstr>Office 主题</vt:lpstr>
      <vt:lpstr>1_Office 主题</vt:lpstr>
      <vt:lpstr>Custom Design</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keywords>MĂNGNON</cp:keywords>
  <cp:lastModifiedBy>HN27112024</cp:lastModifiedBy>
  <cp:revision>88</cp:revision>
  <dcterms:created xsi:type="dcterms:W3CDTF">2024-01-13T10:44:00Z</dcterms:created>
  <dcterms:modified xsi:type="dcterms:W3CDTF">2025-04-15T06:15:36Z</dcterms:modified>
</cp:coreProperties>
</file>