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381" r:id="rId5"/>
    <p:sldId id="258" r:id="rId6"/>
    <p:sldId id="382" r:id="rId7"/>
    <p:sldId id="361" r:id="rId8"/>
    <p:sldId id="363" r:id="rId9"/>
    <p:sldId id="369" r:id="rId10"/>
    <p:sldId id="275" r:id="rId11"/>
    <p:sldId id="373" r:id="rId12"/>
    <p:sldId id="280" r:id="rId13"/>
    <p:sldId id="375" r:id="rId14"/>
    <p:sldId id="277" r:id="rId15"/>
    <p:sldId id="370" r:id="rId16"/>
    <p:sldId id="376" r:id="rId17"/>
    <p:sldId id="276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DB5"/>
    <a:srgbClr val="A1CD67"/>
    <a:srgbClr val="942728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0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4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4702-F01E-F9C1-A55F-ED8136DED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20437-FFD0-0D24-7A51-80BD9C210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6258-CC95-0598-0E02-269A7830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BF474-E8B1-F5C2-A02D-43A26BB7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CB39-B1D0-0BA5-3692-C44DEC28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16D2-FF5E-2E97-4495-AF27664B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5436C-C5E3-61F3-3160-8EDB709A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94228-B198-8A08-04E2-ADDA23CC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E8071-A96D-7471-4332-7498F305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2BBD-28B1-AEE4-1D31-A17A409F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95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59F5-5762-5640-869C-1849BDD5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4DBAF-F5B3-BDC2-9C90-D2F48AA66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31598-7A10-F84D-0EB1-A38A1C37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CF75-071E-7304-FB79-A18B879D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E84E-C7E2-E105-E682-47E3C9E2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6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D54A-59A0-ADA0-9FF8-5C29FA88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9610-A8FD-F0A7-B3EB-2992A26FA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6CF1D-4D73-FCE1-1B2D-132D9ADAA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A396E-ED1F-6632-60E5-937DA276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0D62A-B27E-6112-438C-6643E362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C1203-B0AF-BC0E-F76C-3E57BB3C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97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D2C8-2E5B-0DA1-AB27-12D814FF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178D2-B82D-16B9-BC76-68896104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2D358-0792-6804-6C2A-17D5B033D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FF4BC-95EB-54E9-B90F-3EB521CED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E1034-752C-D384-07E9-473C05007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0C117-406A-9A12-BBEE-A88422B7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749F2-A238-F444-D658-698041A9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DE90D-DE3B-795B-732B-84D4E670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71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469C-2889-8F5B-0BB9-F96A3FBB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03D02-5C95-9F78-B127-1D4E756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70C9D-4955-40AD-83AE-3E775E40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E81C7-B38C-F753-2194-0D08A80A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1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3AC27-EBB9-8545-3055-BFE13D3B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9990F-F9D5-A950-F19E-9170B2BE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75AE-4992-C412-F05B-88DE8938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0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86F9-9A77-9514-2560-F455DC15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2D34-985E-094C-1590-9D7C3B4F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7D736-2BEC-45A3-8DA6-0E5E07705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14CCA-A741-127D-8BDC-9FE9431C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524FB-1942-D839-B272-18B43D4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6F430-28BF-AFBD-40E4-5F836C3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55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1748-705D-3A2C-D994-8AA10890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43F1B-728E-BB7C-5F35-E7D28CB6E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AF2D2-5F20-278C-1268-CFE08D606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43E7C-11BE-7C9D-CD02-CFE25610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32E4B-6571-6DB4-1252-BE0E6731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FCE7D-A28A-3FC5-6F31-0B108A41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28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5459-DDA6-4892-A06F-BA6FDBFD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533F7-8689-1C16-3BD0-F28F5BA2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09A0-FD7B-7F8D-ABCC-189DF644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AC7B2-2C91-E5B0-6614-28B7E271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9213-4E72-96D5-CF31-4EACF5E9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33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43DB3-41CF-5E9A-75E7-EE4D1FE1B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3D71-7D7B-1B91-15B3-CAFD70F65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550CE-F9B3-D98E-7053-45D386DF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92F7-7E56-63D6-10DD-BBC16EBB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6124-7947-90A4-77DE-CD28F3AC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43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2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5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2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5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9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3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1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2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15/03/2025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6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BFB501-C0C5-D95B-74F2-5E390AC47B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5" y="-27709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sp>
        <p:nvSpPr>
          <p:cNvPr id="1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1" y="110527"/>
            <a:ext cx="1113045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 HỌC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026" y="2914822"/>
            <a:ext cx="9943448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BB391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19: </a:t>
            </a:r>
            <a:r>
              <a:rPr lang="en-US" alt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 CỘNG HÒA DÂN CHỦ NHÂN DÂN LÀO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2)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7CC9-55AB-F70A-021C-5F85D621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54" y="699408"/>
            <a:ext cx="8412617" cy="53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1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2DC9D-64CE-3902-D48E-AF052BA7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57B1B11-82BE-C2D3-C185-BA6D9ED590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40" y="5278151"/>
            <a:ext cx="1490869" cy="1490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526730" y="97974"/>
            <a:ext cx="11044785" cy="1208314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458987" y="1258528"/>
              <a:ext cx="2955114" cy="708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thành bảng (theo gợi ý dưới dưới đây vào vở) về một số công trình tiêu biểu số vào với về một đây của Lào.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F0CA59-20B5-81CD-CD4D-052FC38CA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07318"/>
              </p:ext>
            </p:extLst>
          </p:nvPr>
        </p:nvGraphicFramePr>
        <p:xfrm>
          <a:off x="783771" y="1649980"/>
          <a:ext cx="10515600" cy="3844578"/>
        </p:xfrm>
        <a:graphic>
          <a:graphicData uri="http://schemas.openxmlformats.org/drawingml/2006/table">
            <a:tbl>
              <a:tblPr/>
              <a:tblGrid>
                <a:gridCol w="4060372">
                  <a:extLst>
                    <a:ext uri="{9D8B030D-6E8A-4147-A177-3AD203B41FA5}">
                      <a16:colId xmlns:a16="http://schemas.microsoft.com/office/drawing/2014/main" val="869187983"/>
                    </a:ext>
                  </a:extLst>
                </a:gridCol>
                <a:gridCol w="6455228">
                  <a:extLst>
                    <a:ext uri="{9D8B030D-6E8A-4147-A177-3AD203B41FA5}">
                      <a16:colId xmlns:a16="http://schemas.microsoft.com/office/drawing/2014/main" val="1955825196"/>
                    </a:ext>
                  </a:extLst>
                </a:gridCol>
              </a:tblGrid>
              <a:tr h="74994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601830"/>
                  </a:ext>
                </a:extLst>
              </a:tr>
              <a:tr h="1344761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 di tích khảo cổ học, lưu giữ khoảng 2 000 chiếc chum,...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73982"/>
                  </a:ext>
                </a:extLst>
              </a:tr>
              <a:tr h="749945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Cố đô Luông Pha-băng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655418"/>
                  </a:ext>
                </a:extLst>
              </a:tr>
              <a:tr h="999927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Thạt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Luổng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82878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ADF4772-8370-EB5E-0B93-10DD23974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87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53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CE9EA1-667D-9798-2C88-B3C1D160B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801703"/>
              </p:ext>
            </p:extLst>
          </p:nvPr>
        </p:nvGraphicFramePr>
        <p:xfrm>
          <a:off x="772886" y="583180"/>
          <a:ext cx="10515600" cy="5374889"/>
        </p:xfrm>
        <a:graphic>
          <a:graphicData uri="http://schemas.openxmlformats.org/drawingml/2006/table">
            <a:tbl>
              <a:tblPr/>
              <a:tblGrid>
                <a:gridCol w="4060372">
                  <a:extLst>
                    <a:ext uri="{9D8B030D-6E8A-4147-A177-3AD203B41FA5}">
                      <a16:colId xmlns:a16="http://schemas.microsoft.com/office/drawing/2014/main" val="869187983"/>
                    </a:ext>
                  </a:extLst>
                </a:gridCol>
                <a:gridCol w="6455228">
                  <a:extLst>
                    <a:ext uri="{9D8B030D-6E8A-4147-A177-3AD203B41FA5}">
                      <a16:colId xmlns:a16="http://schemas.microsoft.com/office/drawing/2014/main" val="1955825196"/>
                    </a:ext>
                  </a:extLst>
                </a:gridCol>
              </a:tblGrid>
              <a:tr h="110721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601830"/>
                  </a:ext>
                </a:extLst>
              </a:tr>
              <a:tr h="1684178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 di tích khảo cổ học, lưu giữ khoảng 2 000 chiếc chum,...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73982"/>
                  </a:ext>
                </a:extLst>
              </a:tr>
              <a:tr h="1107213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Cố đô Luông Pha-băng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655418"/>
                  </a:ext>
                </a:extLst>
              </a:tr>
              <a:tr h="1476285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Thạt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Luổng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8287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3A4EB8-1263-9ECD-6A49-EACE9DDAE0EC}"/>
              </a:ext>
            </a:extLst>
          </p:cNvPr>
          <p:cNvSpPr txBox="1"/>
          <p:nvPr/>
        </p:nvSpPr>
        <p:spPr>
          <a:xfrm>
            <a:off x="5040085" y="3363686"/>
            <a:ext cx="6128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nơi lưu giữ 58 làng cổ với hệ thống cung điện, chùa, tháp,...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5EE61-117B-6115-0B36-FEAFA0D122C4}"/>
              </a:ext>
            </a:extLst>
          </p:cNvPr>
          <p:cNvSpPr txBox="1"/>
          <p:nvPr/>
        </p:nvSpPr>
        <p:spPr>
          <a:xfrm>
            <a:off x="4985658" y="4539343"/>
            <a:ext cx="6128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 có hình nậm rượu đặt trên hình hoa sen, đáy vuông, được dát vàng rực rỡ, xung quanh là những tháp nhỏ.</a:t>
            </a:r>
          </a:p>
        </p:txBody>
      </p:sp>
    </p:spTree>
    <p:extLst>
      <p:ext uri="{BB962C8B-B14F-4D97-AF65-F5344CB8AC3E}">
        <p14:creationId xmlns:p14="http://schemas.microsoft.com/office/powerpoint/2010/main" val="1248463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3592276" y="3052319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4800" b="1" dirty="0">
                <a:solidFill>
                  <a:srgbClr val="000066"/>
                </a:solidFill>
                <a:latin typeface="Calibri" panose="020F0502020204030204"/>
              </a:rPr>
              <a:t>Giới thiệu với người thân về một công trình tiêu biểu của Lào mà em ấn tượng.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27DE3DA2-35EE-1E42-B7CE-2FA33EFB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5" y="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9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- Chia </a:t>
              </a:r>
              <a:r>
                <a:rPr lang="en-US" sz="3600" b="1" dirty="0" err="1">
                  <a:latin typeface="Cambria" panose="020405030504060302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thân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4B22C0-B9C3-AB33-E036-F58F1DD43359}"/>
              </a:ext>
            </a:extLst>
          </p:cNvPr>
          <p:cNvSpPr txBox="1"/>
          <p:nvPr/>
        </p:nvSpPr>
        <p:spPr>
          <a:xfrm>
            <a:off x="705942" y="316335"/>
            <a:ext cx="10793558" cy="95345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1.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Lào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tiếp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giáp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với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các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quốc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gia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nào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27504931-55A2-0CA0-AB24-F20D341CE7AD}"/>
              </a:ext>
            </a:extLst>
          </p:cNvPr>
          <p:cNvSpPr/>
          <p:nvPr/>
        </p:nvSpPr>
        <p:spPr>
          <a:xfrm>
            <a:off x="1116779" y="1290807"/>
            <a:ext cx="10608289" cy="1868057"/>
          </a:xfrm>
          <a:prstGeom prst="roundRect">
            <a:avLst/>
          </a:prstGeom>
          <a:solidFill>
            <a:srgbClr val="FFF7A7"/>
          </a:solidFill>
          <a:ln w="76200" cap="flat" cmpd="sng" algn="ctr">
            <a:solidFill>
              <a:srgbClr val="59533B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just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Trung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Quốc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Mi-an-ma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bắc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Thái Lan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Cam-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-chia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nam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Việt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Nam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đông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B22C0-B9C3-AB33-E036-F58F1DD43359}"/>
              </a:ext>
            </a:extLst>
          </p:cNvPr>
          <p:cNvSpPr txBox="1"/>
          <p:nvPr/>
        </p:nvSpPr>
        <p:spPr>
          <a:xfrm>
            <a:off x="-158422" y="3304993"/>
            <a:ext cx="10608289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2.Lào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giáp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biển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không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705942" y="4428705"/>
            <a:ext cx="10608289" cy="1868057"/>
          </a:xfrm>
          <a:prstGeom prst="roundRect">
            <a:avLst/>
          </a:prstGeom>
          <a:solidFill>
            <a:srgbClr val="FFF7A7"/>
          </a:solidFill>
          <a:ln w="76200" cap="flat" cmpd="sng" algn="ctr">
            <a:solidFill>
              <a:srgbClr val="59533B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Không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biển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641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3407230"/>
          </a:xfrm>
          <a:prstGeom prst="roundRect">
            <a:avLst/>
          </a:prstGeom>
          <a:solidFill>
            <a:schemeClr val="lt1">
              <a:alpha val="53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70A05-DA3A-77C7-AA9A-C0139753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29" y="2841171"/>
            <a:ext cx="9391824" cy="2267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F4D39-3A50-A0ED-2BBF-37C168EAA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888" y="4616351"/>
            <a:ext cx="2865368" cy="145707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95D0C1-7C68-27AF-263C-FE7F7E826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83" y="5367131"/>
            <a:ext cx="1490869" cy="1490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937001" y="2150041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6" y="2656114"/>
            <a:ext cx="6455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3: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một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trình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tiêu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01" y="100155"/>
            <a:ext cx="93825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566057" y="0"/>
            <a:ext cx="10798629" cy="1785257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46">
              <a:defRPr/>
            </a:pPr>
            <a:r>
              <a:rPr lang="vi-VN" sz="3600" b="1" dirty="0">
                <a:solidFill>
                  <a:srgbClr val="000066"/>
                </a:solidFill>
                <a:latin typeface="Calibri" panose="020F0502020204030204"/>
              </a:rPr>
              <a:t>Đọc thông tin và quan sát các hình từ 2 đến 4, em hãy:</a:t>
            </a:r>
          </a:p>
          <a:p>
            <a:pPr lvl="0" algn="just" defTabSz="914446">
              <a:defRPr/>
            </a:pPr>
            <a:r>
              <a:rPr lang="vi-VN" sz="3600" dirty="0">
                <a:solidFill>
                  <a:srgbClr val="000066"/>
                </a:solidFill>
                <a:latin typeface="Calibri" panose="020F0502020204030204"/>
              </a:rPr>
              <a:t>- Kể tên một số công trình tiêu biểu của Lào.</a:t>
            </a:r>
          </a:p>
          <a:p>
            <a:pPr lvl="0" algn="just" defTabSz="914446">
              <a:defRPr/>
            </a:pPr>
            <a:r>
              <a:rPr lang="vi-VN" sz="3600" dirty="0">
                <a:solidFill>
                  <a:srgbClr val="000066"/>
                </a:solidFill>
                <a:latin typeface="Calibri" panose="020F0502020204030204"/>
              </a:rPr>
              <a:t>- Mô tả một công trình mà em ấn tượng nhất.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34CA9-A8A8-7ACF-C2BB-FD8BB048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5" y="2375126"/>
            <a:ext cx="5486400" cy="3609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06506-CF7D-2E0E-4EFF-90DC7706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049791"/>
            <a:ext cx="5563961" cy="25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79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504958" y="1034143"/>
            <a:ext cx="5830528" cy="5426033"/>
            <a:chOff x="442452" y="1258528"/>
            <a:chExt cx="2989006" cy="1715689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715689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ông trình “cánh đồng Chum”:</a:t>
              </a: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Cánh đồng Chum là một di khảo cổ trên cao nguyên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Xiêng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Khoảng có niên đại từ 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500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TCN.</a:t>
              </a: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Nơi đây có 2 000 chiếc chum lớn,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nằm rải rác như một bàn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cờ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chum đều được tạo ra khối đá cổ, chiếc lớn nhất có đường kính tới 3 m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khoảng 14 tấn.</a:t>
              </a: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Miệng các 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chum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hình dạng khác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Cánh đồng Chum- Di sản văn hóa thế giới trên đất nước Lào | Báo Dân tộc và  Phát triển">
            <a:extLst>
              <a:ext uri="{FF2B5EF4-FFF2-40B4-BE49-F238E27FC236}">
                <a16:creationId xmlns:a16="http://schemas.microsoft.com/office/drawing/2014/main" id="{4FB60936-61A8-D29B-AA67-B4ED7322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27" y="1850571"/>
            <a:ext cx="4918730" cy="3320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ành phố Luông Pha Băng cổ kính nằm bên dòng sông Mê Kong">
            <a:extLst>
              <a:ext uri="{FF2B5EF4-FFF2-40B4-BE49-F238E27FC236}">
                <a16:creationId xmlns:a16="http://schemas.microsoft.com/office/drawing/2014/main" id="{3553D616-F1C2-65B0-A7A2-3E15D9BC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1" y="697104"/>
            <a:ext cx="5302056" cy="353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4838-3DF2-28D0-F21A-8D171FC696A1}"/>
              </a:ext>
            </a:extLst>
          </p:cNvPr>
          <p:cNvSpPr txBox="1"/>
          <p:nvPr/>
        </p:nvSpPr>
        <p:spPr>
          <a:xfrm>
            <a:off x="473352" y="4405202"/>
            <a:ext cx="569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Luông-pha-băng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Thạt Luổng, kỳ quan kiến trúc gắn liền với văn hóa Phật giáo tại Lào">
            <a:extLst>
              <a:ext uri="{FF2B5EF4-FFF2-40B4-BE49-F238E27FC236}">
                <a16:creationId xmlns:a16="http://schemas.microsoft.com/office/drawing/2014/main" id="{01FC0268-C917-3DF7-73D0-3B149E2C7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19" y="697104"/>
            <a:ext cx="5953546" cy="34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6B9DD-00E6-F1C8-4FC5-C6897681C4D5}"/>
              </a:ext>
            </a:extLst>
          </p:cNvPr>
          <p:cNvSpPr txBox="1"/>
          <p:nvPr/>
        </p:nvSpPr>
        <p:spPr>
          <a:xfrm>
            <a:off x="5697719" y="4548472"/>
            <a:ext cx="569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Thạt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Luổng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01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B9C435-CF46-51A1-53FC-323B52AA0FB1}"/>
              </a:ext>
            </a:extLst>
          </p:cNvPr>
          <p:cNvGrpSpPr/>
          <p:nvPr/>
        </p:nvGrpSpPr>
        <p:grpSpPr>
          <a:xfrm>
            <a:off x="343435" y="995726"/>
            <a:ext cx="10024690" cy="5212428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1B081572-BD86-3946-F6E4-EDC27A255566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64C79F41-261B-D119-D30F-8AA9771089E2}"/>
                  </a:ext>
                </a:extLst>
              </p:cNvPr>
              <p:cNvSpPr/>
              <p:nvPr/>
            </p:nvSpPr>
            <p:spPr>
              <a:xfrm>
                <a:off x="5629163" y="1052246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4093E3A-BB84-8120-7F08-90501895C31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5A9B6F5F-01DB-9C7E-0EC5-D1346AB5A744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A4177DE-33DD-A132-E514-A439AE1B0485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D0B2B2CE-7D74-FF0A-EC48-EDB0A85645F7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171D3CA-577D-EEB7-40A3-78BAFF35A373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924F0395-A997-77BD-105F-0F0A89B91DD8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53BF81DC-01E6-C344-94D3-34C7C92B33E4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2D0C233F-68C6-3317-6143-9BC324F12AAC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CF57EC-4F63-CDFA-5137-7E0C84518830}"/>
                </a:ext>
              </a:extLst>
            </p:cNvPr>
            <p:cNvSpPr txBox="1"/>
            <p:nvPr/>
          </p:nvSpPr>
          <p:spPr>
            <a:xfrm>
              <a:off x="6098374" y="775238"/>
              <a:ext cx="5217860" cy="270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 là đất nước có nền văn hoá lâu dời với nhiều công trình tiêu biểu còn được bảo tồn đến ngày nay như: Cánh đồng Chum,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cố đô Luông-pha-băng, Thạt Luổng.... Các công trình này thể hiện sự sáng tạo của nhân dân Lào, được UNESCO ghi danh là Di sản thế giới.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5C8503-77FC-C885-7AFD-3BF99F8A7686}"/>
              </a:ext>
            </a:extLst>
          </p:cNvPr>
          <p:cNvGrpSpPr/>
          <p:nvPr/>
        </p:nvGrpSpPr>
        <p:grpSpPr>
          <a:xfrm>
            <a:off x="9271569" y="3832552"/>
            <a:ext cx="2951002" cy="2985388"/>
            <a:chOff x="8408633" y="1992570"/>
            <a:chExt cx="3507012" cy="3833036"/>
          </a:xfrm>
        </p:grpSpPr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AF4BB9AA-0B45-465A-FE75-AAEAF4F0F56B}"/>
                </a:ext>
              </a:extLst>
            </p:cNvPr>
            <p:cNvGrpSpPr/>
            <p:nvPr/>
          </p:nvGrpSpPr>
          <p:grpSpPr>
            <a:xfrm>
              <a:off x="8408633" y="1992570"/>
              <a:ext cx="3507012" cy="3821123"/>
              <a:chOff x="8408633" y="1992570"/>
              <a:chExt cx="3507012" cy="3821123"/>
            </a:xfrm>
          </p:grpSpPr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2A69C1C7-E6B9-7FF7-BCF8-FE155000F95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162CD926-DAF6-D328-17D1-F0AE80B2CE0B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9DE1A672-599A-FD7E-BC70-7F09C50ED264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3511132C-AA85-F1D4-AF7B-BE76E41BD58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87D5572-5242-FD0C-7379-4065C63AE16A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BDD6F88E-7C73-9C38-4313-F4A81B64F44F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5CFE5CB9-06A6-6577-FDA4-818A71FEEC26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91E46FD-A7A2-527F-EA65-BB20F9A150BA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8C3EED8B-F54F-EB62-1E5F-B4E6A3CE4FE8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C00290E1-64AF-EAF8-A46E-FFC0179A1420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D5ADDBD-7507-B6AA-7625-6055FC95F1D0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F5070-5A23-0508-F734-2EAF710592F4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EB0EBE8-2C2E-ED5E-787C-B6C68449D43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79E1DF-6719-DA63-9B9C-28A90EEF8606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42BDF4B-63B9-545D-7E43-348F0C3775C7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0F56E9D-312E-2212-5752-4D9EE82AB634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aphic 4">
                <a:extLst>
                  <a:ext uri="{FF2B5EF4-FFF2-40B4-BE49-F238E27FC236}">
                    <a16:creationId xmlns:a16="http://schemas.microsoft.com/office/drawing/2014/main" id="{A90D10C7-D64A-5C85-CEC1-21EDF2F7E99D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AD0CF632-03FE-1271-0B47-D8EEAA144D4C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703D637-5C11-8C60-6B83-CD0EF5C5F63B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F1B92133-08FC-45FE-0160-8D7998EC2075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7B659C11-77FF-5459-CE2B-3D00958DDBF5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F82E8A9-104D-8264-3BC1-859C9A0D0EF3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46FE937-87F9-4F1E-0DDF-162E2DBC7C7B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5BACA481-571D-77B1-4323-6C107B7CD28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3F7D3E11-D214-8719-99F6-6684AEE9C91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78BD8858-8596-8D08-5104-C4ABFC563E4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07B218F-1C01-B5AF-7E1B-835AE7AE1F3D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9F314B4-45C0-71CE-418B-7D5187CC31A8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F6E0453A-D553-C81B-2CF6-11FC53A37F3B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1" name="Graphic 4">
                  <a:extLst>
                    <a:ext uri="{FF2B5EF4-FFF2-40B4-BE49-F238E27FC236}">
                      <a16:creationId xmlns:a16="http://schemas.microsoft.com/office/drawing/2014/main" id="{7161A80D-DD43-78E3-77BA-10A8D0B82BF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0CB4D66C-667C-6938-977E-11461C9A7C76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1E134F1-1F12-02E4-EA45-61D057B3E8DB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id="{68D638DB-5EC4-603E-32D8-F708C59F4C9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ACB27BA1-C708-578A-2FDD-B2AF26AEF7F3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45B194B5-5466-20EA-1E5F-6530C754AECA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C3167FD-1EB3-EE6F-FCA7-D3388154EF22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aphic 4">
                <a:extLst>
                  <a:ext uri="{FF2B5EF4-FFF2-40B4-BE49-F238E27FC236}">
                    <a16:creationId xmlns:a16="http://schemas.microsoft.com/office/drawing/2014/main" id="{48AC2776-DA66-DC78-A02C-3C9AD754C583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A9162F97-DB90-DE5D-BDA7-D9DF27A8F4C2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F73369D5-B604-6567-079F-7CAC09169D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6" name="Graphic 4">
                    <a:extLst>
                      <a:ext uri="{FF2B5EF4-FFF2-40B4-BE49-F238E27FC236}">
                        <a16:creationId xmlns:a16="http://schemas.microsoft.com/office/drawing/2014/main" id="{8D35CE55-88C5-E5B4-8BA5-F56263D6555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652E5E05-C6DC-EDE0-0F48-51C9C6B62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21DC2A64-E409-C4C9-A843-CADAA39B6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8ABA5C9B-2A92-47B5-2ADD-D5F671267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94D2D0DD-C178-7E6B-AE8C-B0EDED27B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id="{446AB0EB-AE84-6852-599A-9809601D256B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012FD8E9-97F5-91F5-08A4-8898A2D4A03F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2A6CE2F4-F0A5-34DE-F376-AB05A56A6D1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1BAEDE9B-99E6-858C-F0BF-D450D7E8AB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FFB866B7-397F-2A23-CE72-28E003F40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E3D6CFB9-AE14-582B-5C79-0A1DA2063386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D17CD7CD-91BE-E059-A1E9-B6B1371D57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6BB3AB4-6C2D-E934-A44D-4B3A92C69C2F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7263735B-32DD-A9EE-E0F0-C13840B8B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5AA72BE-3B8C-3033-9567-8971CB3EB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7D91049-2980-5ED0-C912-99350F1912DE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4" name="Graphic 4">
                  <a:extLst>
                    <a:ext uri="{FF2B5EF4-FFF2-40B4-BE49-F238E27FC236}">
                      <a16:creationId xmlns:a16="http://schemas.microsoft.com/office/drawing/2014/main" id="{D7AFE7AD-8003-DA13-B894-7F51E604CE29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5EBEB0ED-BD16-547F-844D-6DD3B164A0D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144403E2-BD73-6700-2127-175170C8B89A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E621E03-F705-B38E-C47F-EDFEFEE89D39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D747723-B984-D140-94ED-583AE0892679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347C4E0-C292-A765-8E5F-A9EEF843C7D8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B34FB32-C70C-8E10-EB3D-28A7BD676252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5BEE18C-DFFF-590D-3B56-E62D1D56BA42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C9B0569-DDBF-EA89-0970-8814F66CF35B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2F2A207-6869-14BF-6DCA-0DCFFE17BDE8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21FAC72-7A0F-13C3-E1CA-AC90FE9D4DAA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B97A596-7F32-4586-D0A6-466CFD5D2FEC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AEFF26C-137C-DF3A-ECD9-3032536FE69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63F0208-8512-CD70-33CC-0DF0E0D82047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FF34F68E-C69F-30A3-8310-9475DBF6CC85}"/>
                  </a:ext>
                </a:extLst>
              </p:cNvPr>
              <p:cNvGrpSpPr/>
              <p:nvPr/>
            </p:nvGrpSpPr>
            <p:grpSpPr>
              <a:xfrm>
                <a:off x="10360082" y="4436934"/>
                <a:ext cx="1039456" cy="1060210"/>
                <a:chOff x="10360082" y="4436934"/>
                <a:chExt cx="1039456" cy="1060210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B2740172-4B96-8073-03DA-0C26010B6788}"/>
                    </a:ext>
                  </a:extLst>
                </p:cNvPr>
                <p:cNvSpPr/>
                <p:nvPr/>
              </p:nvSpPr>
              <p:spPr>
                <a:xfrm rot="19821362">
                  <a:off x="10527983" y="4634421"/>
                  <a:ext cx="689979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F2C612A-A19C-2896-B615-C8C5CF8CAC67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76BF2AC7-A51E-C312-9C9B-6BE71AF408CC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A59DC4A-E9D2-0082-4CDA-06C0214E6897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" name="Graphic 4">
                <a:extLst>
                  <a:ext uri="{FF2B5EF4-FFF2-40B4-BE49-F238E27FC236}">
                    <a16:creationId xmlns:a16="http://schemas.microsoft.com/office/drawing/2014/main" id="{C02F22BF-A546-EDD9-1F8A-35910C4F73E7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id="{83B01156-73F0-555D-63F2-27225BDA146A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679B8A29-EFB9-6E61-AFFB-E31F2C183B73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533557C1-5FB1-E5C3-F7F6-AE39E506E647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79F08EBC-5416-385A-3B9A-27E12D2C6527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AB989F2-964C-4CC7-DD23-D4FB8B292ECD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47BEAA3-94C1-DBF1-2FE5-BC7ADA296A7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2FB9373-453F-7F43-DBCF-987CC8CF3261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2C74200-0D5A-A804-87EE-82EE1D2CB3D1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CAE6A4D-2D0A-319D-0641-7E230E632B8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CB9ED9E-C4EE-3604-7AD6-F9794075ABEC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440</Words>
  <Application>Microsoft Office PowerPoint</Application>
  <PresentationFormat>Widescreen</PresentationFormat>
  <Paragraphs>38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Office Theme</vt:lpstr>
      <vt:lpstr>Office 主题</vt:lpstr>
      <vt:lpstr>Custom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</cp:keywords>
  <cp:lastModifiedBy>HN27112024</cp:lastModifiedBy>
  <cp:revision>76</cp:revision>
  <dcterms:created xsi:type="dcterms:W3CDTF">2023-06-19T12:55:40Z</dcterms:created>
  <dcterms:modified xsi:type="dcterms:W3CDTF">2025-03-15T05:33:36Z</dcterms:modified>
</cp:coreProperties>
</file>