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99" r:id="rId3"/>
  </p:sldMasterIdLst>
  <p:notesMasterIdLst>
    <p:notesMasterId r:id="rId27"/>
  </p:notesMasterIdLst>
  <p:sldIdLst>
    <p:sldId id="513" r:id="rId4"/>
    <p:sldId id="257" r:id="rId5"/>
    <p:sldId id="297" r:id="rId6"/>
    <p:sldId id="289" r:id="rId7"/>
    <p:sldId id="264" r:id="rId8"/>
    <p:sldId id="495" r:id="rId9"/>
    <p:sldId id="271" r:id="rId10"/>
    <p:sldId id="496" r:id="rId11"/>
    <p:sldId id="497" r:id="rId12"/>
    <p:sldId id="498" r:id="rId13"/>
    <p:sldId id="501" r:id="rId14"/>
    <p:sldId id="502" r:id="rId15"/>
    <p:sldId id="503" r:id="rId16"/>
    <p:sldId id="504" r:id="rId17"/>
    <p:sldId id="505" r:id="rId18"/>
    <p:sldId id="506" r:id="rId19"/>
    <p:sldId id="507" r:id="rId20"/>
    <p:sldId id="508" r:id="rId21"/>
    <p:sldId id="509" r:id="rId22"/>
    <p:sldId id="510" r:id="rId23"/>
    <p:sldId id="511" r:id="rId24"/>
    <p:sldId id="512" r:id="rId25"/>
    <p:sldId id="30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7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A2A1A-B713-4E84-9962-1262CD72DD38}" type="datetimeFigureOut">
              <a:rPr lang="en-US" smtClean="0"/>
              <a:t>15/03/2025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4C017C-D147-442A-9703-6277217C1BD4}" type="slidenum">
              <a:rPr lang="en-US" smtClean="0"/>
              <a:t>‹#›</a:t>
            </a:fld>
            <a:endParaRPr lang="en-US"/>
          </a:p>
        </p:txBody>
      </p:sp>
    </p:spTree>
    <p:extLst>
      <p:ext uri="{BB962C8B-B14F-4D97-AF65-F5344CB8AC3E}">
        <p14:creationId xmlns:p14="http://schemas.microsoft.com/office/powerpoint/2010/main" val="2801738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39088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53533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3428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50540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04181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28887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78833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44586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2476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15265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80777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3"/>
        <p:cNvGrpSpPr/>
        <p:nvPr/>
      </p:nvGrpSpPr>
      <p:grpSpPr>
        <a:xfrm>
          <a:off x="0" y="0"/>
          <a:ext cx="0" cy="0"/>
          <a:chOff x="0" y="0"/>
          <a:chExt cx="0" cy="0"/>
        </a:xfrm>
      </p:grpSpPr>
      <p:sp>
        <p:nvSpPr>
          <p:cNvPr id="3284" name="Google Shape;3284;gba81873962_0_5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5" name="Google Shape;3285;gba81873962_0_5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82924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57068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53761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68017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23233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6"/>
        <p:cNvGrpSpPr/>
        <p:nvPr/>
      </p:nvGrpSpPr>
      <p:grpSpPr>
        <a:xfrm>
          <a:off x="0" y="0"/>
          <a:ext cx="0" cy="0"/>
          <a:chOff x="0" y="0"/>
          <a:chExt cx="0" cy="0"/>
        </a:xfrm>
      </p:grpSpPr>
      <p:sp>
        <p:nvSpPr>
          <p:cNvPr id="27" name="Google Shape;27;p4"/>
          <p:cNvSpPr txBox="1">
            <a:spLocks noGrp="1"/>
          </p:cNvSpPr>
          <p:nvPr>
            <p:ph type="body" idx="1"/>
          </p:nvPr>
        </p:nvSpPr>
        <p:spPr>
          <a:xfrm>
            <a:off x="952767" y="1344833"/>
            <a:ext cx="10276800" cy="4796400"/>
          </a:xfrm>
          <a:prstGeom prst="rect">
            <a:avLst/>
          </a:prstGeom>
        </p:spPr>
        <p:txBody>
          <a:bodyPr spcFirstLastPara="1" wrap="square" lIns="91425" tIns="91425" rIns="91425" bIns="91425" anchor="t" anchorCtr="0">
            <a:noAutofit/>
          </a:bodyPr>
          <a:lstStyle>
            <a:lvl1pPr marL="609630" lvl="0" indent="-457223" rtl="0">
              <a:spcBef>
                <a:spcPct val="1000"/>
              </a:spcBef>
              <a:spcAft>
                <a:spcPts val="0"/>
              </a:spcAft>
              <a:buSzPts val="1800"/>
              <a:buChar char="●"/>
              <a:defRPr sz="1600"/>
            </a:lvl1pPr>
            <a:lvl2pPr marL="1219261" lvl="1" indent="-423355" rtl="0">
              <a:spcBef>
                <a:spcPct val="1000"/>
              </a:spcBef>
              <a:spcAft>
                <a:spcPts val="0"/>
              </a:spcAft>
              <a:buSzPts val="1400"/>
              <a:buFont typeface="Arial" panose="020B0604020202020204"/>
              <a:buChar char="○"/>
              <a:defRPr/>
            </a:lvl2pPr>
            <a:lvl3pPr marL="1828891" lvl="2" indent="-423355" rtl="0">
              <a:spcBef>
                <a:spcPct val="1000"/>
              </a:spcBef>
              <a:spcAft>
                <a:spcPts val="0"/>
              </a:spcAft>
              <a:buSzPts val="1400"/>
              <a:buFont typeface="Arial" panose="020B0604020202020204"/>
              <a:buChar char="■"/>
              <a:defRPr/>
            </a:lvl3pPr>
            <a:lvl4pPr marL="2438522" lvl="3" indent="-423355" rtl="0">
              <a:spcBef>
                <a:spcPct val="1000"/>
              </a:spcBef>
              <a:spcAft>
                <a:spcPts val="0"/>
              </a:spcAft>
              <a:buSzPts val="1400"/>
              <a:buFont typeface="Arial" panose="020B0604020202020204"/>
              <a:buChar char="●"/>
              <a:defRPr/>
            </a:lvl4pPr>
            <a:lvl5pPr marL="3048152" lvl="4" indent="-423355" rtl="0">
              <a:spcBef>
                <a:spcPct val="1000"/>
              </a:spcBef>
              <a:spcAft>
                <a:spcPts val="0"/>
              </a:spcAft>
              <a:buSzPts val="1400"/>
              <a:buFont typeface="Arial" panose="020B0604020202020204"/>
              <a:buChar char="○"/>
              <a:defRPr/>
            </a:lvl5pPr>
            <a:lvl6pPr marL="3657783" lvl="5" indent="-423355" rtl="0">
              <a:spcBef>
                <a:spcPct val="1000"/>
              </a:spcBef>
              <a:spcAft>
                <a:spcPts val="0"/>
              </a:spcAft>
              <a:buSzPts val="1400"/>
              <a:buFont typeface="Arial" panose="020B0604020202020204"/>
              <a:buChar char="■"/>
              <a:defRPr/>
            </a:lvl6pPr>
            <a:lvl7pPr marL="4267413" lvl="6" indent="-423355" rtl="0">
              <a:spcBef>
                <a:spcPct val="1000"/>
              </a:spcBef>
              <a:spcAft>
                <a:spcPts val="0"/>
              </a:spcAft>
              <a:buSzPts val="1400"/>
              <a:buFont typeface="Arial" panose="020B0604020202020204"/>
              <a:buChar char="●"/>
              <a:defRPr/>
            </a:lvl7pPr>
            <a:lvl8pPr marL="4877044" lvl="7" indent="-423355" rtl="0">
              <a:spcBef>
                <a:spcPct val="1000"/>
              </a:spcBef>
              <a:spcAft>
                <a:spcPts val="0"/>
              </a:spcAft>
              <a:buSzPts val="1400"/>
              <a:buFont typeface="Arial" panose="020B0604020202020204"/>
              <a:buChar char="○"/>
              <a:defRPr/>
            </a:lvl8pPr>
            <a:lvl9pPr marL="5486674" lvl="8" indent="-423355" rtl="0">
              <a:spcBef>
                <a:spcPct val="1000"/>
              </a:spcBef>
              <a:spcAft>
                <a:spcPts val="0"/>
              </a:spcAft>
              <a:buSzPts val="1400"/>
              <a:buFont typeface="Arial" panose="020B0604020202020204"/>
              <a:buChar char="■"/>
              <a:defRPr/>
            </a:lvl9pPr>
          </a:lstStyle>
          <a:p>
            <a:endParaRPr/>
          </a:p>
        </p:txBody>
      </p:sp>
      <p:sp>
        <p:nvSpPr>
          <p:cNvPr id="28" name="Google Shape;28;p4"/>
          <p:cNvSpPr txBox="1">
            <a:spLocks noGrp="1"/>
          </p:cNvSpPr>
          <p:nvPr>
            <p:ph type="title"/>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
        <p:nvSpPr>
          <p:cNvPr id="29" name="Google Shape;29;p4"/>
          <p:cNvSpPr/>
          <p:nvPr/>
        </p:nvSpPr>
        <p:spPr>
          <a:xfrm rot="6085008">
            <a:off x="10159651" y="2952827"/>
            <a:ext cx="5370403" cy="3031896"/>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 name="Google Shape;30;p4"/>
          <p:cNvSpPr/>
          <p:nvPr/>
        </p:nvSpPr>
        <p:spPr>
          <a:xfrm>
            <a:off x="-993743" y="-2237621"/>
            <a:ext cx="4985796" cy="3416964"/>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1" name="Google Shape;31;p4"/>
          <p:cNvSpPr/>
          <p:nvPr/>
        </p:nvSpPr>
        <p:spPr>
          <a:xfrm>
            <a:off x="-53767" y="6386100"/>
            <a:ext cx="2578000" cy="13972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274202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65"/>
        <p:cNvGrpSpPr/>
        <p:nvPr/>
      </p:nvGrpSpPr>
      <p:grpSpPr>
        <a:xfrm>
          <a:off x="0" y="0"/>
          <a:ext cx="0" cy="0"/>
          <a:chOff x="0" y="0"/>
          <a:chExt cx="0" cy="0"/>
        </a:xfrm>
      </p:grpSpPr>
      <p:sp>
        <p:nvSpPr>
          <p:cNvPr id="166" name="Google Shape;166;p20"/>
          <p:cNvSpPr txBox="1">
            <a:spLocks noGrp="1"/>
          </p:cNvSpPr>
          <p:nvPr>
            <p:ph type="subTitle" idx="1"/>
          </p:nvPr>
        </p:nvSpPr>
        <p:spPr>
          <a:xfrm>
            <a:off x="916685" y="4154900"/>
            <a:ext cx="2515600" cy="49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7"/>
            </a:lvl1pPr>
            <a:lvl2pPr lvl="1" algn="ctr" rtl="0">
              <a:spcBef>
                <a:spcPct val="1000"/>
              </a:spcBef>
              <a:spcAft>
                <a:spcPts val="0"/>
              </a:spcAft>
              <a:buNone/>
              <a:defRPr sz="2667"/>
            </a:lvl2pPr>
            <a:lvl3pPr lvl="2" algn="ctr" rtl="0">
              <a:spcBef>
                <a:spcPct val="1000"/>
              </a:spcBef>
              <a:spcAft>
                <a:spcPts val="0"/>
              </a:spcAft>
              <a:buNone/>
              <a:defRPr sz="2667"/>
            </a:lvl3pPr>
            <a:lvl4pPr lvl="3" algn="ctr" rtl="0">
              <a:spcBef>
                <a:spcPct val="1000"/>
              </a:spcBef>
              <a:spcAft>
                <a:spcPts val="0"/>
              </a:spcAft>
              <a:buNone/>
              <a:defRPr sz="2667"/>
            </a:lvl4pPr>
            <a:lvl5pPr lvl="4" algn="ctr" rtl="0">
              <a:spcBef>
                <a:spcPct val="1000"/>
              </a:spcBef>
              <a:spcAft>
                <a:spcPts val="0"/>
              </a:spcAft>
              <a:buNone/>
              <a:defRPr sz="2667"/>
            </a:lvl5pPr>
            <a:lvl6pPr lvl="5" algn="ctr" rtl="0">
              <a:spcBef>
                <a:spcPct val="1000"/>
              </a:spcBef>
              <a:spcAft>
                <a:spcPts val="0"/>
              </a:spcAft>
              <a:buNone/>
              <a:defRPr sz="2667"/>
            </a:lvl6pPr>
            <a:lvl7pPr lvl="6" algn="ctr" rtl="0">
              <a:spcBef>
                <a:spcPct val="1000"/>
              </a:spcBef>
              <a:spcAft>
                <a:spcPts val="0"/>
              </a:spcAft>
              <a:buNone/>
              <a:defRPr sz="2667"/>
            </a:lvl7pPr>
            <a:lvl8pPr lvl="7" algn="ctr" rtl="0">
              <a:spcBef>
                <a:spcPct val="1000"/>
              </a:spcBef>
              <a:spcAft>
                <a:spcPts val="0"/>
              </a:spcAft>
              <a:buNone/>
              <a:defRPr sz="2667"/>
            </a:lvl8pPr>
            <a:lvl9pPr lvl="8" algn="ctr" rtl="0">
              <a:spcBef>
                <a:spcPct val="1000"/>
              </a:spcBef>
              <a:spcAft>
                <a:spcPts val="0"/>
              </a:spcAft>
              <a:buNone/>
              <a:defRPr sz="2667"/>
            </a:lvl9pPr>
          </a:lstStyle>
          <a:p>
            <a:endParaRPr/>
          </a:p>
        </p:txBody>
      </p:sp>
      <p:sp>
        <p:nvSpPr>
          <p:cNvPr id="167" name="Google Shape;167;p20"/>
          <p:cNvSpPr txBox="1">
            <a:spLocks noGrp="1"/>
          </p:cNvSpPr>
          <p:nvPr>
            <p:ph type="subTitle" idx="2"/>
          </p:nvPr>
        </p:nvSpPr>
        <p:spPr>
          <a:xfrm>
            <a:off x="1007885"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68" name="Google Shape;168;p20"/>
          <p:cNvSpPr txBox="1">
            <a:spLocks noGrp="1"/>
          </p:cNvSpPr>
          <p:nvPr>
            <p:ph type="subTitle" idx="3"/>
          </p:nvPr>
        </p:nvSpPr>
        <p:spPr>
          <a:xfrm>
            <a:off x="8759715" y="4154900"/>
            <a:ext cx="2515600" cy="49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7"/>
            </a:lvl1pPr>
            <a:lvl2pPr lvl="1" algn="ctr" rtl="0">
              <a:spcBef>
                <a:spcPct val="1000"/>
              </a:spcBef>
              <a:spcAft>
                <a:spcPts val="0"/>
              </a:spcAft>
              <a:buNone/>
              <a:defRPr sz="2667"/>
            </a:lvl2pPr>
            <a:lvl3pPr lvl="2" algn="ctr" rtl="0">
              <a:spcBef>
                <a:spcPct val="1000"/>
              </a:spcBef>
              <a:spcAft>
                <a:spcPts val="0"/>
              </a:spcAft>
              <a:buNone/>
              <a:defRPr sz="2667"/>
            </a:lvl3pPr>
            <a:lvl4pPr lvl="3" algn="ctr" rtl="0">
              <a:spcBef>
                <a:spcPct val="1000"/>
              </a:spcBef>
              <a:spcAft>
                <a:spcPts val="0"/>
              </a:spcAft>
              <a:buNone/>
              <a:defRPr sz="2667"/>
            </a:lvl4pPr>
            <a:lvl5pPr lvl="4" algn="ctr" rtl="0">
              <a:spcBef>
                <a:spcPct val="1000"/>
              </a:spcBef>
              <a:spcAft>
                <a:spcPts val="0"/>
              </a:spcAft>
              <a:buNone/>
              <a:defRPr sz="2667"/>
            </a:lvl5pPr>
            <a:lvl6pPr lvl="5" algn="ctr" rtl="0">
              <a:spcBef>
                <a:spcPct val="1000"/>
              </a:spcBef>
              <a:spcAft>
                <a:spcPts val="0"/>
              </a:spcAft>
              <a:buNone/>
              <a:defRPr sz="2667"/>
            </a:lvl6pPr>
            <a:lvl7pPr lvl="6" algn="ctr" rtl="0">
              <a:spcBef>
                <a:spcPct val="1000"/>
              </a:spcBef>
              <a:spcAft>
                <a:spcPts val="0"/>
              </a:spcAft>
              <a:buNone/>
              <a:defRPr sz="2667"/>
            </a:lvl7pPr>
            <a:lvl8pPr lvl="7" algn="ctr" rtl="0">
              <a:spcBef>
                <a:spcPct val="1000"/>
              </a:spcBef>
              <a:spcAft>
                <a:spcPts val="0"/>
              </a:spcAft>
              <a:buNone/>
              <a:defRPr sz="2667"/>
            </a:lvl8pPr>
            <a:lvl9pPr lvl="8" algn="ctr" rtl="0">
              <a:spcBef>
                <a:spcPct val="1000"/>
              </a:spcBef>
              <a:spcAft>
                <a:spcPts val="0"/>
              </a:spcAft>
              <a:buNone/>
              <a:defRPr sz="2667"/>
            </a:lvl9pPr>
          </a:lstStyle>
          <a:p>
            <a:endParaRPr/>
          </a:p>
        </p:txBody>
      </p:sp>
      <p:sp>
        <p:nvSpPr>
          <p:cNvPr id="169" name="Google Shape;169;p20"/>
          <p:cNvSpPr txBox="1">
            <a:spLocks noGrp="1"/>
          </p:cNvSpPr>
          <p:nvPr>
            <p:ph type="subTitle" idx="4"/>
          </p:nvPr>
        </p:nvSpPr>
        <p:spPr>
          <a:xfrm>
            <a:off x="8850917"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70" name="Google Shape;170;p20"/>
          <p:cNvSpPr txBox="1">
            <a:spLocks noGrp="1"/>
          </p:cNvSpPr>
          <p:nvPr>
            <p:ph type="subTitle" idx="5"/>
          </p:nvPr>
        </p:nvSpPr>
        <p:spPr>
          <a:xfrm>
            <a:off x="3531028" y="4164900"/>
            <a:ext cx="2515600" cy="47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7"/>
            </a:lvl1pPr>
            <a:lvl2pPr lvl="1" algn="ctr" rtl="0">
              <a:spcBef>
                <a:spcPct val="1000"/>
              </a:spcBef>
              <a:spcAft>
                <a:spcPts val="0"/>
              </a:spcAft>
              <a:buNone/>
              <a:defRPr sz="2667"/>
            </a:lvl2pPr>
            <a:lvl3pPr lvl="2" algn="ctr" rtl="0">
              <a:spcBef>
                <a:spcPct val="1000"/>
              </a:spcBef>
              <a:spcAft>
                <a:spcPts val="0"/>
              </a:spcAft>
              <a:buNone/>
              <a:defRPr sz="2667"/>
            </a:lvl3pPr>
            <a:lvl4pPr lvl="3" algn="ctr" rtl="0">
              <a:spcBef>
                <a:spcPct val="1000"/>
              </a:spcBef>
              <a:spcAft>
                <a:spcPts val="0"/>
              </a:spcAft>
              <a:buNone/>
              <a:defRPr sz="2667"/>
            </a:lvl4pPr>
            <a:lvl5pPr lvl="4" algn="ctr" rtl="0">
              <a:spcBef>
                <a:spcPct val="1000"/>
              </a:spcBef>
              <a:spcAft>
                <a:spcPts val="0"/>
              </a:spcAft>
              <a:buNone/>
              <a:defRPr sz="2667"/>
            </a:lvl5pPr>
            <a:lvl6pPr lvl="5" algn="ctr" rtl="0">
              <a:spcBef>
                <a:spcPct val="1000"/>
              </a:spcBef>
              <a:spcAft>
                <a:spcPts val="0"/>
              </a:spcAft>
              <a:buNone/>
              <a:defRPr sz="2667"/>
            </a:lvl6pPr>
            <a:lvl7pPr lvl="6" algn="ctr" rtl="0">
              <a:spcBef>
                <a:spcPct val="1000"/>
              </a:spcBef>
              <a:spcAft>
                <a:spcPts val="0"/>
              </a:spcAft>
              <a:buNone/>
              <a:defRPr sz="2667"/>
            </a:lvl7pPr>
            <a:lvl8pPr lvl="7" algn="ctr" rtl="0">
              <a:spcBef>
                <a:spcPct val="1000"/>
              </a:spcBef>
              <a:spcAft>
                <a:spcPts val="0"/>
              </a:spcAft>
              <a:buNone/>
              <a:defRPr sz="2667"/>
            </a:lvl8pPr>
            <a:lvl9pPr lvl="8" algn="ctr" rtl="0">
              <a:spcBef>
                <a:spcPct val="1000"/>
              </a:spcBef>
              <a:spcAft>
                <a:spcPts val="0"/>
              </a:spcAft>
              <a:buNone/>
              <a:defRPr sz="2667"/>
            </a:lvl9pPr>
          </a:lstStyle>
          <a:p>
            <a:endParaRPr/>
          </a:p>
        </p:txBody>
      </p:sp>
      <p:sp>
        <p:nvSpPr>
          <p:cNvPr id="171" name="Google Shape;171;p20"/>
          <p:cNvSpPr txBox="1">
            <a:spLocks noGrp="1"/>
          </p:cNvSpPr>
          <p:nvPr>
            <p:ph type="subTitle" idx="6"/>
          </p:nvPr>
        </p:nvSpPr>
        <p:spPr>
          <a:xfrm>
            <a:off x="3622229"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72" name="Google Shape;172;p20"/>
          <p:cNvSpPr txBox="1">
            <a:spLocks noGrp="1"/>
          </p:cNvSpPr>
          <p:nvPr>
            <p:ph type="subTitle" idx="7"/>
          </p:nvPr>
        </p:nvSpPr>
        <p:spPr>
          <a:xfrm>
            <a:off x="6145372" y="4164900"/>
            <a:ext cx="2515600" cy="47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7"/>
            </a:lvl1pPr>
            <a:lvl2pPr lvl="1" algn="ctr" rtl="0">
              <a:spcBef>
                <a:spcPct val="1000"/>
              </a:spcBef>
              <a:spcAft>
                <a:spcPts val="0"/>
              </a:spcAft>
              <a:buNone/>
              <a:defRPr sz="2667"/>
            </a:lvl2pPr>
            <a:lvl3pPr lvl="2" algn="ctr" rtl="0">
              <a:spcBef>
                <a:spcPct val="1000"/>
              </a:spcBef>
              <a:spcAft>
                <a:spcPts val="0"/>
              </a:spcAft>
              <a:buNone/>
              <a:defRPr sz="2667"/>
            </a:lvl3pPr>
            <a:lvl4pPr lvl="3" algn="ctr" rtl="0">
              <a:spcBef>
                <a:spcPct val="1000"/>
              </a:spcBef>
              <a:spcAft>
                <a:spcPts val="0"/>
              </a:spcAft>
              <a:buNone/>
              <a:defRPr sz="2667"/>
            </a:lvl4pPr>
            <a:lvl5pPr lvl="4" algn="ctr" rtl="0">
              <a:spcBef>
                <a:spcPct val="1000"/>
              </a:spcBef>
              <a:spcAft>
                <a:spcPts val="0"/>
              </a:spcAft>
              <a:buNone/>
              <a:defRPr sz="2667"/>
            </a:lvl5pPr>
            <a:lvl6pPr lvl="5" algn="ctr" rtl="0">
              <a:spcBef>
                <a:spcPct val="1000"/>
              </a:spcBef>
              <a:spcAft>
                <a:spcPts val="0"/>
              </a:spcAft>
              <a:buNone/>
              <a:defRPr sz="2667"/>
            </a:lvl6pPr>
            <a:lvl7pPr lvl="6" algn="ctr" rtl="0">
              <a:spcBef>
                <a:spcPct val="1000"/>
              </a:spcBef>
              <a:spcAft>
                <a:spcPts val="0"/>
              </a:spcAft>
              <a:buNone/>
              <a:defRPr sz="2667"/>
            </a:lvl7pPr>
            <a:lvl8pPr lvl="7" algn="ctr" rtl="0">
              <a:spcBef>
                <a:spcPct val="1000"/>
              </a:spcBef>
              <a:spcAft>
                <a:spcPts val="0"/>
              </a:spcAft>
              <a:buNone/>
              <a:defRPr sz="2667"/>
            </a:lvl8pPr>
            <a:lvl9pPr lvl="8" algn="ctr" rtl="0">
              <a:spcBef>
                <a:spcPct val="1000"/>
              </a:spcBef>
              <a:spcAft>
                <a:spcPts val="0"/>
              </a:spcAft>
              <a:buNone/>
              <a:defRPr sz="2667"/>
            </a:lvl9pPr>
          </a:lstStyle>
          <a:p>
            <a:endParaRPr/>
          </a:p>
        </p:txBody>
      </p:sp>
      <p:sp>
        <p:nvSpPr>
          <p:cNvPr id="173" name="Google Shape;173;p20"/>
          <p:cNvSpPr txBox="1">
            <a:spLocks noGrp="1"/>
          </p:cNvSpPr>
          <p:nvPr>
            <p:ph type="subTitle" idx="8"/>
          </p:nvPr>
        </p:nvSpPr>
        <p:spPr>
          <a:xfrm>
            <a:off x="6236573"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74" name="Google Shape;174;p20"/>
          <p:cNvSpPr/>
          <p:nvPr/>
        </p:nvSpPr>
        <p:spPr>
          <a:xfrm rot="-964807" flipH="1">
            <a:off x="9230901" y="6140368"/>
            <a:ext cx="3511307" cy="252618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5" name="Google Shape;175;p20"/>
          <p:cNvSpPr/>
          <p:nvPr/>
        </p:nvSpPr>
        <p:spPr>
          <a:xfrm rot="1132585" flipH="1">
            <a:off x="-1027629" y="-387184"/>
            <a:ext cx="2884037" cy="2697623"/>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6" name="Google Shape;176;p20"/>
          <p:cNvSpPr/>
          <p:nvPr/>
        </p:nvSpPr>
        <p:spPr>
          <a:xfrm flipH="1">
            <a:off x="6737074" y="-1844934"/>
            <a:ext cx="6818293" cy="2970155"/>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7" name="Google Shape;177;p20"/>
          <p:cNvSpPr/>
          <p:nvPr/>
        </p:nvSpPr>
        <p:spPr>
          <a:xfrm rot="2700000" flipH="1">
            <a:off x="-2604226" y="5849863"/>
            <a:ext cx="5370331" cy="244171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8" name="Google Shape;178;p20"/>
          <p:cNvSpPr txBox="1">
            <a:spLocks noGrp="1"/>
          </p:cNvSpPr>
          <p:nvPr>
            <p:ph type="title"/>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183626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
  <p:cSld name="Title and six columns ">
    <p:spTree>
      <p:nvGrpSpPr>
        <p:cNvPr id="1" name="Shape 186"/>
        <p:cNvGrpSpPr/>
        <p:nvPr/>
      </p:nvGrpSpPr>
      <p:grpSpPr>
        <a:xfrm>
          <a:off x="0" y="0"/>
          <a:ext cx="0" cy="0"/>
          <a:chOff x="0" y="0"/>
          <a:chExt cx="0" cy="0"/>
        </a:xfrm>
      </p:grpSpPr>
      <p:sp>
        <p:nvSpPr>
          <p:cNvPr id="187" name="Google Shape;187;p22"/>
          <p:cNvSpPr/>
          <p:nvPr/>
        </p:nvSpPr>
        <p:spPr>
          <a:xfrm rot="-5400000" flipH="1">
            <a:off x="-606677" y="5581788"/>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188" name="Google Shape;188;p22"/>
          <p:cNvSpPr/>
          <p:nvPr/>
        </p:nvSpPr>
        <p:spPr>
          <a:xfrm rot="10095794" flipH="1">
            <a:off x="7369109" y="6208870"/>
            <a:ext cx="4850400" cy="2800813"/>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189" name="Google Shape;189;p22"/>
          <p:cNvSpPr/>
          <p:nvPr/>
        </p:nvSpPr>
        <p:spPr>
          <a:xfrm rot="-5601006" flipH="1">
            <a:off x="10452091" y="290859"/>
            <a:ext cx="4453796" cy="2677136"/>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0" name="Google Shape;190;p22"/>
          <p:cNvSpPr/>
          <p:nvPr/>
        </p:nvSpPr>
        <p:spPr>
          <a:xfrm flipH="1">
            <a:off x="-1250177" y="-7786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1" name="Google Shape;191;p22"/>
          <p:cNvSpPr txBox="1">
            <a:spLocks noGrp="1"/>
          </p:cNvSpPr>
          <p:nvPr>
            <p:ph type="ctrTitle"/>
          </p:nvPr>
        </p:nvSpPr>
        <p:spPr>
          <a:xfrm>
            <a:off x="2125703" y="1711967"/>
            <a:ext cx="2175200" cy="486400"/>
          </a:xfrm>
          <a:prstGeom prst="rect">
            <a:avLst/>
          </a:prstGeom>
          <a:ln>
            <a:noFill/>
          </a:ln>
        </p:spPr>
        <p:txBody>
          <a:bodyPr spcFirstLastPara="1" wrap="square" lIns="91425" tIns="91425" rIns="91425" bIns="91425" anchor="t" anchorCtr="0">
            <a:noAutofit/>
          </a:bodyPr>
          <a:lstStyle>
            <a:lvl1pPr lvl="0" algn="l" rtl="0">
              <a:spcBef>
                <a:spcPct val="1000"/>
              </a:spcBef>
              <a:spcAft>
                <a:spcPts val="0"/>
              </a:spcAft>
              <a:buClr>
                <a:schemeClr val="dk1"/>
              </a:buClr>
              <a:buSzPts val="2000"/>
              <a:buNone/>
              <a:defRPr sz="2667">
                <a:solidFill>
                  <a:schemeClr val="dk1"/>
                </a:solidFill>
              </a:defRPr>
            </a:lvl1pPr>
            <a:lvl2pPr lvl="1" rtl="0">
              <a:spcBef>
                <a:spcPct val="1000"/>
              </a:spcBef>
              <a:spcAft>
                <a:spcPts val="0"/>
              </a:spcAft>
              <a:buClr>
                <a:schemeClr val="dk1"/>
              </a:buClr>
              <a:buSzPts val="2000"/>
              <a:buNone/>
              <a:defRPr sz="2667">
                <a:solidFill>
                  <a:schemeClr val="dk1"/>
                </a:solidFill>
              </a:defRPr>
            </a:lvl2pPr>
            <a:lvl3pPr lvl="2" rtl="0">
              <a:spcBef>
                <a:spcPct val="1000"/>
              </a:spcBef>
              <a:spcAft>
                <a:spcPts val="0"/>
              </a:spcAft>
              <a:buClr>
                <a:schemeClr val="dk1"/>
              </a:buClr>
              <a:buSzPts val="2000"/>
              <a:buNone/>
              <a:defRPr sz="2667">
                <a:solidFill>
                  <a:schemeClr val="dk1"/>
                </a:solidFill>
              </a:defRPr>
            </a:lvl3pPr>
            <a:lvl4pPr lvl="3" rtl="0">
              <a:spcBef>
                <a:spcPct val="1000"/>
              </a:spcBef>
              <a:spcAft>
                <a:spcPts val="0"/>
              </a:spcAft>
              <a:buClr>
                <a:schemeClr val="dk1"/>
              </a:buClr>
              <a:buSzPts val="2000"/>
              <a:buNone/>
              <a:defRPr sz="2667">
                <a:solidFill>
                  <a:schemeClr val="dk1"/>
                </a:solidFill>
              </a:defRPr>
            </a:lvl4pPr>
            <a:lvl5pPr lvl="4" rtl="0">
              <a:spcBef>
                <a:spcPct val="1000"/>
              </a:spcBef>
              <a:spcAft>
                <a:spcPts val="0"/>
              </a:spcAft>
              <a:buClr>
                <a:schemeClr val="dk1"/>
              </a:buClr>
              <a:buSzPts val="2000"/>
              <a:buNone/>
              <a:defRPr sz="2667">
                <a:solidFill>
                  <a:schemeClr val="dk1"/>
                </a:solidFill>
              </a:defRPr>
            </a:lvl5pPr>
            <a:lvl6pPr lvl="5" rtl="0">
              <a:spcBef>
                <a:spcPct val="1000"/>
              </a:spcBef>
              <a:spcAft>
                <a:spcPts val="0"/>
              </a:spcAft>
              <a:buClr>
                <a:schemeClr val="dk1"/>
              </a:buClr>
              <a:buSzPts val="2000"/>
              <a:buNone/>
              <a:defRPr sz="2667">
                <a:solidFill>
                  <a:schemeClr val="dk1"/>
                </a:solidFill>
              </a:defRPr>
            </a:lvl6pPr>
            <a:lvl7pPr lvl="6" rtl="0">
              <a:spcBef>
                <a:spcPct val="1000"/>
              </a:spcBef>
              <a:spcAft>
                <a:spcPts val="0"/>
              </a:spcAft>
              <a:buClr>
                <a:schemeClr val="dk1"/>
              </a:buClr>
              <a:buSzPts val="2000"/>
              <a:buNone/>
              <a:defRPr sz="2667">
                <a:solidFill>
                  <a:schemeClr val="dk1"/>
                </a:solidFill>
              </a:defRPr>
            </a:lvl7pPr>
            <a:lvl8pPr lvl="7" rtl="0">
              <a:spcBef>
                <a:spcPct val="1000"/>
              </a:spcBef>
              <a:spcAft>
                <a:spcPts val="0"/>
              </a:spcAft>
              <a:buClr>
                <a:schemeClr val="dk1"/>
              </a:buClr>
              <a:buSzPts val="2000"/>
              <a:buNone/>
              <a:defRPr sz="2667">
                <a:solidFill>
                  <a:schemeClr val="dk1"/>
                </a:solidFill>
              </a:defRPr>
            </a:lvl8pPr>
            <a:lvl9pPr lvl="8" rtl="0">
              <a:spcBef>
                <a:spcPct val="1000"/>
              </a:spcBef>
              <a:spcAft>
                <a:spcPts val="0"/>
              </a:spcAft>
              <a:buClr>
                <a:schemeClr val="dk1"/>
              </a:buClr>
              <a:buSzPts val="2000"/>
              <a:buNone/>
              <a:defRPr sz="2667">
                <a:solidFill>
                  <a:schemeClr val="dk1"/>
                </a:solidFill>
              </a:defRPr>
            </a:lvl9pPr>
          </a:lstStyle>
          <a:p>
            <a:endParaRPr/>
          </a:p>
        </p:txBody>
      </p:sp>
      <p:sp>
        <p:nvSpPr>
          <p:cNvPr id="192" name="Google Shape;192;p22"/>
          <p:cNvSpPr txBox="1">
            <a:spLocks noGrp="1"/>
          </p:cNvSpPr>
          <p:nvPr>
            <p:ph type="subTitle" idx="1"/>
          </p:nvPr>
        </p:nvSpPr>
        <p:spPr>
          <a:xfrm>
            <a:off x="2125700" y="2125333"/>
            <a:ext cx="2639600" cy="796000"/>
          </a:xfrm>
          <a:prstGeom prst="rect">
            <a:avLst/>
          </a:prstGeom>
        </p:spPr>
        <p:txBody>
          <a:bodyPr spcFirstLastPara="1" wrap="square" lIns="91425" tIns="91425" rIns="91425" bIns="91425" anchor="t" anchorCtr="0">
            <a:noAutofit/>
          </a:bodyPr>
          <a:lstStyle>
            <a:lvl1pPr lvl="0"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3" name="Google Shape;193;p22"/>
          <p:cNvSpPr txBox="1">
            <a:spLocks noGrp="1"/>
          </p:cNvSpPr>
          <p:nvPr>
            <p:ph type="ctrTitle" idx="2"/>
          </p:nvPr>
        </p:nvSpPr>
        <p:spPr>
          <a:xfrm>
            <a:off x="2125703" y="3305324"/>
            <a:ext cx="2175200" cy="486400"/>
          </a:xfrm>
          <a:prstGeom prst="rect">
            <a:avLst/>
          </a:prstGeom>
          <a:ln>
            <a:noFill/>
          </a:ln>
        </p:spPr>
        <p:txBody>
          <a:bodyPr spcFirstLastPara="1" wrap="square" lIns="91425" tIns="91425" rIns="91425" bIns="91425" anchor="t" anchorCtr="0">
            <a:noAutofit/>
          </a:bodyPr>
          <a:lstStyle>
            <a:lvl1pPr lvl="0" algn="l" rtl="0">
              <a:spcBef>
                <a:spcPct val="1000"/>
              </a:spcBef>
              <a:spcAft>
                <a:spcPts val="0"/>
              </a:spcAft>
              <a:buSzPts val="2000"/>
              <a:buNone/>
              <a:defRPr sz="2667"/>
            </a:lvl1pPr>
            <a:lvl2pPr lvl="1" rtl="0">
              <a:spcBef>
                <a:spcPct val="1000"/>
              </a:spcBef>
              <a:spcAft>
                <a:spcPts val="0"/>
              </a:spcAft>
              <a:buSzPts val="2000"/>
              <a:buNone/>
              <a:defRPr sz="2667"/>
            </a:lvl2pPr>
            <a:lvl3pPr lvl="2" rtl="0">
              <a:spcBef>
                <a:spcPct val="1000"/>
              </a:spcBef>
              <a:spcAft>
                <a:spcPts val="0"/>
              </a:spcAft>
              <a:buSzPts val="2000"/>
              <a:buNone/>
              <a:defRPr sz="2667"/>
            </a:lvl3pPr>
            <a:lvl4pPr lvl="3" rtl="0">
              <a:spcBef>
                <a:spcPct val="1000"/>
              </a:spcBef>
              <a:spcAft>
                <a:spcPts val="0"/>
              </a:spcAft>
              <a:buSzPts val="2000"/>
              <a:buNone/>
              <a:defRPr sz="2667"/>
            </a:lvl4pPr>
            <a:lvl5pPr lvl="4" rtl="0">
              <a:spcBef>
                <a:spcPct val="1000"/>
              </a:spcBef>
              <a:spcAft>
                <a:spcPts val="0"/>
              </a:spcAft>
              <a:buSzPts val="2000"/>
              <a:buNone/>
              <a:defRPr sz="2667"/>
            </a:lvl5pPr>
            <a:lvl6pPr lvl="5" rtl="0">
              <a:spcBef>
                <a:spcPct val="1000"/>
              </a:spcBef>
              <a:spcAft>
                <a:spcPts val="0"/>
              </a:spcAft>
              <a:buSzPts val="2000"/>
              <a:buNone/>
              <a:defRPr sz="2667"/>
            </a:lvl6pPr>
            <a:lvl7pPr lvl="6" rtl="0">
              <a:spcBef>
                <a:spcPct val="1000"/>
              </a:spcBef>
              <a:spcAft>
                <a:spcPts val="0"/>
              </a:spcAft>
              <a:buSzPts val="2000"/>
              <a:buNone/>
              <a:defRPr sz="2667"/>
            </a:lvl7pPr>
            <a:lvl8pPr lvl="7" rtl="0">
              <a:spcBef>
                <a:spcPct val="1000"/>
              </a:spcBef>
              <a:spcAft>
                <a:spcPts val="0"/>
              </a:spcAft>
              <a:buSzPts val="2000"/>
              <a:buNone/>
              <a:defRPr sz="2667"/>
            </a:lvl8pPr>
            <a:lvl9pPr lvl="8" rtl="0">
              <a:spcBef>
                <a:spcPct val="1000"/>
              </a:spcBef>
              <a:spcAft>
                <a:spcPts val="0"/>
              </a:spcAft>
              <a:buSzPts val="2000"/>
              <a:buNone/>
              <a:defRPr sz="2667"/>
            </a:lvl9pPr>
          </a:lstStyle>
          <a:p>
            <a:endParaRPr/>
          </a:p>
        </p:txBody>
      </p:sp>
      <p:sp>
        <p:nvSpPr>
          <p:cNvPr id="194" name="Google Shape;194;p22"/>
          <p:cNvSpPr txBox="1">
            <a:spLocks noGrp="1"/>
          </p:cNvSpPr>
          <p:nvPr>
            <p:ph type="subTitle" idx="3"/>
          </p:nvPr>
        </p:nvSpPr>
        <p:spPr>
          <a:xfrm>
            <a:off x="2131633" y="3722800"/>
            <a:ext cx="2592800" cy="796000"/>
          </a:xfrm>
          <a:prstGeom prst="rect">
            <a:avLst/>
          </a:prstGeom>
        </p:spPr>
        <p:txBody>
          <a:bodyPr spcFirstLastPara="1" wrap="square" lIns="91425" tIns="91425" rIns="91425" bIns="91425" anchor="t" anchorCtr="0">
            <a:noAutofit/>
          </a:bodyPr>
          <a:lstStyle>
            <a:lvl1pPr lvl="0"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5" name="Google Shape;195;p22"/>
          <p:cNvSpPr txBox="1">
            <a:spLocks noGrp="1"/>
          </p:cNvSpPr>
          <p:nvPr>
            <p:ph type="ctrTitle" idx="4"/>
          </p:nvPr>
        </p:nvSpPr>
        <p:spPr>
          <a:xfrm>
            <a:off x="2125703" y="4898697"/>
            <a:ext cx="2175200" cy="486400"/>
          </a:xfrm>
          <a:prstGeom prst="rect">
            <a:avLst/>
          </a:prstGeom>
          <a:ln>
            <a:noFill/>
          </a:ln>
        </p:spPr>
        <p:txBody>
          <a:bodyPr spcFirstLastPara="1" wrap="square" lIns="91425" tIns="91425" rIns="91425" bIns="91425" anchor="t" anchorCtr="0">
            <a:noAutofit/>
          </a:bodyPr>
          <a:lstStyle>
            <a:lvl1pPr lvl="0" algn="l" rtl="0">
              <a:spcBef>
                <a:spcPct val="1000"/>
              </a:spcBef>
              <a:spcAft>
                <a:spcPts val="0"/>
              </a:spcAft>
              <a:buSzPts val="2000"/>
              <a:buNone/>
              <a:defRPr sz="2667"/>
            </a:lvl1pPr>
            <a:lvl2pPr lvl="1" rtl="0">
              <a:spcBef>
                <a:spcPct val="1000"/>
              </a:spcBef>
              <a:spcAft>
                <a:spcPts val="0"/>
              </a:spcAft>
              <a:buSzPts val="2000"/>
              <a:buNone/>
              <a:defRPr sz="2667"/>
            </a:lvl2pPr>
            <a:lvl3pPr lvl="2" rtl="0">
              <a:spcBef>
                <a:spcPct val="1000"/>
              </a:spcBef>
              <a:spcAft>
                <a:spcPts val="0"/>
              </a:spcAft>
              <a:buSzPts val="2000"/>
              <a:buNone/>
              <a:defRPr sz="2667"/>
            </a:lvl3pPr>
            <a:lvl4pPr lvl="3" rtl="0">
              <a:spcBef>
                <a:spcPct val="1000"/>
              </a:spcBef>
              <a:spcAft>
                <a:spcPts val="0"/>
              </a:spcAft>
              <a:buSzPts val="2000"/>
              <a:buNone/>
              <a:defRPr sz="2667"/>
            </a:lvl4pPr>
            <a:lvl5pPr lvl="4" rtl="0">
              <a:spcBef>
                <a:spcPct val="1000"/>
              </a:spcBef>
              <a:spcAft>
                <a:spcPts val="0"/>
              </a:spcAft>
              <a:buSzPts val="2000"/>
              <a:buNone/>
              <a:defRPr sz="2667"/>
            </a:lvl5pPr>
            <a:lvl6pPr lvl="5" rtl="0">
              <a:spcBef>
                <a:spcPct val="1000"/>
              </a:spcBef>
              <a:spcAft>
                <a:spcPts val="0"/>
              </a:spcAft>
              <a:buSzPts val="2000"/>
              <a:buNone/>
              <a:defRPr sz="2667"/>
            </a:lvl6pPr>
            <a:lvl7pPr lvl="6" rtl="0">
              <a:spcBef>
                <a:spcPct val="1000"/>
              </a:spcBef>
              <a:spcAft>
                <a:spcPts val="0"/>
              </a:spcAft>
              <a:buSzPts val="2000"/>
              <a:buNone/>
              <a:defRPr sz="2667"/>
            </a:lvl7pPr>
            <a:lvl8pPr lvl="7" rtl="0">
              <a:spcBef>
                <a:spcPct val="1000"/>
              </a:spcBef>
              <a:spcAft>
                <a:spcPts val="0"/>
              </a:spcAft>
              <a:buSzPts val="2000"/>
              <a:buNone/>
              <a:defRPr sz="2667"/>
            </a:lvl8pPr>
            <a:lvl9pPr lvl="8" rtl="0">
              <a:spcBef>
                <a:spcPct val="1000"/>
              </a:spcBef>
              <a:spcAft>
                <a:spcPts val="0"/>
              </a:spcAft>
              <a:buSzPts val="2000"/>
              <a:buNone/>
              <a:defRPr sz="2667"/>
            </a:lvl9pPr>
          </a:lstStyle>
          <a:p>
            <a:endParaRPr/>
          </a:p>
        </p:txBody>
      </p:sp>
      <p:sp>
        <p:nvSpPr>
          <p:cNvPr id="196" name="Google Shape;196;p22"/>
          <p:cNvSpPr txBox="1">
            <a:spLocks noGrp="1"/>
          </p:cNvSpPr>
          <p:nvPr>
            <p:ph type="subTitle" idx="5"/>
          </p:nvPr>
        </p:nvSpPr>
        <p:spPr>
          <a:xfrm>
            <a:off x="2125700" y="5313500"/>
            <a:ext cx="2645600" cy="796000"/>
          </a:xfrm>
          <a:prstGeom prst="rect">
            <a:avLst/>
          </a:prstGeom>
        </p:spPr>
        <p:txBody>
          <a:bodyPr spcFirstLastPara="1" wrap="square" lIns="91425" tIns="91425" rIns="91425" bIns="91425" anchor="t" anchorCtr="0">
            <a:noAutofit/>
          </a:bodyPr>
          <a:lstStyle>
            <a:lvl1pPr lvl="0"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7" name="Google Shape;197;p22"/>
          <p:cNvSpPr txBox="1">
            <a:spLocks noGrp="1"/>
          </p:cNvSpPr>
          <p:nvPr>
            <p:ph type="ctrTitle" idx="6"/>
          </p:nvPr>
        </p:nvSpPr>
        <p:spPr>
          <a:xfrm>
            <a:off x="7859869" y="1711967"/>
            <a:ext cx="2175200" cy="486400"/>
          </a:xfrm>
          <a:prstGeom prst="rect">
            <a:avLst/>
          </a:prstGeom>
          <a:ln>
            <a:noFill/>
          </a:ln>
        </p:spPr>
        <p:txBody>
          <a:bodyPr spcFirstLastPara="1" wrap="square" lIns="91425" tIns="91425" rIns="91425" bIns="91425" anchor="t" anchorCtr="0">
            <a:noAutofit/>
          </a:bodyPr>
          <a:lstStyle>
            <a:lvl1pPr lvl="0" algn="r" rtl="0">
              <a:spcBef>
                <a:spcPct val="1000"/>
              </a:spcBef>
              <a:spcAft>
                <a:spcPts val="0"/>
              </a:spcAft>
              <a:buClr>
                <a:schemeClr val="dk1"/>
              </a:buClr>
              <a:buSzPts val="2000"/>
              <a:buNone/>
              <a:defRPr sz="2667">
                <a:solidFill>
                  <a:schemeClr val="dk1"/>
                </a:solidFill>
              </a:defRPr>
            </a:lvl1pPr>
            <a:lvl2pPr lvl="1" algn="r" rtl="0">
              <a:spcBef>
                <a:spcPct val="1000"/>
              </a:spcBef>
              <a:spcAft>
                <a:spcPts val="0"/>
              </a:spcAft>
              <a:buClr>
                <a:schemeClr val="dk1"/>
              </a:buClr>
              <a:buSzPts val="2000"/>
              <a:buNone/>
              <a:defRPr sz="2667">
                <a:solidFill>
                  <a:schemeClr val="dk1"/>
                </a:solidFill>
              </a:defRPr>
            </a:lvl2pPr>
            <a:lvl3pPr lvl="2" algn="r" rtl="0">
              <a:spcBef>
                <a:spcPct val="1000"/>
              </a:spcBef>
              <a:spcAft>
                <a:spcPts val="0"/>
              </a:spcAft>
              <a:buClr>
                <a:schemeClr val="dk1"/>
              </a:buClr>
              <a:buSzPts val="2000"/>
              <a:buNone/>
              <a:defRPr sz="2667">
                <a:solidFill>
                  <a:schemeClr val="dk1"/>
                </a:solidFill>
              </a:defRPr>
            </a:lvl3pPr>
            <a:lvl4pPr lvl="3" algn="r" rtl="0">
              <a:spcBef>
                <a:spcPct val="1000"/>
              </a:spcBef>
              <a:spcAft>
                <a:spcPts val="0"/>
              </a:spcAft>
              <a:buClr>
                <a:schemeClr val="dk1"/>
              </a:buClr>
              <a:buSzPts val="2000"/>
              <a:buNone/>
              <a:defRPr sz="2667">
                <a:solidFill>
                  <a:schemeClr val="dk1"/>
                </a:solidFill>
              </a:defRPr>
            </a:lvl4pPr>
            <a:lvl5pPr lvl="4" algn="r" rtl="0">
              <a:spcBef>
                <a:spcPct val="1000"/>
              </a:spcBef>
              <a:spcAft>
                <a:spcPts val="0"/>
              </a:spcAft>
              <a:buClr>
                <a:schemeClr val="dk1"/>
              </a:buClr>
              <a:buSzPts val="2000"/>
              <a:buNone/>
              <a:defRPr sz="2667">
                <a:solidFill>
                  <a:schemeClr val="dk1"/>
                </a:solidFill>
              </a:defRPr>
            </a:lvl5pPr>
            <a:lvl6pPr lvl="5" algn="r" rtl="0">
              <a:spcBef>
                <a:spcPct val="1000"/>
              </a:spcBef>
              <a:spcAft>
                <a:spcPts val="0"/>
              </a:spcAft>
              <a:buClr>
                <a:schemeClr val="dk1"/>
              </a:buClr>
              <a:buSzPts val="2000"/>
              <a:buNone/>
              <a:defRPr sz="2667">
                <a:solidFill>
                  <a:schemeClr val="dk1"/>
                </a:solidFill>
              </a:defRPr>
            </a:lvl6pPr>
            <a:lvl7pPr lvl="6" algn="r" rtl="0">
              <a:spcBef>
                <a:spcPct val="1000"/>
              </a:spcBef>
              <a:spcAft>
                <a:spcPts val="0"/>
              </a:spcAft>
              <a:buClr>
                <a:schemeClr val="dk1"/>
              </a:buClr>
              <a:buSzPts val="2000"/>
              <a:buNone/>
              <a:defRPr sz="2667">
                <a:solidFill>
                  <a:schemeClr val="dk1"/>
                </a:solidFill>
              </a:defRPr>
            </a:lvl7pPr>
            <a:lvl8pPr lvl="7" algn="r" rtl="0">
              <a:spcBef>
                <a:spcPct val="1000"/>
              </a:spcBef>
              <a:spcAft>
                <a:spcPts val="0"/>
              </a:spcAft>
              <a:buClr>
                <a:schemeClr val="dk1"/>
              </a:buClr>
              <a:buSzPts val="2000"/>
              <a:buNone/>
              <a:defRPr sz="2667">
                <a:solidFill>
                  <a:schemeClr val="dk1"/>
                </a:solidFill>
              </a:defRPr>
            </a:lvl8pPr>
            <a:lvl9pPr lvl="8" algn="r" rtl="0">
              <a:spcBef>
                <a:spcPct val="1000"/>
              </a:spcBef>
              <a:spcAft>
                <a:spcPts val="0"/>
              </a:spcAft>
              <a:buClr>
                <a:schemeClr val="dk1"/>
              </a:buClr>
              <a:buSzPts val="2000"/>
              <a:buNone/>
              <a:defRPr sz="2667">
                <a:solidFill>
                  <a:schemeClr val="dk1"/>
                </a:solidFill>
              </a:defRPr>
            </a:lvl9pPr>
          </a:lstStyle>
          <a:p>
            <a:endParaRPr/>
          </a:p>
        </p:txBody>
      </p:sp>
      <p:sp>
        <p:nvSpPr>
          <p:cNvPr id="198" name="Google Shape;198;p22"/>
          <p:cNvSpPr txBox="1">
            <a:spLocks noGrp="1"/>
          </p:cNvSpPr>
          <p:nvPr>
            <p:ph type="subTitle" idx="7"/>
          </p:nvPr>
        </p:nvSpPr>
        <p:spPr>
          <a:xfrm>
            <a:off x="7450633" y="2125333"/>
            <a:ext cx="2592800" cy="796000"/>
          </a:xfrm>
          <a:prstGeom prst="rect">
            <a:avLst/>
          </a:prstGeom>
        </p:spPr>
        <p:txBody>
          <a:bodyPr spcFirstLastPara="1" wrap="square" lIns="91425" tIns="91425" rIns="91425" bIns="91425" anchor="t" anchorCtr="0">
            <a:noAutofit/>
          </a:bodyPr>
          <a:lstStyle>
            <a:lvl1pPr lvl="0" algn="r"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9" name="Google Shape;199;p22"/>
          <p:cNvSpPr txBox="1">
            <a:spLocks noGrp="1"/>
          </p:cNvSpPr>
          <p:nvPr>
            <p:ph type="ctrTitle" idx="8"/>
          </p:nvPr>
        </p:nvSpPr>
        <p:spPr>
          <a:xfrm>
            <a:off x="7859869" y="3305324"/>
            <a:ext cx="2175200" cy="486400"/>
          </a:xfrm>
          <a:prstGeom prst="rect">
            <a:avLst/>
          </a:prstGeom>
          <a:ln>
            <a:noFill/>
          </a:ln>
        </p:spPr>
        <p:txBody>
          <a:bodyPr spcFirstLastPara="1" wrap="square" lIns="91425" tIns="91425" rIns="91425" bIns="91425" anchor="t" anchorCtr="0">
            <a:noAutofit/>
          </a:bodyPr>
          <a:lstStyle>
            <a:lvl1pPr lvl="0" algn="r" rtl="0">
              <a:spcBef>
                <a:spcPct val="1000"/>
              </a:spcBef>
              <a:spcAft>
                <a:spcPts val="0"/>
              </a:spcAft>
              <a:buSzPts val="2000"/>
              <a:buNone/>
              <a:defRPr sz="2667"/>
            </a:lvl1pPr>
            <a:lvl2pPr lvl="1" algn="r" rtl="0">
              <a:spcBef>
                <a:spcPct val="1000"/>
              </a:spcBef>
              <a:spcAft>
                <a:spcPts val="0"/>
              </a:spcAft>
              <a:buSzPts val="2000"/>
              <a:buNone/>
              <a:defRPr sz="2667"/>
            </a:lvl2pPr>
            <a:lvl3pPr lvl="2" algn="r" rtl="0">
              <a:spcBef>
                <a:spcPct val="1000"/>
              </a:spcBef>
              <a:spcAft>
                <a:spcPts val="0"/>
              </a:spcAft>
              <a:buSzPts val="2000"/>
              <a:buNone/>
              <a:defRPr sz="2667"/>
            </a:lvl3pPr>
            <a:lvl4pPr lvl="3" algn="r" rtl="0">
              <a:spcBef>
                <a:spcPct val="1000"/>
              </a:spcBef>
              <a:spcAft>
                <a:spcPts val="0"/>
              </a:spcAft>
              <a:buSzPts val="2000"/>
              <a:buNone/>
              <a:defRPr sz="2667"/>
            </a:lvl4pPr>
            <a:lvl5pPr lvl="4" algn="r" rtl="0">
              <a:spcBef>
                <a:spcPct val="1000"/>
              </a:spcBef>
              <a:spcAft>
                <a:spcPts val="0"/>
              </a:spcAft>
              <a:buSzPts val="2000"/>
              <a:buNone/>
              <a:defRPr sz="2667"/>
            </a:lvl5pPr>
            <a:lvl6pPr lvl="5" algn="r" rtl="0">
              <a:spcBef>
                <a:spcPct val="1000"/>
              </a:spcBef>
              <a:spcAft>
                <a:spcPts val="0"/>
              </a:spcAft>
              <a:buSzPts val="2000"/>
              <a:buNone/>
              <a:defRPr sz="2667"/>
            </a:lvl6pPr>
            <a:lvl7pPr lvl="6" algn="r" rtl="0">
              <a:spcBef>
                <a:spcPct val="1000"/>
              </a:spcBef>
              <a:spcAft>
                <a:spcPts val="0"/>
              </a:spcAft>
              <a:buSzPts val="2000"/>
              <a:buNone/>
              <a:defRPr sz="2667"/>
            </a:lvl7pPr>
            <a:lvl8pPr lvl="7" algn="r" rtl="0">
              <a:spcBef>
                <a:spcPct val="1000"/>
              </a:spcBef>
              <a:spcAft>
                <a:spcPts val="0"/>
              </a:spcAft>
              <a:buSzPts val="2000"/>
              <a:buNone/>
              <a:defRPr sz="2667"/>
            </a:lvl8pPr>
            <a:lvl9pPr lvl="8" algn="r" rtl="0">
              <a:spcBef>
                <a:spcPct val="1000"/>
              </a:spcBef>
              <a:spcAft>
                <a:spcPts val="0"/>
              </a:spcAft>
              <a:buSzPts val="2000"/>
              <a:buNone/>
              <a:defRPr sz="2667"/>
            </a:lvl9pPr>
          </a:lstStyle>
          <a:p>
            <a:endParaRPr/>
          </a:p>
        </p:txBody>
      </p:sp>
      <p:sp>
        <p:nvSpPr>
          <p:cNvPr id="200" name="Google Shape;200;p22"/>
          <p:cNvSpPr txBox="1">
            <a:spLocks noGrp="1"/>
          </p:cNvSpPr>
          <p:nvPr>
            <p:ph type="subTitle" idx="9"/>
          </p:nvPr>
        </p:nvSpPr>
        <p:spPr>
          <a:xfrm>
            <a:off x="7450633" y="3722700"/>
            <a:ext cx="2592800" cy="796000"/>
          </a:xfrm>
          <a:prstGeom prst="rect">
            <a:avLst/>
          </a:prstGeom>
        </p:spPr>
        <p:txBody>
          <a:bodyPr spcFirstLastPara="1" wrap="square" lIns="91425" tIns="91425" rIns="91425" bIns="91425" anchor="t" anchorCtr="0">
            <a:noAutofit/>
          </a:bodyPr>
          <a:lstStyle>
            <a:lvl1pPr lvl="0" algn="r"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201" name="Google Shape;201;p22"/>
          <p:cNvSpPr txBox="1">
            <a:spLocks noGrp="1"/>
          </p:cNvSpPr>
          <p:nvPr>
            <p:ph type="ctrTitle" idx="13"/>
          </p:nvPr>
        </p:nvSpPr>
        <p:spPr>
          <a:xfrm>
            <a:off x="7859869" y="4898697"/>
            <a:ext cx="2175200" cy="486400"/>
          </a:xfrm>
          <a:prstGeom prst="rect">
            <a:avLst/>
          </a:prstGeom>
          <a:ln>
            <a:noFill/>
          </a:ln>
        </p:spPr>
        <p:txBody>
          <a:bodyPr spcFirstLastPara="1" wrap="square" lIns="91425" tIns="91425" rIns="91425" bIns="91425" anchor="t" anchorCtr="0">
            <a:noAutofit/>
          </a:bodyPr>
          <a:lstStyle>
            <a:lvl1pPr lvl="0" algn="r" rtl="0">
              <a:spcBef>
                <a:spcPct val="1000"/>
              </a:spcBef>
              <a:spcAft>
                <a:spcPts val="0"/>
              </a:spcAft>
              <a:buSzPts val="2000"/>
              <a:buNone/>
              <a:defRPr sz="2667"/>
            </a:lvl1pPr>
            <a:lvl2pPr lvl="1" algn="r" rtl="0">
              <a:spcBef>
                <a:spcPct val="1000"/>
              </a:spcBef>
              <a:spcAft>
                <a:spcPts val="0"/>
              </a:spcAft>
              <a:buSzPts val="2000"/>
              <a:buNone/>
              <a:defRPr sz="2667"/>
            </a:lvl2pPr>
            <a:lvl3pPr lvl="2" algn="r" rtl="0">
              <a:spcBef>
                <a:spcPct val="1000"/>
              </a:spcBef>
              <a:spcAft>
                <a:spcPts val="0"/>
              </a:spcAft>
              <a:buSzPts val="2000"/>
              <a:buNone/>
              <a:defRPr sz="2667"/>
            </a:lvl3pPr>
            <a:lvl4pPr lvl="3" algn="r" rtl="0">
              <a:spcBef>
                <a:spcPct val="1000"/>
              </a:spcBef>
              <a:spcAft>
                <a:spcPts val="0"/>
              </a:spcAft>
              <a:buSzPts val="2000"/>
              <a:buNone/>
              <a:defRPr sz="2667"/>
            </a:lvl4pPr>
            <a:lvl5pPr lvl="4" algn="r" rtl="0">
              <a:spcBef>
                <a:spcPct val="1000"/>
              </a:spcBef>
              <a:spcAft>
                <a:spcPts val="0"/>
              </a:spcAft>
              <a:buSzPts val="2000"/>
              <a:buNone/>
              <a:defRPr sz="2667"/>
            </a:lvl5pPr>
            <a:lvl6pPr lvl="5" algn="r" rtl="0">
              <a:spcBef>
                <a:spcPct val="1000"/>
              </a:spcBef>
              <a:spcAft>
                <a:spcPts val="0"/>
              </a:spcAft>
              <a:buSzPts val="2000"/>
              <a:buNone/>
              <a:defRPr sz="2667"/>
            </a:lvl6pPr>
            <a:lvl7pPr lvl="6" algn="r" rtl="0">
              <a:spcBef>
                <a:spcPct val="1000"/>
              </a:spcBef>
              <a:spcAft>
                <a:spcPts val="0"/>
              </a:spcAft>
              <a:buSzPts val="2000"/>
              <a:buNone/>
              <a:defRPr sz="2667"/>
            </a:lvl7pPr>
            <a:lvl8pPr lvl="7" algn="r" rtl="0">
              <a:spcBef>
                <a:spcPct val="1000"/>
              </a:spcBef>
              <a:spcAft>
                <a:spcPts val="0"/>
              </a:spcAft>
              <a:buSzPts val="2000"/>
              <a:buNone/>
              <a:defRPr sz="2667"/>
            </a:lvl8pPr>
            <a:lvl9pPr lvl="8" algn="r" rtl="0">
              <a:spcBef>
                <a:spcPct val="1000"/>
              </a:spcBef>
              <a:spcAft>
                <a:spcPts val="0"/>
              </a:spcAft>
              <a:buSzPts val="2000"/>
              <a:buNone/>
              <a:defRPr sz="2667"/>
            </a:lvl9pPr>
          </a:lstStyle>
          <a:p>
            <a:endParaRPr/>
          </a:p>
        </p:txBody>
      </p:sp>
      <p:sp>
        <p:nvSpPr>
          <p:cNvPr id="202" name="Google Shape;202;p22"/>
          <p:cNvSpPr txBox="1">
            <a:spLocks noGrp="1"/>
          </p:cNvSpPr>
          <p:nvPr>
            <p:ph type="subTitle" idx="14"/>
          </p:nvPr>
        </p:nvSpPr>
        <p:spPr>
          <a:xfrm>
            <a:off x="7450733" y="5313500"/>
            <a:ext cx="2592800" cy="796000"/>
          </a:xfrm>
          <a:prstGeom prst="rect">
            <a:avLst/>
          </a:prstGeom>
        </p:spPr>
        <p:txBody>
          <a:bodyPr spcFirstLastPara="1" wrap="square" lIns="91425" tIns="91425" rIns="91425" bIns="91425" anchor="t" anchorCtr="0">
            <a:noAutofit/>
          </a:bodyPr>
          <a:lstStyle>
            <a:lvl1pPr lvl="0" algn="r"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203" name="Google Shape;203;p22"/>
          <p:cNvSpPr txBox="1">
            <a:spLocks noGrp="1"/>
          </p:cNvSpPr>
          <p:nvPr>
            <p:ph type="title" idx="15"/>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1339634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31"/>
        <p:cNvGrpSpPr/>
        <p:nvPr/>
      </p:nvGrpSpPr>
      <p:grpSpPr>
        <a:xfrm>
          <a:off x="0" y="0"/>
          <a:ext cx="0" cy="0"/>
          <a:chOff x="0" y="0"/>
          <a:chExt cx="0" cy="0"/>
        </a:xfrm>
      </p:grpSpPr>
      <p:sp>
        <p:nvSpPr>
          <p:cNvPr id="232" name="Google Shape;232;p25"/>
          <p:cNvSpPr txBox="1">
            <a:spLocks noGrp="1"/>
          </p:cNvSpPr>
          <p:nvPr>
            <p:ph type="title"/>
          </p:nvPr>
        </p:nvSpPr>
        <p:spPr>
          <a:xfrm>
            <a:off x="6587433" y="2629967"/>
            <a:ext cx="4121600" cy="718800"/>
          </a:xfrm>
          <a:prstGeom prst="rect">
            <a:avLst/>
          </a:prstGeom>
          <a:noFill/>
          <a:ln>
            <a:noFill/>
          </a:ln>
        </p:spPr>
        <p:txBody>
          <a:bodyPr spcFirstLastPara="1" wrap="square" lIns="0" tIns="0" rIns="0" bIns="0" anchor="ctr" anchorCtr="0">
            <a:noAutofit/>
          </a:bodyPr>
          <a:lstStyle>
            <a:lvl1pPr lvl="0" algn="r" rtl="0">
              <a:spcBef>
                <a:spcPct val="1000"/>
              </a:spcBef>
              <a:spcAft>
                <a:spcPts val="0"/>
              </a:spcAft>
              <a:buSzPts val="2200"/>
              <a:buNone/>
              <a:defRPr i="0"/>
            </a:lvl1pPr>
            <a:lvl2pPr lvl="1" algn="r" rtl="0">
              <a:spcBef>
                <a:spcPct val="1000"/>
              </a:spcBef>
              <a:spcAft>
                <a:spcPts val="0"/>
              </a:spcAft>
              <a:buSzPts val="2500"/>
              <a:buNone/>
              <a:defRPr sz="3334"/>
            </a:lvl2pPr>
            <a:lvl3pPr lvl="2" algn="r" rtl="0">
              <a:spcBef>
                <a:spcPct val="1000"/>
              </a:spcBef>
              <a:spcAft>
                <a:spcPts val="0"/>
              </a:spcAft>
              <a:buSzPts val="2500"/>
              <a:buNone/>
              <a:defRPr sz="3334"/>
            </a:lvl3pPr>
            <a:lvl4pPr lvl="3" algn="r" rtl="0">
              <a:spcBef>
                <a:spcPct val="1000"/>
              </a:spcBef>
              <a:spcAft>
                <a:spcPts val="0"/>
              </a:spcAft>
              <a:buSzPts val="2500"/>
              <a:buNone/>
              <a:defRPr sz="3334"/>
            </a:lvl4pPr>
            <a:lvl5pPr lvl="4" algn="r" rtl="0">
              <a:spcBef>
                <a:spcPct val="1000"/>
              </a:spcBef>
              <a:spcAft>
                <a:spcPts val="0"/>
              </a:spcAft>
              <a:buSzPts val="2500"/>
              <a:buNone/>
              <a:defRPr sz="3334"/>
            </a:lvl5pPr>
            <a:lvl6pPr lvl="5" algn="r" rtl="0">
              <a:spcBef>
                <a:spcPct val="1000"/>
              </a:spcBef>
              <a:spcAft>
                <a:spcPts val="0"/>
              </a:spcAft>
              <a:buSzPts val="2500"/>
              <a:buNone/>
              <a:defRPr sz="3334"/>
            </a:lvl6pPr>
            <a:lvl7pPr lvl="6" algn="r" rtl="0">
              <a:spcBef>
                <a:spcPct val="1000"/>
              </a:spcBef>
              <a:spcAft>
                <a:spcPts val="0"/>
              </a:spcAft>
              <a:buSzPts val="2500"/>
              <a:buNone/>
              <a:defRPr sz="3334"/>
            </a:lvl7pPr>
            <a:lvl8pPr lvl="7" algn="r" rtl="0">
              <a:spcBef>
                <a:spcPct val="1000"/>
              </a:spcBef>
              <a:spcAft>
                <a:spcPts val="0"/>
              </a:spcAft>
              <a:buSzPts val="2500"/>
              <a:buNone/>
              <a:defRPr sz="3334"/>
            </a:lvl8pPr>
            <a:lvl9pPr lvl="8" algn="r" rtl="0">
              <a:spcBef>
                <a:spcPct val="1000"/>
              </a:spcBef>
              <a:spcAft>
                <a:spcPts val="0"/>
              </a:spcAft>
              <a:buSzPts val="2500"/>
              <a:buNone/>
              <a:defRPr sz="3334"/>
            </a:lvl9pPr>
          </a:lstStyle>
          <a:p>
            <a:endParaRPr/>
          </a:p>
        </p:txBody>
      </p:sp>
      <p:sp>
        <p:nvSpPr>
          <p:cNvPr id="233" name="Google Shape;233;p25"/>
          <p:cNvSpPr txBox="1">
            <a:spLocks noGrp="1"/>
          </p:cNvSpPr>
          <p:nvPr>
            <p:ph type="subTitle" idx="1"/>
          </p:nvPr>
        </p:nvSpPr>
        <p:spPr>
          <a:xfrm>
            <a:off x="6920633" y="3325867"/>
            <a:ext cx="3788400" cy="1567600"/>
          </a:xfrm>
          <a:prstGeom prst="rect">
            <a:avLst/>
          </a:prstGeom>
        </p:spPr>
        <p:txBody>
          <a:bodyPr spcFirstLastPara="1" wrap="square" lIns="91425" tIns="91425" rIns="91425" bIns="91425" anchor="t" anchorCtr="0">
            <a:noAutofit/>
          </a:bodyPr>
          <a:lstStyle>
            <a:lvl1pPr lvl="0"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34" name="Google Shape;234;p25"/>
          <p:cNvSpPr/>
          <p:nvPr/>
        </p:nvSpPr>
        <p:spPr>
          <a:xfrm flipH="1">
            <a:off x="5597887" y="6248400"/>
            <a:ext cx="5468989"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5" name="Google Shape;235;p25"/>
          <p:cNvSpPr/>
          <p:nvPr/>
        </p:nvSpPr>
        <p:spPr>
          <a:xfrm flipH="1">
            <a:off x="-1477399" y="-375045"/>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6" name="Google Shape;236;p25"/>
          <p:cNvSpPr/>
          <p:nvPr/>
        </p:nvSpPr>
        <p:spPr>
          <a:xfrm flipH="1">
            <a:off x="7554289" y="-1431833"/>
            <a:ext cx="4986064"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7" name="Google Shape;237;p25"/>
          <p:cNvSpPr/>
          <p:nvPr/>
        </p:nvSpPr>
        <p:spPr>
          <a:xfrm rot="4358284" flipH="1">
            <a:off x="-3147527" y="4242296"/>
            <a:ext cx="5370569" cy="244182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680160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
  <p:cSld name="Numbers and text ">
    <p:spTree>
      <p:nvGrpSpPr>
        <p:cNvPr id="1" name="Shape 259"/>
        <p:cNvGrpSpPr/>
        <p:nvPr/>
      </p:nvGrpSpPr>
      <p:grpSpPr>
        <a:xfrm>
          <a:off x="0" y="0"/>
          <a:ext cx="0" cy="0"/>
          <a:chOff x="0" y="0"/>
          <a:chExt cx="0" cy="0"/>
        </a:xfrm>
      </p:grpSpPr>
      <p:sp>
        <p:nvSpPr>
          <p:cNvPr id="260" name="Google Shape;260;p29"/>
          <p:cNvSpPr txBox="1">
            <a:spLocks noGrp="1"/>
          </p:cNvSpPr>
          <p:nvPr>
            <p:ph type="subTitle" idx="1"/>
          </p:nvPr>
        </p:nvSpPr>
        <p:spPr>
          <a:xfrm>
            <a:off x="3777800" y="2144667"/>
            <a:ext cx="4636400" cy="5564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61" name="Google Shape;261;p29"/>
          <p:cNvSpPr txBox="1">
            <a:spLocks noGrp="1"/>
          </p:cNvSpPr>
          <p:nvPr>
            <p:ph type="subTitle" idx="2"/>
          </p:nvPr>
        </p:nvSpPr>
        <p:spPr>
          <a:xfrm>
            <a:off x="3777800" y="3664881"/>
            <a:ext cx="4636400" cy="5564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62" name="Google Shape;262;p29"/>
          <p:cNvSpPr txBox="1">
            <a:spLocks noGrp="1"/>
          </p:cNvSpPr>
          <p:nvPr>
            <p:ph type="subTitle" idx="3"/>
          </p:nvPr>
        </p:nvSpPr>
        <p:spPr>
          <a:xfrm>
            <a:off x="3777800" y="5185700"/>
            <a:ext cx="4636400" cy="5564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63" name="Google Shape;263;p29"/>
          <p:cNvSpPr txBox="1">
            <a:spLocks noGrp="1"/>
          </p:cNvSpPr>
          <p:nvPr>
            <p:ph type="title" hasCustomPrompt="1"/>
          </p:nvPr>
        </p:nvSpPr>
        <p:spPr>
          <a:xfrm>
            <a:off x="3712000" y="1522300"/>
            <a:ext cx="4768000" cy="622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3600"/>
              <a:buNone/>
              <a:defRPr sz="4800"/>
            </a:lvl1pPr>
            <a:lvl2pPr lvl="1" algn="ctr" rtl="0">
              <a:spcBef>
                <a:spcPct val="1000"/>
              </a:spcBef>
              <a:spcAft>
                <a:spcPts val="0"/>
              </a:spcAft>
              <a:buSzPts val="3600"/>
              <a:buNone/>
              <a:defRPr sz="4800"/>
            </a:lvl2pPr>
            <a:lvl3pPr lvl="2" algn="ctr" rtl="0">
              <a:spcBef>
                <a:spcPct val="1000"/>
              </a:spcBef>
              <a:spcAft>
                <a:spcPts val="0"/>
              </a:spcAft>
              <a:buSzPts val="3600"/>
              <a:buNone/>
              <a:defRPr sz="4800"/>
            </a:lvl3pPr>
            <a:lvl4pPr lvl="3" algn="ctr" rtl="0">
              <a:spcBef>
                <a:spcPct val="1000"/>
              </a:spcBef>
              <a:spcAft>
                <a:spcPts val="0"/>
              </a:spcAft>
              <a:buSzPts val="3600"/>
              <a:buNone/>
              <a:defRPr sz="4800"/>
            </a:lvl4pPr>
            <a:lvl5pPr lvl="4" algn="ctr" rtl="0">
              <a:spcBef>
                <a:spcPct val="1000"/>
              </a:spcBef>
              <a:spcAft>
                <a:spcPts val="0"/>
              </a:spcAft>
              <a:buSzPts val="3600"/>
              <a:buNone/>
              <a:defRPr sz="4800"/>
            </a:lvl5pPr>
            <a:lvl6pPr lvl="5" algn="ctr" rtl="0">
              <a:spcBef>
                <a:spcPct val="1000"/>
              </a:spcBef>
              <a:spcAft>
                <a:spcPts val="0"/>
              </a:spcAft>
              <a:buSzPts val="3600"/>
              <a:buNone/>
              <a:defRPr sz="4800"/>
            </a:lvl6pPr>
            <a:lvl7pPr lvl="6" algn="ctr" rtl="0">
              <a:spcBef>
                <a:spcPct val="1000"/>
              </a:spcBef>
              <a:spcAft>
                <a:spcPts val="0"/>
              </a:spcAft>
              <a:buSzPts val="3600"/>
              <a:buNone/>
              <a:defRPr sz="4800"/>
            </a:lvl7pPr>
            <a:lvl8pPr lvl="7" algn="ctr" rtl="0">
              <a:spcBef>
                <a:spcPct val="1000"/>
              </a:spcBef>
              <a:spcAft>
                <a:spcPts val="0"/>
              </a:spcAft>
              <a:buSzPts val="3600"/>
              <a:buNone/>
              <a:defRPr sz="4800"/>
            </a:lvl8pPr>
            <a:lvl9pPr lvl="8" algn="ctr" rtl="0">
              <a:spcBef>
                <a:spcPct val="1000"/>
              </a:spcBef>
              <a:spcAft>
                <a:spcPts val="0"/>
              </a:spcAft>
              <a:buSzPts val="3600"/>
              <a:buNone/>
              <a:defRPr sz="4800"/>
            </a:lvl9pPr>
          </a:lstStyle>
          <a:p>
            <a:r>
              <a:t>xx%</a:t>
            </a:r>
          </a:p>
        </p:txBody>
      </p:sp>
      <p:sp>
        <p:nvSpPr>
          <p:cNvPr id="264" name="Google Shape;264;p29"/>
          <p:cNvSpPr txBox="1">
            <a:spLocks noGrp="1"/>
          </p:cNvSpPr>
          <p:nvPr>
            <p:ph type="title" idx="4" hasCustomPrompt="1"/>
          </p:nvPr>
        </p:nvSpPr>
        <p:spPr>
          <a:xfrm>
            <a:off x="3712000" y="3012667"/>
            <a:ext cx="4768000" cy="622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3600"/>
              <a:buNone/>
              <a:defRPr sz="4800"/>
            </a:lvl1pPr>
            <a:lvl2pPr lvl="1" algn="ctr" rtl="0">
              <a:spcBef>
                <a:spcPct val="1000"/>
              </a:spcBef>
              <a:spcAft>
                <a:spcPts val="0"/>
              </a:spcAft>
              <a:buSzPts val="3600"/>
              <a:buNone/>
              <a:defRPr sz="4800"/>
            </a:lvl2pPr>
            <a:lvl3pPr lvl="2" algn="ctr" rtl="0">
              <a:spcBef>
                <a:spcPct val="1000"/>
              </a:spcBef>
              <a:spcAft>
                <a:spcPts val="0"/>
              </a:spcAft>
              <a:buSzPts val="3600"/>
              <a:buNone/>
              <a:defRPr sz="4800"/>
            </a:lvl3pPr>
            <a:lvl4pPr lvl="3" algn="ctr" rtl="0">
              <a:spcBef>
                <a:spcPct val="1000"/>
              </a:spcBef>
              <a:spcAft>
                <a:spcPts val="0"/>
              </a:spcAft>
              <a:buSzPts val="3600"/>
              <a:buNone/>
              <a:defRPr sz="4800"/>
            </a:lvl4pPr>
            <a:lvl5pPr lvl="4" algn="ctr" rtl="0">
              <a:spcBef>
                <a:spcPct val="1000"/>
              </a:spcBef>
              <a:spcAft>
                <a:spcPts val="0"/>
              </a:spcAft>
              <a:buSzPts val="3600"/>
              <a:buNone/>
              <a:defRPr sz="4800"/>
            </a:lvl5pPr>
            <a:lvl6pPr lvl="5" algn="ctr" rtl="0">
              <a:spcBef>
                <a:spcPct val="1000"/>
              </a:spcBef>
              <a:spcAft>
                <a:spcPts val="0"/>
              </a:spcAft>
              <a:buSzPts val="3600"/>
              <a:buNone/>
              <a:defRPr sz="4800"/>
            </a:lvl6pPr>
            <a:lvl7pPr lvl="6" algn="ctr" rtl="0">
              <a:spcBef>
                <a:spcPct val="1000"/>
              </a:spcBef>
              <a:spcAft>
                <a:spcPts val="0"/>
              </a:spcAft>
              <a:buSzPts val="3600"/>
              <a:buNone/>
              <a:defRPr sz="4800"/>
            </a:lvl7pPr>
            <a:lvl8pPr lvl="7" algn="ctr" rtl="0">
              <a:spcBef>
                <a:spcPct val="1000"/>
              </a:spcBef>
              <a:spcAft>
                <a:spcPts val="0"/>
              </a:spcAft>
              <a:buSzPts val="3600"/>
              <a:buNone/>
              <a:defRPr sz="4800"/>
            </a:lvl8pPr>
            <a:lvl9pPr lvl="8" algn="ctr" rtl="0">
              <a:spcBef>
                <a:spcPct val="1000"/>
              </a:spcBef>
              <a:spcAft>
                <a:spcPts val="0"/>
              </a:spcAft>
              <a:buSzPts val="3600"/>
              <a:buNone/>
              <a:defRPr sz="4800"/>
            </a:lvl9pPr>
          </a:lstStyle>
          <a:p>
            <a:r>
              <a:t>xx%</a:t>
            </a:r>
          </a:p>
        </p:txBody>
      </p:sp>
      <p:sp>
        <p:nvSpPr>
          <p:cNvPr id="265" name="Google Shape;265;p29"/>
          <p:cNvSpPr txBox="1">
            <a:spLocks noGrp="1"/>
          </p:cNvSpPr>
          <p:nvPr>
            <p:ph type="title" idx="5" hasCustomPrompt="1"/>
          </p:nvPr>
        </p:nvSpPr>
        <p:spPr>
          <a:xfrm>
            <a:off x="3712000" y="4563300"/>
            <a:ext cx="4768000" cy="622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3600"/>
              <a:buNone/>
              <a:defRPr sz="4800"/>
            </a:lvl1pPr>
            <a:lvl2pPr lvl="1" algn="ctr" rtl="0">
              <a:spcBef>
                <a:spcPct val="1000"/>
              </a:spcBef>
              <a:spcAft>
                <a:spcPts val="0"/>
              </a:spcAft>
              <a:buSzPts val="3600"/>
              <a:buNone/>
              <a:defRPr sz="4800"/>
            </a:lvl2pPr>
            <a:lvl3pPr lvl="2" algn="ctr" rtl="0">
              <a:spcBef>
                <a:spcPct val="1000"/>
              </a:spcBef>
              <a:spcAft>
                <a:spcPts val="0"/>
              </a:spcAft>
              <a:buSzPts val="3600"/>
              <a:buNone/>
              <a:defRPr sz="4800"/>
            </a:lvl3pPr>
            <a:lvl4pPr lvl="3" algn="ctr" rtl="0">
              <a:spcBef>
                <a:spcPct val="1000"/>
              </a:spcBef>
              <a:spcAft>
                <a:spcPts val="0"/>
              </a:spcAft>
              <a:buSzPts val="3600"/>
              <a:buNone/>
              <a:defRPr sz="4800"/>
            </a:lvl4pPr>
            <a:lvl5pPr lvl="4" algn="ctr" rtl="0">
              <a:spcBef>
                <a:spcPct val="1000"/>
              </a:spcBef>
              <a:spcAft>
                <a:spcPts val="0"/>
              </a:spcAft>
              <a:buSzPts val="3600"/>
              <a:buNone/>
              <a:defRPr sz="4800"/>
            </a:lvl5pPr>
            <a:lvl6pPr lvl="5" algn="ctr" rtl="0">
              <a:spcBef>
                <a:spcPct val="1000"/>
              </a:spcBef>
              <a:spcAft>
                <a:spcPts val="0"/>
              </a:spcAft>
              <a:buSzPts val="3600"/>
              <a:buNone/>
              <a:defRPr sz="4800"/>
            </a:lvl6pPr>
            <a:lvl7pPr lvl="6" algn="ctr" rtl="0">
              <a:spcBef>
                <a:spcPct val="1000"/>
              </a:spcBef>
              <a:spcAft>
                <a:spcPts val="0"/>
              </a:spcAft>
              <a:buSzPts val="3600"/>
              <a:buNone/>
              <a:defRPr sz="4800"/>
            </a:lvl7pPr>
            <a:lvl8pPr lvl="7" algn="ctr" rtl="0">
              <a:spcBef>
                <a:spcPct val="1000"/>
              </a:spcBef>
              <a:spcAft>
                <a:spcPts val="0"/>
              </a:spcAft>
              <a:buSzPts val="3600"/>
              <a:buNone/>
              <a:defRPr sz="4800"/>
            </a:lvl8pPr>
            <a:lvl9pPr lvl="8" algn="ctr" rtl="0">
              <a:spcBef>
                <a:spcPct val="1000"/>
              </a:spcBef>
              <a:spcAft>
                <a:spcPts val="0"/>
              </a:spcAft>
              <a:buSzPts val="3600"/>
              <a:buNone/>
              <a:defRPr sz="4800"/>
            </a:lvl9pPr>
          </a:lstStyle>
          <a:p>
            <a:r>
              <a:t>xx%</a:t>
            </a:r>
          </a:p>
        </p:txBody>
      </p:sp>
      <p:sp>
        <p:nvSpPr>
          <p:cNvPr id="266" name="Google Shape;266;p29"/>
          <p:cNvSpPr/>
          <p:nvPr/>
        </p:nvSpPr>
        <p:spPr>
          <a:xfrm>
            <a:off x="10697355" y="4887507"/>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7" name="Google Shape;267;p29"/>
          <p:cNvSpPr/>
          <p:nvPr/>
        </p:nvSpPr>
        <p:spPr>
          <a:xfrm>
            <a:off x="-1395972" y="5229268"/>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8" name="Google Shape;268;p29"/>
          <p:cNvSpPr/>
          <p:nvPr/>
        </p:nvSpPr>
        <p:spPr>
          <a:xfrm>
            <a:off x="10068167" y="-5661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9" name="Google Shape;269;p29"/>
          <p:cNvSpPr/>
          <p:nvPr/>
        </p:nvSpPr>
        <p:spPr>
          <a:xfrm rot="-2426310">
            <a:off x="-2521711" y="-1352794"/>
            <a:ext cx="4985917" cy="3417047"/>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0" name="Google Shape;270;p29"/>
          <p:cNvSpPr/>
          <p:nvPr/>
        </p:nvSpPr>
        <p:spPr>
          <a:xfrm>
            <a:off x="2143567" y="6278133"/>
            <a:ext cx="7368325" cy="2280792"/>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1" name="Google Shape;271;p29"/>
          <p:cNvSpPr/>
          <p:nvPr/>
        </p:nvSpPr>
        <p:spPr>
          <a:xfrm rot="803305">
            <a:off x="2908943" y="-2322627"/>
            <a:ext cx="5370539" cy="3031965"/>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2693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72"/>
        <p:cNvGrpSpPr/>
        <p:nvPr/>
      </p:nvGrpSpPr>
      <p:grpSpPr>
        <a:xfrm>
          <a:off x="0" y="0"/>
          <a:ext cx="0" cy="0"/>
          <a:chOff x="0" y="0"/>
          <a:chExt cx="0" cy="0"/>
        </a:xfrm>
      </p:grpSpPr>
      <p:sp>
        <p:nvSpPr>
          <p:cNvPr id="273" name="Google Shape;273;p30"/>
          <p:cNvSpPr txBox="1">
            <a:spLocks noGrp="1"/>
          </p:cNvSpPr>
          <p:nvPr>
            <p:ph type="title"/>
          </p:nvPr>
        </p:nvSpPr>
        <p:spPr>
          <a:xfrm>
            <a:off x="1252600" y="1391067"/>
            <a:ext cx="4810000" cy="1213200"/>
          </a:xfrm>
          <a:prstGeom prst="rect">
            <a:avLst/>
          </a:prstGeom>
          <a:noFill/>
          <a:ln>
            <a:noFill/>
          </a:ln>
        </p:spPr>
        <p:txBody>
          <a:bodyPr spcFirstLastPara="1" wrap="square" lIns="0" tIns="0" rIns="0" bIns="0" anchor="b" anchorCtr="0">
            <a:noAutofit/>
          </a:bodyPr>
          <a:lstStyle>
            <a:lvl1pPr lvl="0" rtl="0">
              <a:spcBef>
                <a:spcPct val="1000"/>
              </a:spcBef>
              <a:spcAft>
                <a:spcPts val="0"/>
              </a:spcAft>
              <a:buSzPts val="3300"/>
              <a:buNone/>
              <a:defRPr sz="8000" i="0"/>
            </a:lvl1pPr>
            <a:lvl2pPr lvl="1" rtl="0">
              <a:spcBef>
                <a:spcPct val="1000"/>
              </a:spcBef>
              <a:spcAft>
                <a:spcPts val="0"/>
              </a:spcAft>
              <a:buSzPts val="3300"/>
              <a:buNone/>
              <a:defRPr sz="4400"/>
            </a:lvl2pPr>
            <a:lvl3pPr lvl="2" rtl="0">
              <a:spcBef>
                <a:spcPct val="1000"/>
              </a:spcBef>
              <a:spcAft>
                <a:spcPts val="0"/>
              </a:spcAft>
              <a:buSzPts val="3300"/>
              <a:buNone/>
              <a:defRPr sz="4400"/>
            </a:lvl3pPr>
            <a:lvl4pPr lvl="3" rtl="0">
              <a:spcBef>
                <a:spcPct val="1000"/>
              </a:spcBef>
              <a:spcAft>
                <a:spcPts val="0"/>
              </a:spcAft>
              <a:buSzPts val="3300"/>
              <a:buNone/>
              <a:defRPr sz="4400"/>
            </a:lvl4pPr>
            <a:lvl5pPr lvl="4" rtl="0">
              <a:spcBef>
                <a:spcPct val="1000"/>
              </a:spcBef>
              <a:spcAft>
                <a:spcPts val="0"/>
              </a:spcAft>
              <a:buSzPts val="3300"/>
              <a:buNone/>
              <a:defRPr sz="4400"/>
            </a:lvl5pPr>
            <a:lvl6pPr lvl="5" rtl="0">
              <a:spcBef>
                <a:spcPct val="1000"/>
              </a:spcBef>
              <a:spcAft>
                <a:spcPts val="0"/>
              </a:spcAft>
              <a:buSzPts val="3300"/>
              <a:buNone/>
              <a:defRPr sz="4400"/>
            </a:lvl6pPr>
            <a:lvl7pPr lvl="6" rtl="0">
              <a:spcBef>
                <a:spcPct val="1000"/>
              </a:spcBef>
              <a:spcAft>
                <a:spcPts val="0"/>
              </a:spcAft>
              <a:buSzPts val="3300"/>
              <a:buNone/>
              <a:defRPr sz="4400"/>
            </a:lvl7pPr>
            <a:lvl8pPr lvl="7" rtl="0">
              <a:spcBef>
                <a:spcPct val="1000"/>
              </a:spcBef>
              <a:spcAft>
                <a:spcPts val="0"/>
              </a:spcAft>
              <a:buSzPts val="3300"/>
              <a:buNone/>
              <a:defRPr sz="4400"/>
            </a:lvl8pPr>
            <a:lvl9pPr lvl="8" rtl="0">
              <a:spcBef>
                <a:spcPct val="1000"/>
              </a:spcBef>
              <a:spcAft>
                <a:spcPts val="0"/>
              </a:spcAft>
              <a:buSzPts val="3300"/>
              <a:buNone/>
              <a:defRPr sz="4400"/>
            </a:lvl9pPr>
          </a:lstStyle>
          <a:p>
            <a:endParaRPr/>
          </a:p>
        </p:txBody>
      </p:sp>
      <p:sp>
        <p:nvSpPr>
          <p:cNvPr id="274" name="Google Shape;274;p30"/>
          <p:cNvSpPr txBox="1">
            <a:spLocks noGrp="1"/>
          </p:cNvSpPr>
          <p:nvPr>
            <p:ph type="subTitle" idx="1"/>
          </p:nvPr>
        </p:nvSpPr>
        <p:spPr>
          <a:xfrm>
            <a:off x="1454200" y="3245800"/>
            <a:ext cx="4406800" cy="12132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75" name="Google Shape;275;p30"/>
          <p:cNvSpPr txBox="1">
            <a:spLocks noGrp="1"/>
          </p:cNvSpPr>
          <p:nvPr>
            <p:ph type="subTitle" idx="2"/>
          </p:nvPr>
        </p:nvSpPr>
        <p:spPr>
          <a:xfrm>
            <a:off x="1454200" y="5327384"/>
            <a:ext cx="4406800" cy="5692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9pPr>
          </a:lstStyle>
          <a:p>
            <a:endParaRPr/>
          </a:p>
        </p:txBody>
      </p:sp>
      <p:sp>
        <p:nvSpPr>
          <p:cNvPr id="276" name="Google Shape;276;p30"/>
          <p:cNvSpPr txBox="1"/>
          <p:nvPr/>
        </p:nvSpPr>
        <p:spPr>
          <a:xfrm>
            <a:off x="1709000" y="4549684"/>
            <a:ext cx="3897200" cy="757600"/>
          </a:xfrm>
          <a:prstGeom prst="rect">
            <a:avLst/>
          </a:prstGeom>
          <a:noFill/>
          <a:ln>
            <a:noFill/>
          </a:ln>
        </p:spPr>
        <p:txBody>
          <a:bodyPr spcFirstLastPara="1" wrap="square" lIns="121900" tIns="121900" rIns="121900" bIns="121900" anchor="t" anchorCtr="0">
            <a:noAutofit/>
          </a:bodyPr>
          <a:lstStyle/>
          <a:p>
            <a:pPr marL="0" lvl="0" indent="0" algn="ctr" rtl="0">
              <a:lnSpc>
                <a:spcPct val="114000"/>
              </a:lnSpc>
              <a:spcBef>
                <a:spcPts val="0"/>
              </a:spcBef>
              <a:spcAft>
                <a:spcPts val="0"/>
              </a:spcAft>
              <a:buClr>
                <a:schemeClr val="dk1"/>
              </a:buClr>
              <a:buSzPts val="1100"/>
              <a:buFont typeface="Arial" panose="020B0604020202020204"/>
              <a:buNone/>
            </a:pPr>
            <a:r>
              <a:rPr lang="en-GB" sz="1200">
                <a:solidFill>
                  <a:schemeClr val="dk1"/>
                </a:solidFill>
                <a:latin typeface="Roboto Light" panose="02000000000000000000"/>
                <a:ea typeface="Roboto Light" panose="02000000000000000000"/>
                <a:cs typeface="Roboto Light" panose="02000000000000000000"/>
                <a:sym typeface="Roboto Light" panose="02000000000000000000"/>
              </a:rPr>
              <a:t>CREDITS: This presentation template was created by</a:t>
            </a:r>
            <a:r>
              <a:rPr lang="en-GB" sz="1200" b="1">
                <a:solidFill>
                  <a:schemeClr val="dk1"/>
                </a:solidFill>
                <a:latin typeface="Roboto" panose="02000000000000000000"/>
                <a:ea typeface="Roboto" panose="02000000000000000000"/>
                <a:cs typeface="Roboto" panose="02000000000000000000"/>
                <a:sym typeface="Roboto" panose="02000000000000000000"/>
              </a:rPr>
              <a:t> </a:t>
            </a:r>
            <a:r>
              <a:rPr lang="en-GB" sz="1200" b="1">
                <a:solidFill>
                  <a:schemeClr val="dk1"/>
                </a:solidFill>
                <a:uFill>
                  <a:noFill/>
                </a:uFill>
                <a:latin typeface="Roboto" panose="02000000000000000000"/>
                <a:ea typeface="Roboto" panose="02000000000000000000"/>
                <a:cs typeface="Roboto" panose="02000000000000000000"/>
                <a:sym typeface="Roboto" panose="02000000000000000000"/>
                <a:hlinkClick r:id="rId2"/>
              </a:rPr>
              <a:t>Slidesgo</a:t>
            </a:r>
            <a:r>
              <a:rPr lang="en-GB" sz="1200" b="1">
                <a:solidFill>
                  <a:schemeClr val="dk1"/>
                </a:solidFill>
                <a:latin typeface="Roboto" panose="02000000000000000000"/>
                <a:ea typeface="Roboto" panose="02000000000000000000"/>
                <a:cs typeface="Roboto" panose="02000000000000000000"/>
                <a:sym typeface="Roboto" panose="02000000000000000000"/>
              </a:rPr>
              <a:t>,</a:t>
            </a:r>
            <a:r>
              <a:rPr lang="en-GB" sz="1200">
                <a:solidFill>
                  <a:schemeClr val="dk1"/>
                </a:solidFill>
                <a:latin typeface="Roboto Light" panose="02000000000000000000"/>
                <a:ea typeface="Roboto Light" panose="02000000000000000000"/>
                <a:cs typeface="Roboto Light" panose="02000000000000000000"/>
                <a:sym typeface="Roboto Light" panose="02000000000000000000"/>
              </a:rPr>
              <a:t> including icons by </a:t>
            </a:r>
            <a:r>
              <a:rPr lang="en-GB" sz="1200" b="1">
                <a:solidFill>
                  <a:schemeClr val="dk1"/>
                </a:solidFill>
                <a:uFill>
                  <a:noFill/>
                </a:uFill>
                <a:latin typeface="Roboto" panose="02000000000000000000"/>
                <a:ea typeface="Roboto" panose="02000000000000000000"/>
                <a:cs typeface="Roboto" panose="02000000000000000000"/>
                <a:sym typeface="Roboto" panose="02000000000000000000"/>
                <a:hlinkClick r:id="rId3"/>
              </a:rPr>
              <a:t>Flaticon</a:t>
            </a:r>
            <a:r>
              <a:rPr lang="en-GB" sz="1200" b="1">
                <a:solidFill>
                  <a:schemeClr val="dk1"/>
                </a:solidFill>
                <a:latin typeface="Roboto" panose="02000000000000000000"/>
                <a:ea typeface="Roboto" panose="02000000000000000000"/>
                <a:cs typeface="Roboto" panose="02000000000000000000"/>
                <a:sym typeface="Roboto" panose="02000000000000000000"/>
              </a:rPr>
              <a:t>, </a:t>
            </a:r>
            <a:r>
              <a:rPr lang="en-GB" sz="1200">
                <a:solidFill>
                  <a:schemeClr val="dk1"/>
                </a:solidFill>
                <a:latin typeface="Roboto Light" panose="02000000000000000000"/>
                <a:ea typeface="Roboto Light" panose="02000000000000000000"/>
                <a:cs typeface="Roboto Light" panose="02000000000000000000"/>
                <a:sym typeface="Roboto Light" panose="02000000000000000000"/>
              </a:rPr>
              <a:t>infographics &amp; images by </a:t>
            </a:r>
            <a:r>
              <a:rPr lang="en-GB" sz="1200" b="1">
                <a:solidFill>
                  <a:schemeClr val="dk1"/>
                </a:solidFill>
                <a:uFill>
                  <a:noFill/>
                </a:uFill>
                <a:latin typeface="Roboto" panose="02000000000000000000"/>
                <a:ea typeface="Roboto" panose="02000000000000000000"/>
                <a:cs typeface="Roboto" panose="02000000000000000000"/>
                <a:sym typeface="Roboto" panose="02000000000000000000"/>
                <a:hlinkClick r:id="rId4"/>
              </a:rPr>
              <a:t>Freepik</a:t>
            </a:r>
            <a:r>
              <a:rPr lang="en-GB" sz="1200" b="1">
                <a:solidFill>
                  <a:schemeClr val="dk1"/>
                </a:solidFill>
                <a:latin typeface="Roboto" panose="02000000000000000000"/>
                <a:ea typeface="Roboto" panose="02000000000000000000"/>
                <a:cs typeface="Roboto" panose="02000000000000000000"/>
                <a:sym typeface="Roboto" panose="02000000000000000000"/>
              </a:rPr>
              <a:t> </a:t>
            </a:r>
            <a:endParaRPr sz="1867" b="1">
              <a:solidFill>
                <a:schemeClr val="dk1"/>
              </a:solidFill>
              <a:latin typeface="Roboto" panose="02000000000000000000"/>
              <a:ea typeface="Roboto" panose="02000000000000000000"/>
              <a:cs typeface="Roboto" panose="02000000000000000000"/>
              <a:sym typeface="Roboto" panose="02000000000000000000"/>
            </a:endParaRPr>
          </a:p>
        </p:txBody>
      </p:sp>
      <p:sp>
        <p:nvSpPr>
          <p:cNvPr id="277" name="Google Shape;277;p30"/>
          <p:cNvSpPr/>
          <p:nvPr/>
        </p:nvSpPr>
        <p:spPr>
          <a:xfrm rot="8999987">
            <a:off x="10019401" y="4763415"/>
            <a:ext cx="4059412" cy="3392893"/>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8" name="Google Shape;278;p30"/>
          <p:cNvSpPr/>
          <p:nvPr/>
        </p:nvSpPr>
        <p:spPr>
          <a:xfrm>
            <a:off x="10172072" y="-1051596"/>
            <a:ext cx="3908488" cy="3655856"/>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9" name="Google Shape;279;p30"/>
          <p:cNvSpPr/>
          <p:nvPr/>
        </p:nvSpPr>
        <p:spPr>
          <a:xfrm rot="569462">
            <a:off x="-1919854" y="5906371"/>
            <a:ext cx="5970203" cy="271456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0" name="Google Shape;280;p30"/>
          <p:cNvSpPr/>
          <p:nvPr/>
        </p:nvSpPr>
        <p:spPr>
          <a:xfrm rot="-3863724">
            <a:off x="-3172035" y="-616788"/>
            <a:ext cx="5370415" cy="303191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1" name="Google Shape;281;p30"/>
          <p:cNvSpPr/>
          <p:nvPr/>
        </p:nvSpPr>
        <p:spPr>
          <a:xfrm>
            <a:off x="4072551" y="-2379667"/>
            <a:ext cx="5370544" cy="303192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00389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2"/>
        <p:cNvGrpSpPr/>
        <p:nvPr/>
      </p:nvGrpSpPr>
      <p:grpSpPr>
        <a:xfrm>
          <a:off x="0" y="0"/>
          <a:ext cx="0" cy="0"/>
          <a:chOff x="0" y="0"/>
          <a:chExt cx="0" cy="0"/>
        </a:xfrm>
      </p:grpSpPr>
      <p:sp>
        <p:nvSpPr>
          <p:cNvPr id="283" name="Google Shape;283;p31"/>
          <p:cNvSpPr/>
          <p:nvPr/>
        </p:nvSpPr>
        <p:spPr>
          <a:xfrm>
            <a:off x="9782600" y="6834633"/>
            <a:ext cx="145667" cy="23367"/>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4" name="Google Shape;284;p31"/>
          <p:cNvSpPr/>
          <p:nvPr/>
        </p:nvSpPr>
        <p:spPr>
          <a:xfrm>
            <a:off x="10172055" y="5499273"/>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5" name="Google Shape;285;p31"/>
          <p:cNvSpPr/>
          <p:nvPr/>
        </p:nvSpPr>
        <p:spPr>
          <a:xfrm>
            <a:off x="10408811" y="-912665"/>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6" name="Google Shape;286;p31"/>
          <p:cNvSpPr/>
          <p:nvPr/>
        </p:nvSpPr>
        <p:spPr>
          <a:xfrm rot="-2700000" flipH="1">
            <a:off x="-1696712" y="4284267"/>
            <a:ext cx="2883937" cy="2697528"/>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7" name="Google Shape;287;p31"/>
          <p:cNvSpPr/>
          <p:nvPr/>
        </p:nvSpPr>
        <p:spPr>
          <a:xfrm>
            <a:off x="-76233" y="-2133949"/>
            <a:ext cx="4986064"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8" name="Google Shape;288;p31"/>
          <p:cNvSpPr/>
          <p:nvPr/>
        </p:nvSpPr>
        <p:spPr>
          <a:xfrm>
            <a:off x="2247160" y="6094805"/>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9" name="Google Shape;289;p31"/>
          <p:cNvSpPr/>
          <p:nvPr/>
        </p:nvSpPr>
        <p:spPr>
          <a:xfrm rot="6921510">
            <a:off x="5125668" y="-1618872"/>
            <a:ext cx="5370515" cy="3032159"/>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386449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90"/>
        <p:cNvGrpSpPr/>
        <p:nvPr/>
      </p:nvGrpSpPr>
      <p:grpSpPr>
        <a:xfrm>
          <a:off x="0" y="0"/>
          <a:ext cx="0" cy="0"/>
          <a:chOff x="0" y="0"/>
          <a:chExt cx="0" cy="0"/>
        </a:xfrm>
      </p:grpSpPr>
      <p:sp>
        <p:nvSpPr>
          <p:cNvPr id="291" name="Google Shape;291;p32"/>
          <p:cNvSpPr/>
          <p:nvPr/>
        </p:nvSpPr>
        <p:spPr>
          <a:xfrm rot="8999889">
            <a:off x="10222771" y="5047604"/>
            <a:ext cx="3321253" cy="2775933"/>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2" name="Google Shape;292;p32"/>
          <p:cNvSpPr/>
          <p:nvPr/>
        </p:nvSpPr>
        <p:spPr>
          <a:xfrm>
            <a:off x="10710734" y="-7282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3" name="Google Shape;293;p32"/>
          <p:cNvSpPr/>
          <p:nvPr/>
        </p:nvSpPr>
        <p:spPr>
          <a:xfrm>
            <a:off x="-69068" y="6356803"/>
            <a:ext cx="4393611" cy="199763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4" name="Google Shape;294;p32"/>
          <p:cNvSpPr/>
          <p:nvPr/>
        </p:nvSpPr>
        <p:spPr>
          <a:xfrm rot="-3863648">
            <a:off x="-2717900" y="110813"/>
            <a:ext cx="4400988" cy="2484564"/>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63463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6700" y="303967"/>
            <a:ext cx="9371200" cy="68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106700" y="2488933"/>
            <a:ext cx="5910800" cy="2349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80700-5D63-4E81-AC36-D158E29CA293}" type="datetimeFigureOut">
              <a:rPr lang="en-US" smtClean="0"/>
              <a:t>15/03/2025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753451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DFED-DA48-FEDC-727C-F184C73633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0752F35-BE8A-3165-EEA7-9C675ED911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2EDD93D-27F5-D271-231A-FE58AC30FEED}"/>
              </a:ext>
            </a:extLst>
          </p:cNvPr>
          <p:cNvSpPr>
            <a:spLocks noGrp="1"/>
          </p:cNvSpPr>
          <p:nvPr>
            <p:ph type="dt" sz="half" idx="10"/>
          </p:nvPr>
        </p:nvSpPr>
        <p:spPr/>
        <p:txBody>
          <a:bodyPr/>
          <a:lstStyle/>
          <a:p>
            <a:fld id="{1F062F8B-C29A-4F4A-A8DB-6E1C63C8248D}" type="datetimeFigureOut">
              <a:rPr lang="vi-VN" smtClean="0"/>
              <a:t>15/03/2025</a:t>
            </a:fld>
            <a:endParaRPr lang="vi-VN"/>
          </a:p>
        </p:txBody>
      </p:sp>
      <p:sp>
        <p:nvSpPr>
          <p:cNvPr id="5" name="Footer Placeholder 4">
            <a:extLst>
              <a:ext uri="{FF2B5EF4-FFF2-40B4-BE49-F238E27FC236}">
                <a16:creationId xmlns:a16="http://schemas.microsoft.com/office/drawing/2014/main" id="{3AD8F6CA-EF3D-A7B5-4AF7-DBC5CB96D4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B485159-ED64-09D2-37B2-E612E6BDC7B1}"/>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610338241"/>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6425-E4CF-6AAD-A784-E82E4386BD2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05F2F86-4468-1E7B-ACFD-0209327BF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5FC0D8-2240-26D8-5BCA-0748B4E8D7FD}"/>
              </a:ext>
            </a:extLst>
          </p:cNvPr>
          <p:cNvSpPr>
            <a:spLocks noGrp="1"/>
          </p:cNvSpPr>
          <p:nvPr>
            <p:ph type="dt" sz="half" idx="10"/>
          </p:nvPr>
        </p:nvSpPr>
        <p:spPr/>
        <p:txBody>
          <a:bodyPr/>
          <a:lstStyle/>
          <a:p>
            <a:fld id="{1F062F8B-C29A-4F4A-A8DB-6E1C63C8248D}" type="datetimeFigureOut">
              <a:rPr lang="vi-VN" smtClean="0"/>
              <a:t>15/03/2025</a:t>
            </a:fld>
            <a:endParaRPr lang="vi-VN"/>
          </a:p>
        </p:txBody>
      </p:sp>
      <p:sp>
        <p:nvSpPr>
          <p:cNvPr id="5" name="Footer Placeholder 4">
            <a:extLst>
              <a:ext uri="{FF2B5EF4-FFF2-40B4-BE49-F238E27FC236}">
                <a16:creationId xmlns:a16="http://schemas.microsoft.com/office/drawing/2014/main" id="{E41ECEA1-0B1A-D6CF-C9BA-FADB9E08A4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F6BEBB-9C91-871F-EC82-0AE9D6ABADAD}"/>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47050562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2"/>
        <p:cNvGrpSpPr/>
        <p:nvPr/>
      </p:nvGrpSpPr>
      <p:grpSpPr>
        <a:xfrm>
          <a:off x="0" y="0"/>
          <a:ext cx="0" cy="0"/>
          <a:chOff x="0" y="0"/>
          <a:chExt cx="0" cy="0"/>
        </a:xfrm>
      </p:grpSpPr>
      <p:sp>
        <p:nvSpPr>
          <p:cNvPr id="43" name="Google Shape;43;p6"/>
          <p:cNvSpPr/>
          <p:nvPr/>
        </p:nvSpPr>
        <p:spPr>
          <a:xfrm>
            <a:off x="9621888" y="5940707"/>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4" name="Google Shape;44;p6"/>
          <p:cNvSpPr/>
          <p:nvPr/>
        </p:nvSpPr>
        <p:spPr>
          <a:xfrm>
            <a:off x="10467534" y="-5661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5" name="Google Shape;45;p6"/>
          <p:cNvSpPr/>
          <p:nvPr/>
        </p:nvSpPr>
        <p:spPr>
          <a:xfrm>
            <a:off x="-7" y="6296638"/>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6" name="Google Shape;46;p6"/>
          <p:cNvSpPr/>
          <p:nvPr/>
        </p:nvSpPr>
        <p:spPr>
          <a:xfrm rot="-3863724">
            <a:off x="-3594935" y="145212"/>
            <a:ext cx="5370415" cy="303191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 name="Google Shape;47;p6"/>
          <p:cNvSpPr/>
          <p:nvPr/>
        </p:nvSpPr>
        <p:spPr>
          <a:xfrm rot="851619">
            <a:off x="2452852" y="-2674528"/>
            <a:ext cx="5370763" cy="303186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8" name="Google Shape;48;p6"/>
          <p:cNvSpPr txBox="1">
            <a:spLocks noGrp="1"/>
          </p:cNvSpPr>
          <p:nvPr>
            <p:ph type="title"/>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1043159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9F6A-31C1-B4F3-B526-0CBDD5E181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8D26619-95FC-A4A2-DA43-BFC07BAD25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481E77-5A1F-7AB1-68DA-471317E3CD28}"/>
              </a:ext>
            </a:extLst>
          </p:cNvPr>
          <p:cNvSpPr>
            <a:spLocks noGrp="1"/>
          </p:cNvSpPr>
          <p:nvPr>
            <p:ph type="dt" sz="half" idx="10"/>
          </p:nvPr>
        </p:nvSpPr>
        <p:spPr/>
        <p:txBody>
          <a:bodyPr/>
          <a:lstStyle/>
          <a:p>
            <a:fld id="{1F062F8B-C29A-4F4A-A8DB-6E1C63C8248D}" type="datetimeFigureOut">
              <a:rPr lang="vi-VN" smtClean="0"/>
              <a:t>15/03/2025</a:t>
            </a:fld>
            <a:endParaRPr lang="vi-VN"/>
          </a:p>
        </p:txBody>
      </p:sp>
      <p:sp>
        <p:nvSpPr>
          <p:cNvPr id="5" name="Footer Placeholder 4">
            <a:extLst>
              <a:ext uri="{FF2B5EF4-FFF2-40B4-BE49-F238E27FC236}">
                <a16:creationId xmlns:a16="http://schemas.microsoft.com/office/drawing/2014/main" id="{B46398A5-782D-749C-025F-56296890B7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B3C515-0C2D-F219-AE1B-E0F7CD0B31AB}"/>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4186269660"/>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83DAF-CEF0-D0F0-55D7-4CECC3C2F65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151EAF0-8EE7-A2A1-F9D6-682E79B6DC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42D8229-3168-C1CC-9C11-CA2F4ED592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28277F2-86AF-250C-D14B-2ECB43D37AE1}"/>
              </a:ext>
            </a:extLst>
          </p:cNvPr>
          <p:cNvSpPr>
            <a:spLocks noGrp="1"/>
          </p:cNvSpPr>
          <p:nvPr>
            <p:ph type="dt" sz="half" idx="10"/>
          </p:nvPr>
        </p:nvSpPr>
        <p:spPr/>
        <p:txBody>
          <a:bodyPr/>
          <a:lstStyle/>
          <a:p>
            <a:fld id="{1F062F8B-C29A-4F4A-A8DB-6E1C63C8248D}" type="datetimeFigureOut">
              <a:rPr lang="vi-VN" smtClean="0"/>
              <a:t>15/03/2025</a:t>
            </a:fld>
            <a:endParaRPr lang="vi-VN"/>
          </a:p>
        </p:txBody>
      </p:sp>
      <p:sp>
        <p:nvSpPr>
          <p:cNvPr id="6" name="Footer Placeholder 5">
            <a:extLst>
              <a:ext uri="{FF2B5EF4-FFF2-40B4-BE49-F238E27FC236}">
                <a16:creationId xmlns:a16="http://schemas.microsoft.com/office/drawing/2014/main" id="{89120217-D914-625C-ED49-EF5A3F04917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678E705-90D1-3322-3F42-00FD7E8851F6}"/>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067391820"/>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F7E47-F4B4-7F54-7D1B-5A650945ECF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58662D2-A0DB-8EDC-7443-AA34081F54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9C3A36-3E92-98AC-CB9B-49AD8EB94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6B25FCD-7A9B-4010-05D7-5382E2BB0F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F6BE47-ADB7-2A16-9C17-D1F680D6B1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06644CBA-E466-3C73-022A-CD83B40BE139}"/>
              </a:ext>
            </a:extLst>
          </p:cNvPr>
          <p:cNvSpPr>
            <a:spLocks noGrp="1"/>
          </p:cNvSpPr>
          <p:nvPr>
            <p:ph type="dt" sz="half" idx="10"/>
          </p:nvPr>
        </p:nvSpPr>
        <p:spPr/>
        <p:txBody>
          <a:bodyPr/>
          <a:lstStyle/>
          <a:p>
            <a:fld id="{1F062F8B-C29A-4F4A-A8DB-6E1C63C8248D}" type="datetimeFigureOut">
              <a:rPr lang="vi-VN" smtClean="0"/>
              <a:t>15/03/2025</a:t>
            </a:fld>
            <a:endParaRPr lang="vi-VN"/>
          </a:p>
        </p:txBody>
      </p:sp>
      <p:sp>
        <p:nvSpPr>
          <p:cNvPr id="8" name="Footer Placeholder 7">
            <a:extLst>
              <a:ext uri="{FF2B5EF4-FFF2-40B4-BE49-F238E27FC236}">
                <a16:creationId xmlns:a16="http://schemas.microsoft.com/office/drawing/2014/main" id="{F79DEDC9-C568-4AD7-D7A9-30AED805C2F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9B1E6DF-DBD6-8A6D-AFE5-F2C2C68E485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422231710"/>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91B9-E97B-AD00-52A8-4D946AE9335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AF40718-D92E-9215-1B07-A390CA76F587}"/>
              </a:ext>
            </a:extLst>
          </p:cNvPr>
          <p:cNvSpPr>
            <a:spLocks noGrp="1"/>
          </p:cNvSpPr>
          <p:nvPr>
            <p:ph type="dt" sz="half" idx="10"/>
          </p:nvPr>
        </p:nvSpPr>
        <p:spPr/>
        <p:txBody>
          <a:bodyPr/>
          <a:lstStyle/>
          <a:p>
            <a:fld id="{1F062F8B-C29A-4F4A-A8DB-6E1C63C8248D}" type="datetimeFigureOut">
              <a:rPr lang="vi-VN" smtClean="0"/>
              <a:t>15/03/2025</a:t>
            </a:fld>
            <a:endParaRPr lang="vi-VN"/>
          </a:p>
        </p:txBody>
      </p:sp>
      <p:sp>
        <p:nvSpPr>
          <p:cNvPr id="4" name="Footer Placeholder 3">
            <a:extLst>
              <a:ext uri="{FF2B5EF4-FFF2-40B4-BE49-F238E27FC236}">
                <a16:creationId xmlns:a16="http://schemas.microsoft.com/office/drawing/2014/main" id="{159C5669-2747-FB92-A181-F99F1C6F6CF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F7CDB73-7258-D7A9-CFF5-A2FF9DDBF6B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649417732"/>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C7FC82-DBBB-CB9B-1A45-B10A32722DF6}"/>
              </a:ext>
            </a:extLst>
          </p:cNvPr>
          <p:cNvSpPr>
            <a:spLocks noGrp="1"/>
          </p:cNvSpPr>
          <p:nvPr>
            <p:ph type="dt" sz="half" idx="10"/>
          </p:nvPr>
        </p:nvSpPr>
        <p:spPr/>
        <p:txBody>
          <a:bodyPr/>
          <a:lstStyle/>
          <a:p>
            <a:fld id="{1F062F8B-C29A-4F4A-A8DB-6E1C63C8248D}" type="datetimeFigureOut">
              <a:rPr lang="vi-VN" smtClean="0"/>
              <a:t>15/03/2025</a:t>
            </a:fld>
            <a:endParaRPr lang="vi-VN"/>
          </a:p>
        </p:txBody>
      </p:sp>
      <p:sp>
        <p:nvSpPr>
          <p:cNvPr id="3" name="Footer Placeholder 2">
            <a:extLst>
              <a:ext uri="{FF2B5EF4-FFF2-40B4-BE49-F238E27FC236}">
                <a16:creationId xmlns:a16="http://schemas.microsoft.com/office/drawing/2014/main" id="{45976601-3A54-6CD9-B8DE-228C4D9D592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1F22F146-2803-7B37-FAE2-4AB5C3F7FC3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926964973"/>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EA546-AC04-FF4B-7481-F446E0DE8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9CA9259-2C9C-9E6A-492C-9EC11A54FB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26A6958-C1A4-F0BD-D52F-4D574D216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8D5BA-826A-E16D-337E-0CDB993B0035}"/>
              </a:ext>
            </a:extLst>
          </p:cNvPr>
          <p:cNvSpPr>
            <a:spLocks noGrp="1"/>
          </p:cNvSpPr>
          <p:nvPr>
            <p:ph type="dt" sz="half" idx="10"/>
          </p:nvPr>
        </p:nvSpPr>
        <p:spPr/>
        <p:txBody>
          <a:bodyPr/>
          <a:lstStyle/>
          <a:p>
            <a:fld id="{1F062F8B-C29A-4F4A-A8DB-6E1C63C8248D}" type="datetimeFigureOut">
              <a:rPr lang="vi-VN" smtClean="0"/>
              <a:t>15/03/2025</a:t>
            </a:fld>
            <a:endParaRPr lang="vi-VN"/>
          </a:p>
        </p:txBody>
      </p:sp>
      <p:sp>
        <p:nvSpPr>
          <p:cNvPr id="6" name="Footer Placeholder 5">
            <a:extLst>
              <a:ext uri="{FF2B5EF4-FFF2-40B4-BE49-F238E27FC236}">
                <a16:creationId xmlns:a16="http://schemas.microsoft.com/office/drawing/2014/main" id="{F9930282-D5B1-CCDA-B67E-00AA95455FE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D90CEB2-29DA-A98C-8ED6-6FF7CF930F27}"/>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740972071"/>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868AE-BD2B-8C90-B60C-7F78A690C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EED1A09-A951-4CF5-4FA7-0AFB319D65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6F6EFED-4669-CBAB-0C4E-D70B3AD12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1EEE1E-5589-29B2-0819-DC5882B5F289}"/>
              </a:ext>
            </a:extLst>
          </p:cNvPr>
          <p:cNvSpPr>
            <a:spLocks noGrp="1"/>
          </p:cNvSpPr>
          <p:nvPr>
            <p:ph type="dt" sz="half" idx="10"/>
          </p:nvPr>
        </p:nvSpPr>
        <p:spPr/>
        <p:txBody>
          <a:bodyPr/>
          <a:lstStyle/>
          <a:p>
            <a:fld id="{1F062F8B-C29A-4F4A-A8DB-6E1C63C8248D}" type="datetimeFigureOut">
              <a:rPr lang="vi-VN" smtClean="0"/>
              <a:t>15/03/2025</a:t>
            </a:fld>
            <a:endParaRPr lang="vi-VN"/>
          </a:p>
        </p:txBody>
      </p:sp>
      <p:sp>
        <p:nvSpPr>
          <p:cNvPr id="6" name="Footer Placeholder 5">
            <a:extLst>
              <a:ext uri="{FF2B5EF4-FFF2-40B4-BE49-F238E27FC236}">
                <a16:creationId xmlns:a16="http://schemas.microsoft.com/office/drawing/2014/main" id="{ABD390F5-1431-D39A-BC78-5905BC97E50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574E33E-C1F2-ED34-90D9-5AB40C5B1BF0}"/>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570145673"/>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516D-61D7-9C7F-2DBC-18164A11176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5E56DBE-ED17-3382-E034-4AE31F7C1C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8F20A78-D94E-F5D6-0197-AB137213513A}"/>
              </a:ext>
            </a:extLst>
          </p:cNvPr>
          <p:cNvSpPr>
            <a:spLocks noGrp="1"/>
          </p:cNvSpPr>
          <p:nvPr>
            <p:ph type="dt" sz="half" idx="10"/>
          </p:nvPr>
        </p:nvSpPr>
        <p:spPr/>
        <p:txBody>
          <a:bodyPr/>
          <a:lstStyle/>
          <a:p>
            <a:fld id="{1F062F8B-C29A-4F4A-A8DB-6E1C63C8248D}" type="datetimeFigureOut">
              <a:rPr lang="vi-VN" smtClean="0"/>
              <a:t>15/03/2025</a:t>
            </a:fld>
            <a:endParaRPr lang="vi-VN"/>
          </a:p>
        </p:txBody>
      </p:sp>
      <p:sp>
        <p:nvSpPr>
          <p:cNvPr id="5" name="Footer Placeholder 4">
            <a:extLst>
              <a:ext uri="{FF2B5EF4-FFF2-40B4-BE49-F238E27FC236}">
                <a16:creationId xmlns:a16="http://schemas.microsoft.com/office/drawing/2014/main" id="{AB1F5CDD-BF9A-3B66-85C6-4BEBEF1097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8DC60D-A652-8C50-F0A0-1A0321AF485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498127468"/>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7D458-5F27-5714-58F8-C2C872E65C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39F88FC-AAAB-B7CE-5C2E-F468D1C8F9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D55E813-B7F2-C298-5801-5FD503478992}"/>
              </a:ext>
            </a:extLst>
          </p:cNvPr>
          <p:cNvSpPr>
            <a:spLocks noGrp="1"/>
          </p:cNvSpPr>
          <p:nvPr>
            <p:ph type="dt" sz="half" idx="10"/>
          </p:nvPr>
        </p:nvSpPr>
        <p:spPr/>
        <p:txBody>
          <a:bodyPr/>
          <a:lstStyle/>
          <a:p>
            <a:fld id="{1F062F8B-C29A-4F4A-A8DB-6E1C63C8248D}" type="datetimeFigureOut">
              <a:rPr lang="vi-VN" smtClean="0"/>
              <a:t>15/03/2025</a:t>
            </a:fld>
            <a:endParaRPr lang="vi-VN"/>
          </a:p>
        </p:txBody>
      </p:sp>
      <p:sp>
        <p:nvSpPr>
          <p:cNvPr id="5" name="Footer Placeholder 4">
            <a:extLst>
              <a:ext uri="{FF2B5EF4-FFF2-40B4-BE49-F238E27FC236}">
                <a16:creationId xmlns:a16="http://schemas.microsoft.com/office/drawing/2014/main" id="{227BB139-B483-DE1D-D32D-2B29C092C2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0ACDC7F-7726-B204-29DB-D637C57FE3F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034067454"/>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0677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2372200" y="1942200"/>
            <a:ext cx="7447600" cy="2973600"/>
          </a:xfrm>
          <a:prstGeom prst="rect">
            <a:avLst/>
          </a:prstGeom>
        </p:spPr>
        <p:txBody>
          <a:bodyPr spcFirstLastPara="1" wrap="square" lIns="91425" tIns="91425" rIns="91425" bIns="91425" anchor="ctr" anchorCtr="0">
            <a:noAutofit/>
          </a:bodyPr>
          <a:lstStyle>
            <a:lvl1pPr lvl="0">
              <a:spcBef>
                <a:spcPct val="1000"/>
              </a:spcBef>
              <a:spcAft>
                <a:spcPts val="0"/>
              </a:spcAft>
              <a:buSzPts val="4800"/>
              <a:buNone/>
              <a:defRPr sz="12801"/>
            </a:lvl1pPr>
            <a:lvl2pPr lvl="1">
              <a:spcBef>
                <a:spcPct val="1000"/>
              </a:spcBef>
              <a:spcAft>
                <a:spcPts val="0"/>
              </a:spcAft>
              <a:buSzPts val="4800"/>
              <a:buNone/>
              <a:defRPr sz="6400"/>
            </a:lvl2pPr>
            <a:lvl3pPr lvl="2">
              <a:spcBef>
                <a:spcPct val="1000"/>
              </a:spcBef>
              <a:spcAft>
                <a:spcPts val="0"/>
              </a:spcAft>
              <a:buSzPts val="4800"/>
              <a:buNone/>
              <a:defRPr sz="6400"/>
            </a:lvl3pPr>
            <a:lvl4pPr lvl="3">
              <a:spcBef>
                <a:spcPct val="1000"/>
              </a:spcBef>
              <a:spcAft>
                <a:spcPts val="0"/>
              </a:spcAft>
              <a:buSzPts val="4800"/>
              <a:buNone/>
              <a:defRPr sz="6400"/>
            </a:lvl4pPr>
            <a:lvl5pPr lvl="4">
              <a:spcBef>
                <a:spcPct val="1000"/>
              </a:spcBef>
              <a:spcAft>
                <a:spcPts val="0"/>
              </a:spcAft>
              <a:buSzPts val="4800"/>
              <a:buNone/>
              <a:defRPr sz="6400"/>
            </a:lvl5pPr>
            <a:lvl6pPr lvl="5">
              <a:spcBef>
                <a:spcPct val="1000"/>
              </a:spcBef>
              <a:spcAft>
                <a:spcPts val="0"/>
              </a:spcAft>
              <a:buSzPts val="4800"/>
              <a:buNone/>
              <a:defRPr sz="6400"/>
            </a:lvl6pPr>
            <a:lvl7pPr lvl="6">
              <a:spcBef>
                <a:spcPct val="1000"/>
              </a:spcBef>
              <a:spcAft>
                <a:spcPts val="0"/>
              </a:spcAft>
              <a:buSzPts val="4800"/>
              <a:buNone/>
              <a:defRPr sz="6400"/>
            </a:lvl7pPr>
            <a:lvl8pPr lvl="7">
              <a:spcBef>
                <a:spcPct val="1000"/>
              </a:spcBef>
              <a:spcAft>
                <a:spcPts val="0"/>
              </a:spcAft>
              <a:buSzPts val="4800"/>
              <a:buNone/>
              <a:defRPr sz="6400"/>
            </a:lvl8pPr>
            <a:lvl9pPr lvl="8">
              <a:spcBef>
                <a:spcPct val="1000"/>
              </a:spcBef>
              <a:spcAft>
                <a:spcPts val="0"/>
              </a:spcAft>
              <a:buSzPts val="4800"/>
              <a:buNone/>
              <a:defRPr sz="6400"/>
            </a:lvl9pPr>
          </a:lstStyle>
          <a:p>
            <a:endParaRPr/>
          </a:p>
        </p:txBody>
      </p:sp>
      <p:sp>
        <p:nvSpPr>
          <p:cNvPr id="58" name="Google Shape;58;p8"/>
          <p:cNvSpPr/>
          <p:nvPr/>
        </p:nvSpPr>
        <p:spPr>
          <a:xfrm>
            <a:off x="-1460601" y="4357768"/>
            <a:ext cx="3346441" cy="3417079"/>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 name="Google Shape;59;p8"/>
          <p:cNvSpPr/>
          <p:nvPr/>
        </p:nvSpPr>
        <p:spPr>
          <a:xfrm>
            <a:off x="9819795" y="-492365"/>
            <a:ext cx="3241457" cy="3031940"/>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0" name="Google Shape;60;p8"/>
          <p:cNvSpPr/>
          <p:nvPr/>
        </p:nvSpPr>
        <p:spPr>
          <a:xfrm rot="10800000">
            <a:off x="5441167" y="5454233"/>
            <a:ext cx="6575319"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1" name="Google Shape;61;p8"/>
          <p:cNvSpPr/>
          <p:nvPr/>
        </p:nvSpPr>
        <p:spPr>
          <a:xfrm>
            <a:off x="-273700" y="-1889800"/>
            <a:ext cx="5370544" cy="303192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42051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3127200" y="2173084"/>
            <a:ext cx="5937600" cy="1520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6000"/>
              <a:buNone/>
              <a:defRPr sz="12801" b="0"/>
            </a:lvl1pPr>
            <a:lvl2pPr lvl="1" algn="ctr" rtl="0">
              <a:spcBef>
                <a:spcPct val="1000"/>
              </a:spcBef>
              <a:spcAft>
                <a:spcPts val="0"/>
              </a:spcAft>
              <a:buSzPts val="6000"/>
              <a:buNone/>
              <a:defRPr sz="8000"/>
            </a:lvl2pPr>
            <a:lvl3pPr lvl="2" algn="ctr" rtl="0">
              <a:spcBef>
                <a:spcPct val="1000"/>
              </a:spcBef>
              <a:spcAft>
                <a:spcPts val="0"/>
              </a:spcAft>
              <a:buSzPts val="6000"/>
              <a:buNone/>
              <a:defRPr sz="8000"/>
            </a:lvl3pPr>
            <a:lvl4pPr lvl="3" algn="ctr" rtl="0">
              <a:spcBef>
                <a:spcPct val="1000"/>
              </a:spcBef>
              <a:spcAft>
                <a:spcPts val="0"/>
              </a:spcAft>
              <a:buSzPts val="6000"/>
              <a:buNone/>
              <a:defRPr sz="8000"/>
            </a:lvl4pPr>
            <a:lvl5pPr lvl="4" algn="ctr" rtl="0">
              <a:spcBef>
                <a:spcPct val="1000"/>
              </a:spcBef>
              <a:spcAft>
                <a:spcPts val="0"/>
              </a:spcAft>
              <a:buSzPts val="6000"/>
              <a:buNone/>
              <a:defRPr sz="8000"/>
            </a:lvl5pPr>
            <a:lvl6pPr lvl="5" algn="ctr" rtl="0">
              <a:spcBef>
                <a:spcPct val="1000"/>
              </a:spcBef>
              <a:spcAft>
                <a:spcPts val="0"/>
              </a:spcAft>
              <a:buSzPts val="6000"/>
              <a:buNone/>
              <a:defRPr sz="8000"/>
            </a:lvl6pPr>
            <a:lvl7pPr lvl="6" algn="ctr" rtl="0">
              <a:spcBef>
                <a:spcPct val="1000"/>
              </a:spcBef>
              <a:spcAft>
                <a:spcPts val="0"/>
              </a:spcAft>
              <a:buSzPts val="6000"/>
              <a:buNone/>
              <a:defRPr sz="8000"/>
            </a:lvl7pPr>
            <a:lvl8pPr lvl="7" algn="ctr" rtl="0">
              <a:spcBef>
                <a:spcPct val="1000"/>
              </a:spcBef>
              <a:spcAft>
                <a:spcPts val="0"/>
              </a:spcAft>
              <a:buSzPts val="6000"/>
              <a:buNone/>
              <a:defRPr sz="8000"/>
            </a:lvl8pPr>
            <a:lvl9pPr lvl="8" algn="ctr" rtl="0">
              <a:spcBef>
                <a:spcPct val="1000"/>
              </a:spcBef>
              <a:spcAft>
                <a:spcPts val="0"/>
              </a:spcAft>
              <a:buSzPts val="6000"/>
              <a:buNone/>
              <a:defRPr sz="8000"/>
            </a:lvl9pPr>
          </a:lstStyle>
          <a:p>
            <a:endParaRPr/>
          </a:p>
        </p:txBody>
      </p:sp>
      <p:sp>
        <p:nvSpPr>
          <p:cNvPr id="64" name="Google Shape;64;p9"/>
          <p:cNvSpPr txBox="1">
            <a:spLocks noGrp="1"/>
          </p:cNvSpPr>
          <p:nvPr>
            <p:ph type="subTitle" idx="1"/>
          </p:nvPr>
        </p:nvSpPr>
        <p:spPr>
          <a:xfrm>
            <a:off x="2874800" y="3795084"/>
            <a:ext cx="6442400" cy="8572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65" name="Google Shape;65;p9"/>
          <p:cNvSpPr/>
          <p:nvPr/>
        </p:nvSpPr>
        <p:spPr>
          <a:xfrm>
            <a:off x="10697355" y="4887507"/>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6" name="Google Shape;66;p9"/>
          <p:cNvSpPr/>
          <p:nvPr/>
        </p:nvSpPr>
        <p:spPr>
          <a:xfrm>
            <a:off x="-1395972" y="5229268"/>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7" name="Google Shape;67;p9"/>
          <p:cNvSpPr/>
          <p:nvPr/>
        </p:nvSpPr>
        <p:spPr>
          <a:xfrm rot="10800000">
            <a:off x="10878834" y="-144612"/>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8" name="Google Shape;68;p9"/>
          <p:cNvSpPr/>
          <p:nvPr/>
        </p:nvSpPr>
        <p:spPr>
          <a:xfrm rot="-2426310">
            <a:off x="-2521711" y="-1352794"/>
            <a:ext cx="4985917" cy="3417047"/>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9" name="Google Shape;69;p9"/>
          <p:cNvSpPr/>
          <p:nvPr/>
        </p:nvSpPr>
        <p:spPr>
          <a:xfrm>
            <a:off x="2784227" y="6218772"/>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0" name="Google Shape;70;p9"/>
          <p:cNvSpPr/>
          <p:nvPr/>
        </p:nvSpPr>
        <p:spPr>
          <a:xfrm rot="803305">
            <a:off x="2908943" y="-2322627"/>
            <a:ext cx="5370539" cy="3031965"/>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309218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1"/>
        <p:cNvGrpSpPr/>
        <p:nvPr/>
      </p:nvGrpSpPr>
      <p:grpSpPr>
        <a:xfrm>
          <a:off x="0" y="0"/>
          <a:ext cx="0" cy="0"/>
          <a:chOff x="0" y="0"/>
          <a:chExt cx="0" cy="0"/>
        </a:xfrm>
      </p:grpSpPr>
      <p:sp>
        <p:nvSpPr>
          <p:cNvPr id="72" name="Google Shape;72;p10"/>
          <p:cNvSpPr/>
          <p:nvPr/>
        </p:nvSpPr>
        <p:spPr>
          <a:xfrm rot="-4809157">
            <a:off x="375664" y="-627888"/>
            <a:ext cx="3327872" cy="5472125"/>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3" name="Google Shape;73;p10"/>
          <p:cNvSpPr/>
          <p:nvPr/>
        </p:nvSpPr>
        <p:spPr>
          <a:xfrm rot="10297315">
            <a:off x="8554967" y="4452508"/>
            <a:ext cx="4059529" cy="3392992"/>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4" name="Google Shape;74;p10"/>
          <p:cNvSpPr/>
          <p:nvPr/>
        </p:nvSpPr>
        <p:spPr>
          <a:xfrm rot="362433" flipH="1">
            <a:off x="8968823" y="-1045413"/>
            <a:ext cx="3452149" cy="194899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5" name="Google Shape;75;p10"/>
          <p:cNvSpPr txBox="1">
            <a:spLocks noGrp="1"/>
          </p:cNvSpPr>
          <p:nvPr>
            <p:ph type="body" idx="1"/>
          </p:nvPr>
        </p:nvSpPr>
        <p:spPr>
          <a:xfrm>
            <a:off x="880600" y="1066800"/>
            <a:ext cx="3432400" cy="1456400"/>
          </a:xfrm>
          <a:prstGeom prst="rect">
            <a:avLst/>
          </a:prstGeom>
        </p:spPr>
        <p:txBody>
          <a:bodyPr spcFirstLastPara="1" wrap="square" lIns="91425" tIns="91425" rIns="91425" bIns="91425" anchor="t" anchorCtr="0">
            <a:noAutofit/>
          </a:bodyPr>
          <a:lstStyle>
            <a:lvl1pPr marL="609630" lvl="0" indent="-304815">
              <a:lnSpc>
                <a:spcPct val="100000"/>
              </a:lnSpc>
              <a:spcBef>
                <a:spcPct val="1000"/>
              </a:spcBef>
              <a:spcAft>
                <a:spcPts val="0"/>
              </a:spcAft>
              <a:buSzPts val="1400"/>
              <a:buNone/>
              <a:defRPr sz="3467">
                <a:latin typeface="Chewy" panose="020B0704020202020204"/>
                <a:ea typeface="Chewy" panose="020B0704020202020204"/>
                <a:cs typeface="Chewy" panose="020B0704020202020204"/>
                <a:sym typeface="Chewy" panose="020B0704020202020204"/>
              </a:defRPr>
            </a:lvl1pPr>
          </a:lstStyle>
          <a:p>
            <a:endParaRPr/>
          </a:p>
        </p:txBody>
      </p:sp>
    </p:spTree>
    <p:extLst>
      <p:ext uri="{BB962C8B-B14F-4D97-AF65-F5344CB8AC3E}">
        <p14:creationId xmlns:p14="http://schemas.microsoft.com/office/powerpoint/2010/main" val="70226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6"/>
        <p:cNvGrpSpPr/>
        <p:nvPr/>
      </p:nvGrpSpPr>
      <p:grpSpPr>
        <a:xfrm>
          <a:off x="0" y="0"/>
          <a:ext cx="0" cy="0"/>
          <a:chOff x="0" y="0"/>
          <a:chExt cx="0" cy="0"/>
        </a:xfrm>
      </p:grpSpPr>
      <p:sp>
        <p:nvSpPr>
          <p:cNvPr id="77" name="Google Shape;77;p11"/>
          <p:cNvSpPr txBox="1">
            <a:spLocks noGrp="1"/>
          </p:cNvSpPr>
          <p:nvPr>
            <p:ph type="title" hasCustomPrompt="1"/>
          </p:nvPr>
        </p:nvSpPr>
        <p:spPr>
          <a:xfrm>
            <a:off x="2333000" y="2583900"/>
            <a:ext cx="7526000" cy="1250400"/>
          </a:xfrm>
          <a:prstGeom prst="rect">
            <a:avLst/>
          </a:prstGeom>
        </p:spPr>
        <p:txBody>
          <a:bodyPr spcFirstLastPara="1" wrap="square" lIns="91425" tIns="91425" rIns="91425" bIns="91425" anchor="ctr" anchorCtr="0">
            <a:noAutofit/>
          </a:bodyPr>
          <a:lstStyle>
            <a:lvl1pPr lvl="0">
              <a:spcBef>
                <a:spcPct val="1000"/>
              </a:spcBef>
              <a:spcAft>
                <a:spcPts val="0"/>
              </a:spcAft>
              <a:buSzPts val="12000"/>
              <a:buNone/>
              <a:defRPr sz="10801"/>
            </a:lvl1pPr>
            <a:lvl2pPr lvl="1">
              <a:spcBef>
                <a:spcPct val="1000"/>
              </a:spcBef>
              <a:spcAft>
                <a:spcPts val="0"/>
              </a:spcAft>
              <a:buSzPts val="12000"/>
              <a:buNone/>
              <a:defRPr sz="16001"/>
            </a:lvl2pPr>
            <a:lvl3pPr lvl="2">
              <a:spcBef>
                <a:spcPct val="1000"/>
              </a:spcBef>
              <a:spcAft>
                <a:spcPts val="0"/>
              </a:spcAft>
              <a:buSzPts val="12000"/>
              <a:buNone/>
              <a:defRPr sz="16001"/>
            </a:lvl3pPr>
            <a:lvl4pPr lvl="3">
              <a:spcBef>
                <a:spcPct val="1000"/>
              </a:spcBef>
              <a:spcAft>
                <a:spcPts val="0"/>
              </a:spcAft>
              <a:buSzPts val="12000"/>
              <a:buNone/>
              <a:defRPr sz="16001"/>
            </a:lvl4pPr>
            <a:lvl5pPr lvl="4">
              <a:spcBef>
                <a:spcPct val="1000"/>
              </a:spcBef>
              <a:spcAft>
                <a:spcPts val="0"/>
              </a:spcAft>
              <a:buSzPts val="12000"/>
              <a:buNone/>
              <a:defRPr sz="16001"/>
            </a:lvl5pPr>
            <a:lvl6pPr lvl="5">
              <a:spcBef>
                <a:spcPct val="1000"/>
              </a:spcBef>
              <a:spcAft>
                <a:spcPts val="0"/>
              </a:spcAft>
              <a:buSzPts val="12000"/>
              <a:buNone/>
              <a:defRPr sz="16001"/>
            </a:lvl6pPr>
            <a:lvl7pPr lvl="6">
              <a:spcBef>
                <a:spcPct val="1000"/>
              </a:spcBef>
              <a:spcAft>
                <a:spcPts val="0"/>
              </a:spcAft>
              <a:buSzPts val="12000"/>
              <a:buNone/>
              <a:defRPr sz="16001"/>
            </a:lvl7pPr>
            <a:lvl8pPr lvl="7">
              <a:spcBef>
                <a:spcPct val="1000"/>
              </a:spcBef>
              <a:spcAft>
                <a:spcPts val="0"/>
              </a:spcAft>
              <a:buSzPts val="12000"/>
              <a:buNone/>
              <a:defRPr sz="16001"/>
            </a:lvl8pPr>
            <a:lvl9pPr lvl="8">
              <a:spcBef>
                <a:spcPct val="1000"/>
              </a:spcBef>
              <a:spcAft>
                <a:spcPts val="0"/>
              </a:spcAft>
              <a:buSzPts val="12000"/>
              <a:buNone/>
              <a:defRPr sz="16001"/>
            </a:lvl9pPr>
          </a:lstStyle>
          <a:p>
            <a:r>
              <a:t>xx%</a:t>
            </a:r>
          </a:p>
        </p:txBody>
      </p:sp>
      <p:sp>
        <p:nvSpPr>
          <p:cNvPr id="78" name="Google Shape;78;p11"/>
          <p:cNvSpPr txBox="1">
            <a:spLocks noGrp="1"/>
          </p:cNvSpPr>
          <p:nvPr>
            <p:ph type="body" idx="1"/>
          </p:nvPr>
        </p:nvSpPr>
        <p:spPr>
          <a:xfrm>
            <a:off x="3864000" y="4144433"/>
            <a:ext cx="4464000" cy="707600"/>
          </a:xfrm>
          <a:prstGeom prst="rect">
            <a:avLst/>
          </a:prstGeom>
        </p:spPr>
        <p:txBody>
          <a:bodyPr spcFirstLastPara="1" wrap="square" lIns="91425" tIns="91425" rIns="91425" bIns="91425" anchor="t" anchorCtr="0">
            <a:noAutofit/>
          </a:bodyPr>
          <a:lstStyle>
            <a:lvl1pPr marL="609630" lvl="0" indent="-423355" algn="ctr">
              <a:spcBef>
                <a:spcPct val="1000"/>
              </a:spcBef>
              <a:spcAft>
                <a:spcPts val="0"/>
              </a:spcAft>
              <a:buSzPts val="1400"/>
              <a:buChar char="●"/>
              <a:defRPr sz="2400"/>
            </a:lvl1pPr>
            <a:lvl2pPr marL="1219261" lvl="1" indent="-423355" algn="ctr">
              <a:spcBef>
                <a:spcPct val="1000"/>
              </a:spcBef>
              <a:spcAft>
                <a:spcPts val="0"/>
              </a:spcAft>
              <a:buSzPts val="1400"/>
              <a:buChar char="○"/>
              <a:defRPr/>
            </a:lvl2pPr>
            <a:lvl3pPr marL="1828891" lvl="2" indent="-423355" algn="ctr">
              <a:spcBef>
                <a:spcPct val="1000"/>
              </a:spcBef>
              <a:spcAft>
                <a:spcPts val="0"/>
              </a:spcAft>
              <a:buSzPts val="1400"/>
              <a:buChar char="■"/>
              <a:defRPr/>
            </a:lvl3pPr>
            <a:lvl4pPr marL="2438522" lvl="3" indent="-423355" algn="ctr">
              <a:spcBef>
                <a:spcPct val="1000"/>
              </a:spcBef>
              <a:spcAft>
                <a:spcPts val="0"/>
              </a:spcAft>
              <a:buSzPts val="1400"/>
              <a:buChar char="●"/>
              <a:defRPr/>
            </a:lvl4pPr>
            <a:lvl5pPr marL="3048152" lvl="4" indent="-423355" algn="ctr">
              <a:spcBef>
                <a:spcPct val="1000"/>
              </a:spcBef>
              <a:spcAft>
                <a:spcPts val="0"/>
              </a:spcAft>
              <a:buSzPts val="1400"/>
              <a:buChar char="○"/>
              <a:defRPr/>
            </a:lvl5pPr>
            <a:lvl6pPr marL="3657783" lvl="5" indent="-423355" algn="ctr">
              <a:spcBef>
                <a:spcPct val="1000"/>
              </a:spcBef>
              <a:spcAft>
                <a:spcPts val="0"/>
              </a:spcAft>
              <a:buSzPts val="1400"/>
              <a:buChar char="■"/>
              <a:defRPr/>
            </a:lvl6pPr>
            <a:lvl7pPr marL="4267413" lvl="6" indent="-423355" algn="ctr">
              <a:spcBef>
                <a:spcPct val="1000"/>
              </a:spcBef>
              <a:spcAft>
                <a:spcPts val="0"/>
              </a:spcAft>
              <a:buSzPts val="1400"/>
              <a:buChar char="●"/>
              <a:defRPr/>
            </a:lvl7pPr>
            <a:lvl8pPr marL="4877044" lvl="7" indent="-423355" algn="ctr">
              <a:spcBef>
                <a:spcPct val="1000"/>
              </a:spcBef>
              <a:spcAft>
                <a:spcPts val="0"/>
              </a:spcAft>
              <a:buSzPts val="1400"/>
              <a:buChar char="○"/>
              <a:defRPr/>
            </a:lvl8pPr>
            <a:lvl9pPr marL="5486674" lvl="8" indent="-423355" algn="ctr">
              <a:spcBef>
                <a:spcPct val="1000"/>
              </a:spcBef>
              <a:spcAft>
                <a:spcPts val="0"/>
              </a:spcAft>
              <a:buSzPts val="1400"/>
              <a:buChar char="■"/>
              <a:defRPr/>
            </a:lvl9pPr>
          </a:lstStyle>
          <a:p>
            <a:endParaRPr/>
          </a:p>
        </p:txBody>
      </p:sp>
      <p:sp>
        <p:nvSpPr>
          <p:cNvPr id="79" name="Google Shape;79;p11"/>
          <p:cNvSpPr/>
          <p:nvPr/>
        </p:nvSpPr>
        <p:spPr>
          <a:xfrm>
            <a:off x="10172055" y="5499273"/>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0" name="Google Shape;80;p11"/>
          <p:cNvSpPr/>
          <p:nvPr/>
        </p:nvSpPr>
        <p:spPr>
          <a:xfrm>
            <a:off x="10408811" y="-912665"/>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1" name="Google Shape;81;p11"/>
          <p:cNvSpPr/>
          <p:nvPr/>
        </p:nvSpPr>
        <p:spPr>
          <a:xfrm rot="-1520964" flipH="1">
            <a:off x="-1611305" y="4340672"/>
            <a:ext cx="2884080" cy="2697661"/>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2" name="Google Shape;82;p11"/>
          <p:cNvSpPr/>
          <p:nvPr/>
        </p:nvSpPr>
        <p:spPr>
          <a:xfrm>
            <a:off x="-2747767" y="-1445583"/>
            <a:ext cx="4986064"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3" name="Google Shape;83;p11"/>
          <p:cNvSpPr/>
          <p:nvPr/>
        </p:nvSpPr>
        <p:spPr>
          <a:xfrm>
            <a:off x="2247160" y="6094805"/>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4" name="Google Shape;84;p11"/>
          <p:cNvSpPr/>
          <p:nvPr/>
        </p:nvSpPr>
        <p:spPr>
          <a:xfrm>
            <a:off x="3410733" y="-2060000"/>
            <a:ext cx="5370544" cy="303192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83044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20"/>
        <p:cNvGrpSpPr/>
        <p:nvPr/>
      </p:nvGrpSpPr>
      <p:grpSpPr>
        <a:xfrm>
          <a:off x="0" y="0"/>
          <a:ext cx="0" cy="0"/>
          <a:chOff x="0" y="0"/>
          <a:chExt cx="0" cy="0"/>
        </a:xfrm>
      </p:grpSpPr>
      <p:sp>
        <p:nvSpPr>
          <p:cNvPr id="121" name="Google Shape;121;p16"/>
          <p:cNvSpPr txBox="1">
            <a:spLocks noGrp="1"/>
          </p:cNvSpPr>
          <p:nvPr>
            <p:ph type="subTitle" idx="1"/>
          </p:nvPr>
        </p:nvSpPr>
        <p:spPr>
          <a:xfrm>
            <a:off x="2253820" y="5249633"/>
            <a:ext cx="3097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22" name="Google Shape;122;p16"/>
          <p:cNvSpPr txBox="1">
            <a:spLocks noGrp="1"/>
          </p:cNvSpPr>
          <p:nvPr>
            <p:ph type="title"/>
          </p:nvPr>
        </p:nvSpPr>
        <p:spPr>
          <a:xfrm>
            <a:off x="2792220" y="47140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23" name="Google Shape;123;p16"/>
          <p:cNvSpPr txBox="1">
            <a:spLocks noGrp="1"/>
          </p:cNvSpPr>
          <p:nvPr>
            <p:ph type="subTitle" idx="2"/>
          </p:nvPr>
        </p:nvSpPr>
        <p:spPr>
          <a:xfrm>
            <a:off x="6804853" y="5249633"/>
            <a:ext cx="3097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24" name="Google Shape;124;p16"/>
          <p:cNvSpPr txBox="1">
            <a:spLocks noGrp="1"/>
          </p:cNvSpPr>
          <p:nvPr>
            <p:ph type="title" idx="3"/>
          </p:nvPr>
        </p:nvSpPr>
        <p:spPr>
          <a:xfrm>
            <a:off x="7343253" y="47140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25" name="Google Shape;125;p16"/>
          <p:cNvSpPr/>
          <p:nvPr/>
        </p:nvSpPr>
        <p:spPr>
          <a:xfrm rot="-5400000" flipH="1">
            <a:off x="-606677" y="5581788"/>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126" name="Google Shape;126;p16"/>
          <p:cNvSpPr/>
          <p:nvPr/>
        </p:nvSpPr>
        <p:spPr>
          <a:xfrm rot="10095794" flipH="1">
            <a:off x="7369109" y="6208870"/>
            <a:ext cx="4850400" cy="2800813"/>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127" name="Google Shape;127;p16"/>
          <p:cNvSpPr/>
          <p:nvPr/>
        </p:nvSpPr>
        <p:spPr>
          <a:xfrm rot="-5601006" flipH="1">
            <a:off x="10452091" y="290859"/>
            <a:ext cx="4453796" cy="2677136"/>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8" name="Google Shape;128;p16"/>
          <p:cNvSpPr/>
          <p:nvPr/>
        </p:nvSpPr>
        <p:spPr>
          <a:xfrm flipH="1">
            <a:off x="-1250177" y="-7786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9" name="Google Shape;129;p16"/>
          <p:cNvSpPr txBox="1">
            <a:spLocks noGrp="1"/>
          </p:cNvSpPr>
          <p:nvPr>
            <p:ph type="title" idx="4"/>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102988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30"/>
        <p:cNvGrpSpPr/>
        <p:nvPr/>
      </p:nvGrpSpPr>
      <p:grpSpPr>
        <a:xfrm>
          <a:off x="0" y="0"/>
          <a:ext cx="0" cy="0"/>
          <a:chOff x="0" y="0"/>
          <a:chExt cx="0" cy="0"/>
        </a:xfrm>
      </p:grpSpPr>
      <p:sp>
        <p:nvSpPr>
          <p:cNvPr id="131" name="Google Shape;131;p17"/>
          <p:cNvSpPr txBox="1">
            <a:spLocks noGrp="1"/>
          </p:cNvSpPr>
          <p:nvPr>
            <p:ph type="subTitle" idx="1"/>
          </p:nvPr>
        </p:nvSpPr>
        <p:spPr>
          <a:xfrm>
            <a:off x="7518501" y="3147733"/>
            <a:ext cx="2919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32" name="Google Shape;132;p17"/>
          <p:cNvSpPr txBox="1">
            <a:spLocks noGrp="1"/>
          </p:cNvSpPr>
          <p:nvPr>
            <p:ph type="title"/>
          </p:nvPr>
        </p:nvSpPr>
        <p:spPr>
          <a:xfrm>
            <a:off x="7967901" y="26121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33" name="Google Shape;133;p17"/>
          <p:cNvSpPr txBox="1">
            <a:spLocks noGrp="1"/>
          </p:cNvSpPr>
          <p:nvPr>
            <p:ph type="subTitle" idx="2"/>
          </p:nvPr>
        </p:nvSpPr>
        <p:spPr>
          <a:xfrm>
            <a:off x="7518501" y="5007333"/>
            <a:ext cx="2919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34" name="Google Shape;134;p17"/>
          <p:cNvSpPr txBox="1">
            <a:spLocks noGrp="1"/>
          </p:cNvSpPr>
          <p:nvPr>
            <p:ph type="title" idx="3"/>
          </p:nvPr>
        </p:nvSpPr>
        <p:spPr>
          <a:xfrm>
            <a:off x="7967901" y="44717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35" name="Google Shape;135;p17"/>
          <p:cNvSpPr/>
          <p:nvPr/>
        </p:nvSpPr>
        <p:spPr>
          <a:xfrm rot="-964807" flipH="1">
            <a:off x="9230901" y="6140368"/>
            <a:ext cx="3511307" cy="252618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6" name="Google Shape;136;p17"/>
          <p:cNvSpPr/>
          <p:nvPr/>
        </p:nvSpPr>
        <p:spPr>
          <a:xfrm rot="1132585" flipH="1">
            <a:off x="-1096496" y="-731418"/>
            <a:ext cx="2884037" cy="2697623"/>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7" name="Google Shape;137;p17"/>
          <p:cNvSpPr/>
          <p:nvPr/>
        </p:nvSpPr>
        <p:spPr>
          <a:xfrm flipH="1">
            <a:off x="6737074" y="-1844934"/>
            <a:ext cx="6818293" cy="2970155"/>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8" name="Google Shape;138;p17"/>
          <p:cNvSpPr/>
          <p:nvPr/>
        </p:nvSpPr>
        <p:spPr>
          <a:xfrm rot="2700000" flipH="1">
            <a:off x="-2604226" y="5849863"/>
            <a:ext cx="5370331" cy="244171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9" name="Google Shape;139;p17"/>
          <p:cNvSpPr txBox="1">
            <a:spLocks noGrp="1"/>
          </p:cNvSpPr>
          <p:nvPr>
            <p:ph type="title" idx="4"/>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3149691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140"/>
        <p:cNvGrpSpPr/>
        <p:nvPr/>
      </p:nvGrpSpPr>
      <p:grpSpPr>
        <a:xfrm>
          <a:off x="0" y="0"/>
          <a:ext cx="0" cy="0"/>
          <a:chOff x="0" y="0"/>
          <a:chExt cx="0" cy="0"/>
        </a:xfrm>
      </p:grpSpPr>
      <p:sp>
        <p:nvSpPr>
          <p:cNvPr id="141" name="Google Shape;141;p18"/>
          <p:cNvSpPr/>
          <p:nvPr/>
        </p:nvSpPr>
        <p:spPr>
          <a:xfrm flipH="1">
            <a:off x="11094793" y="6704300"/>
            <a:ext cx="368724"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2" name="Google Shape;142;p18"/>
          <p:cNvSpPr txBox="1">
            <a:spLocks noGrp="1"/>
          </p:cNvSpPr>
          <p:nvPr>
            <p:ph type="subTitle" idx="1"/>
          </p:nvPr>
        </p:nvSpPr>
        <p:spPr>
          <a:xfrm>
            <a:off x="4706999" y="4741633"/>
            <a:ext cx="27780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43" name="Google Shape;143;p18"/>
          <p:cNvSpPr txBox="1">
            <a:spLocks noGrp="1"/>
          </p:cNvSpPr>
          <p:nvPr>
            <p:ph type="title"/>
          </p:nvPr>
        </p:nvSpPr>
        <p:spPr>
          <a:xfrm>
            <a:off x="5085599" y="1754975"/>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44" name="Google Shape;144;p18"/>
          <p:cNvSpPr txBox="1">
            <a:spLocks noGrp="1"/>
          </p:cNvSpPr>
          <p:nvPr>
            <p:ph type="title" idx="2" hasCustomPrompt="1"/>
          </p:nvPr>
        </p:nvSpPr>
        <p:spPr>
          <a:xfrm>
            <a:off x="5195199" y="3211175"/>
            <a:ext cx="1801600" cy="597200"/>
          </a:xfrm>
          <a:prstGeom prst="rect">
            <a:avLst/>
          </a:prstGeom>
        </p:spPr>
        <p:txBody>
          <a:bodyPr spcFirstLastPara="1" wrap="square" lIns="91425" tIns="91425" rIns="91425" bIns="91425" anchor="ctr" anchorCtr="0">
            <a:noAutofit/>
          </a:bodyPr>
          <a:lstStyle>
            <a:lvl1pPr lvl="0" algn="ctr" rtl="0">
              <a:spcBef>
                <a:spcPct val="1000"/>
              </a:spcBef>
              <a:spcAft>
                <a:spcPts val="0"/>
              </a:spcAft>
              <a:buClr>
                <a:schemeClr val="accent2"/>
              </a:buClr>
              <a:buSzPts val="3600"/>
              <a:buNone/>
              <a:defRPr sz="2667"/>
            </a:lvl1pPr>
            <a:lvl2pPr lvl="1" algn="ctr" rtl="0">
              <a:spcBef>
                <a:spcPct val="1000"/>
              </a:spcBef>
              <a:spcAft>
                <a:spcPts val="0"/>
              </a:spcAft>
              <a:buClr>
                <a:schemeClr val="accent2"/>
              </a:buClr>
              <a:buSzPts val="12000"/>
              <a:buNone/>
              <a:defRPr sz="16001">
                <a:solidFill>
                  <a:schemeClr val="accent2"/>
                </a:solidFill>
              </a:defRPr>
            </a:lvl2pPr>
            <a:lvl3pPr lvl="2" algn="ctr" rtl="0">
              <a:spcBef>
                <a:spcPct val="1000"/>
              </a:spcBef>
              <a:spcAft>
                <a:spcPts val="0"/>
              </a:spcAft>
              <a:buClr>
                <a:schemeClr val="accent2"/>
              </a:buClr>
              <a:buSzPts val="12000"/>
              <a:buNone/>
              <a:defRPr sz="16001">
                <a:solidFill>
                  <a:schemeClr val="accent2"/>
                </a:solidFill>
              </a:defRPr>
            </a:lvl3pPr>
            <a:lvl4pPr lvl="3" algn="ctr" rtl="0">
              <a:spcBef>
                <a:spcPct val="1000"/>
              </a:spcBef>
              <a:spcAft>
                <a:spcPts val="0"/>
              </a:spcAft>
              <a:buClr>
                <a:schemeClr val="accent2"/>
              </a:buClr>
              <a:buSzPts val="12000"/>
              <a:buNone/>
              <a:defRPr sz="16001">
                <a:solidFill>
                  <a:schemeClr val="accent2"/>
                </a:solidFill>
              </a:defRPr>
            </a:lvl4pPr>
            <a:lvl5pPr lvl="4" algn="ctr" rtl="0">
              <a:spcBef>
                <a:spcPct val="1000"/>
              </a:spcBef>
              <a:spcAft>
                <a:spcPts val="0"/>
              </a:spcAft>
              <a:buClr>
                <a:schemeClr val="accent2"/>
              </a:buClr>
              <a:buSzPts val="12000"/>
              <a:buNone/>
              <a:defRPr sz="16001">
                <a:solidFill>
                  <a:schemeClr val="accent2"/>
                </a:solidFill>
              </a:defRPr>
            </a:lvl5pPr>
            <a:lvl6pPr lvl="5" algn="ctr" rtl="0">
              <a:spcBef>
                <a:spcPct val="1000"/>
              </a:spcBef>
              <a:spcAft>
                <a:spcPts val="0"/>
              </a:spcAft>
              <a:buClr>
                <a:schemeClr val="accent2"/>
              </a:buClr>
              <a:buSzPts val="12000"/>
              <a:buNone/>
              <a:defRPr sz="16001">
                <a:solidFill>
                  <a:schemeClr val="accent2"/>
                </a:solidFill>
              </a:defRPr>
            </a:lvl6pPr>
            <a:lvl7pPr lvl="6" algn="ctr" rtl="0">
              <a:spcBef>
                <a:spcPct val="1000"/>
              </a:spcBef>
              <a:spcAft>
                <a:spcPts val="0"/>
              </a:spcAft>
              <a:buClr>
                <a:schemeClr val="accent2"/>
              </a:buClr>
              <a:buSzPts val="12000"/>
              <a:buNone/>
              <a:defRPr sz="16001">
                <a:solidFill>
                  <a:schemeClr val="accent2"/>
                </a:solidFill>
              </a:defRPr>
            </a:lvl7pPr>
            <a:lvl8pPr lvl="7" algn="ctr" rtl="0">
              <a:spcBef>
                <a:spcPct val="1000"/>
              </a:spcBef>
              <a:spcAft>
                <a:spcPts val="0"/>
              </a:spcAft>
              <a:buClr>
                <a:schemeClr val="accent2"/>
              </a:buClr>
              <a:buSzPts val="12000"/>
              <a:buNone/>
              <a:defRPr sz="16001">
                <a:solidFill>
                  <a:schemeClr val="accent2"/>
                </a:solidFill>
              </a:defRPr>
            </a:lvl8pPr>
            <a:lvl9pPr lvl="8" algn="ctr" rtl="0">
              <a:spcBef>
                <a:spcPct val="1000"/>
              </a:spcBef>
              <a:spcAft>
                <a:spcPts val="0"/>
              </a:spcAft>
              <a:buClr>
                <a:schemeClr val="accent2"/>
              </a:buClr>
              <a:buSzPts val="12000"/>
              <a:buNone/>
              <a:defRPr sz="16001">
                <a:solidFill>
                  <a:schemeClr val="accent2"/>
                </a:solidFill>
              </a:defRPr>
            </a:lvl9pPr>
          </a:lstStyle>
          <a:p>
            <a:r>
              <a:t>xx%</a:t>
            </a:r>
          </a:p>
        </p:txBody>
      </p:sp>
      <p:sp>
        <p:nvSpPr>
          <p:cNvPr id="145" name="Google Shape;145;p18"/>
          <p:cNvSpPr txBox="1">
            <a:spLocks noGrp="1"/>
          </p:cNvSpPr>
          <p:nvPr>
            <p:ph type="subTitle" idx="3"/>
          </p:nvPr>
        </p:nvSpPr>
        <p:spPr>
          <a:xfrm>
            <a:off x="8053465" y="4741633"/>
            <a:ext cx="27780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46" name="Google Shape;146;p18"/>
          <p:cNvSpPr txBox="1">
            <a:spLocks noGrp="1"/>
          </p:cNvSpPr>
          <p:nvPr>
            <p:ph type="title" idx="4"/>
          </p:nvPr>
        </p:nvSpPr>
        <p:spPr>
          <a:xfrm>
            <a:off x="8432065" y="1754975"/>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47" name="Google Shape;147;p18"/>
          <p:cNvSpPr txBox="1">
            <a:spLocks noGrp="1"/>
          </p:cNvSpPr>
          <p:nvPr>
            <p:ph type="title" idx="5" hasCustomPrompt="1"/>
          </p:nvPr>
        </p:nvSpPr>
        <p:spPr>
          <a:xfrm>
            <a:off x="8541665" y="3211175"/>
            <a:ext cx="1801600" cy="597200"/>
          </a:xfrm>
          <a:prstGeom prst="rect">
            <a:avLst/>
          </a:prstGeom>
        </p:spPr>
        <p:txBody>
          <a:bodyPr spcFirstLastPara="1" wrap="square" lIns="91425" tIns="91425" rIns="91425" bIns="91425" anchor="ctr" anchorCtr="0">
            <a:noAutofit/>
          </a:bodyPr>
          <a:lstStyle>
            <a:lvl1pPr lvl="0" algn="ctr" rtl="0">
              <a:spcBef>
                <a:spcPct val="1000"/>
              </a:spcBef>
              <a:spcAft>
                <a:spcPts val="0"/>
              </a:spcAft>
              <a:buClr>
                <a:schemeClr val="accent2"/>
              </a:buClr>
              <a:buSzPts val="3600"/>
              <a:buNone/>
              <a:defRPr sz="2667"/>
            </a:lvl1pPr>
            <a:lvl2pPr lvl="1" algn="ctr" rtl="0">
              <a:spcBef>
                <a:spcPct val="1000"/>
              </a:spcBef>
              <a:spcAft>
                <a:spcPts val="0"/>
              </a:spcAft>
              <a:buClr>
                <a:schemeClr val="accent2"/>
              </a:buClr>
              <a:buSzPts val="12000"/>
              <a:buNone/>
              <a:defRPr sz="16001">
                <a:solidFill>
                  <a:schemeClr val="accent2"/>
                </a:solidFill>
              </a:defRPr>
            </a:lvl2pPr>
            <a:lvl3pPr lvl="2" algn="ctr" rtl="0">
              <a:spcBef>
                <a:spcPct val="1000"/>
              </a:spcBef>
              <a:spcAft>
                <a:spcPts val="0"/>
              </a:spcAft>
              <a:buClr>
                <a:schemeClr val="accent2"/>
              </a:buClr>
              <a:buSzPts val="12000"/>
              <a:buNone/>
              <a:defRPr sz="16001">
                <a:solidFill>
                  <a:schemeClr val="accent2"/>
                </a:solidFill>
              </a:defRPr>
            </a:lvl3pPr>
            <a:lvl4pPr lvl="3" algn="ctr" rtl="0">
              <a:spcBef>
                <a:spcPct val="1000"/>
              </a:spcBef>
              <a:spcAft>
                <a:spcPts val="0"/>
              </a:spcAft>
              <a:buClr>
                <a:schemeClr val="accent2"/>
              </a:buClr>
              <a:buSzPts val="12000"/>
              <a:buNone/>
              <a:defRPr sz="16001">
                <a:solidFill>
                  <a:schemeClr val="accent2"/>
                </a:solidFill>
              </a:defRPr>
            </a:lvl4pPr>
            <a:lvl5pPr lvl="4" algn="ctr" rtl="0">
              <a:spcBef>
                <a:spcPct val="1000"/>
              </a:spcBef>
              <a:spcAft>
                <a:spcPts val="0"/>
              </a:spcAft>
              <a:buClr>
                <a:schemeClr val="accent2"/>
              </a:buClr>
              <a:buSzPts val="12000"/>
              <a:buNone/>
              <a:defRPr sz="16001">
                <a:solidFill>
                  <a:schemeClr val="accent2"/>
                </a:solidFill>
              </a:defRPr>
            </a:lvl5pPr>
            <a:lvl6pPr lvl="5" algn="ctr" rtl="0">
              <a:spcBef>
                <a:spcPct val="1000"/>
              </a:spcBef>
              <a:spcAft>
                <a:spcPts val="0"/>
              </a:spcAft>
              <a:buClr>
                <a:schemeClr val="accent2"/>
              </a:buClr>
              <a:buSzPts val="12000"/>
              <a:buNone/>
              <a:defRPr sz="16001">
                <a:solidFill>
                  <a:schemeClr val="accent2"/>
                </a:solidFill>
              </a:defRPr>
            </a:lvl6pPr>
            <a:lvl7pPr lvl="6" algn="ctr" rtl="0">
              <a:spcBef>
                <a:spcPct val="1000"/>
              </a:spcBef>
              <a:spcAft>
                <a:spcPts val="0"/>
              </a:spcAft>
              <a:buClr>
                <a:schemeClr val="accent2"/>
              </a:buClr>
              <a:buSzPts val="12000"/>
              <a:buNone/>
              <a:defRPr sz="16001">
                <a:solidFill>
                  <a:schemeClr val="accent2"/>
                </a:solidFill>
              </a:defRPr>
            </a:lvl7pPr>
            <a:lvl8pPr lvl="7" algn="ctr" rtl="0">
              <a:spcBef>
                <a:spcPct val="1000"/>
              </a:spcBef>
              <a:spcAft>
                <a:spcPts val="0"/>
              </a:spcAft>
              <a:buClr>
                <a:schemeClr val="accent2"/>
              </a:buClr>
              <a:buSzPts val="12000"/>
              <a:buNone/>
              <a:defRPr sz="16001">
                <a:solidFill>
                  <a:schemeClr val="accent2"/>
                </a:solidFill>
              </a:defRPr>
            </a:lvl8pPr>
            <a:lvl9pPr lvl="8" algn="ctr" rtl="0">
              <a:spcBef>
                <a:spcPct val="1000"/>
              </a:spcBef>
              <a:spcAft>
                <a:spcPts val="0"/>
              </a:spcAft>
              <a:buClr>
                <a:schemeClr val="accent2"/>
              </a:buClr>
              <a:buSzPts val="12000"/>
              <a:buNone/>
              <a:defRPr sz="16001">
                <a:solidFill>
                  <a:schemeClr val="accent2"/>
                </a:solidFill>
              </a:defRPr>
            </a:lvl9pPr>
          </a:lstStyle>
          <a:p>
            <a:r>
              <a:t>xx%</a:t>
            </a:r>
          </a:p>
        </p:txBody>
      </p:sp>
      <p:sp>
        <p:nvSpPr>
          <p:cNvPr id="148" name="Google Shape;148;p18"/>
          <p:cNvSpPr/>
          <p:nvPr/>
        </p:nvSpPr>
        <p:spPr>
          <a:xfrm>
            <a:off x="10138988" y="6048553"/>
            <a:ext cx="3321220" cy="2775907"/>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9" name="Google Shape;149;p18"/>
          <p:cNvSpPr/>
          <p:nvPr/>
        </p:nvSpPr>
        <p:spPr>
          <a:xfrm>
            <a:off x="10467534" y="-5661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0" name="Google Shape;150;p18"/>
          <p:cNvSpPr/>
          <p:nvPr/>
        </p:nvSpPr>
        <p:spPr>
          <a:xfrm>
            <a:off x="-782468" y="6194669"/>
            <a:ext cx="4393611" cy="199763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1" name="Google Shape;151;p18"/>
          <p:cNvSpPr/>
          <p:nvPr/>
        </p:nvSpPr>
        <p:spPr>
          <a:xfrm rot="-3863648">
            <a:off x="-2572000" y="175647"/>
            <a:ext cx="4400988" cy="2484564"/>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2" name="Google Shape;152;p18"/>
          <p:cNvSpPr txBox="1">
            <a:spLocks noGrp="1"/>
          </p:cNvSpPr>
          <p:nvPr>
            <p:ph type="title" idx="6"/>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851214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FFFD">
            <a:alpha val="71240"/>
          </a:srgbClr>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8143837"/>
      </p:ext>
    </p:extLst>
  </p:cSld>
  <p:clrMap bg1="lt1" tx1="dk1" bg2="dk2" tx2="lt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 id="2147483668" r:id="rId5"/>
    <p:sldLayoutId id="2147483669" r:id="rId6"/>
    <p:sldLayoutId id="2147483672" r:id="rId7"/>
    <p:sldLayoutId id="2147483673" r:id="rId8"/>
    <p:sldLayoutId id="2147483674" r:id="rId9"/>
    <p:sldLayoutId id="2147483676" r:id="rId10"/>
    <p:sldLayoutId id="2147483678" r:id="rId11"/>
    <p:sldLayoutId id="2147483679" r:id="rId12"/>
    <p:sldLayoutId id="2147483682" r:id="rId13"/>
    <p:sldLayoutId id="2147483683" r:id="rId14"/>
    <p:sldLayoutId id="2147483684" r:id="rId15"/>
    <p:sldLayoutId id="2147483685" r:id="rId16"/>
    <p:sldLayoutId id="2147483686" r:id="rId17"/>
  </p:sldLayoutIdLst>
  <p:hf sldNum="0" hdr="0" ftr="0" dt="0"/>
  <p:txStyles>
    <p:titleStyle>
      <a:defPPr marR="0" lvl="0" algn="l" rtl="0">
        <a:lnSpc>
          <a:spcPct val="100000"/>
        </a:lnSpc>
        <a:spcBef>
          <a:spcPts val="0"/>
        </a:spcBef>
        <a:spcAft>
          <a:spcPts val="0"/>
        </a:spcAft>
      </a:defPPr>
      <a:lvl1pPr marR="0" lvl="0"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2FF3C-A215-9713-6804-73D1D98F92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270F61A-222B-868D-45F3-418553AE1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214C3E4-1B67-7EC4-6738-CF988EAEF8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062F8B-C29A-4F4A-A8DB-6E1C63C8248D}" type="datetimeFigureOut">
              <a:rPr lang="vi-VN" smtClean="0"/>
              <a:t>15/03/2025</a:t>
            </a:fld>
            <a:endParaRPr lang="vi-VN"/>
          </a:p>
        </p:txBody>
      </p:sp>
      <p:sp>
        <p:nvSpPr>
          <p:cNvPr id="5" name="Footer Placeholder 4">
            <a:extLst>
              <a:ext uri="{FF2B5EF4-FFF2-40B4-BE49-F238E27FC236}">
                <a16:creationId xmlns:a16="http://schemas.microsoft.com/office/drawing/2014/main" id="{BD5B5977-6AC2-76F3-83FD-4C3537F377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8D92AA85-5C9B-BA8F-AD6D-918700D253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8E5AF5-9844-4B5F-877D-C7E57D294B62}" type="slidenum">
              <a:rPr lang="vi-VN" smtClean="0"/>
              <a:t>‹#›</a:t>
            </a:fld>
            <a:endParaRPr lang="vi-VN"/>
          </a:p>
        </p:txBody>
      </p:sp>
    </p:spTree>
    <p:extLst>
      <p:ext uri="{BB962C8B-B14F-4D97-AF65-F5344CB8AC3E}">
        <p14:creationId xmlns:p14="http://schemas.microsoft.com/office/powerpoint/2010/main" val="319659093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52A9A1"/>
        </a:solidFill>
        <a:effectLst/>
      </p:bgPr>
    </p:bg>
    <p:spTree>
      <p:nvGrpSpPr>
        <p:cNvPr id="1" name=""/>
        <p:cNvGrpSpPr/>
        <p:nvPr/>
      </p:nvGrpSpPr>
      <p:grpSpPr>
        <a:xfrm>
          <a:off x="0" y="0"/>
          <a:ext cx="0" cy="0"/>
          <a:chOff x="0" y="0"/>
          <a:chExt cx="0" cy="0"/>
        </a:xfrm>
      </p:grpSpPr>
      <p:pic>
        <p:nvPicPr>
          <p:cNvPr id="6" name="图片 4" descr="形状&#10;&#10;描述已自动生成">
            <a:extLst>
              <a:ext uri="{FF2B5EF4-FFF2-40B4-BE49-F238E27FC236}">
                <a16:creationId xmlns:a16="http://schemas.microsoft.com/office/drawing/2014/main" id="{BB8103A5-4CA4-E0CC-488E-2A6BEB430DD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726"/>
            <a:ext cx="12192000" cy="6856548"/>
          </a:xfrm>
          <a:prstGeom prst="rect">
            <a:avLst/>
          </a:prstGeom>
        </p:spPr>
      </p:pic>
      <p:pic>
        <p:nvPicPr>
          <p:cNvPr id="7" name="图片 9" descr="图形用户界面&#10;&#10;低可信度描述已自动生成">
            <a:extLst>
              <a:ext uri="{FF2B5EF4-FFF2-40B4-BE49-F238E27FC236}">
                <a16:creationId xmlns:a16="http://schemas.microsoft.com/office/drawing/2014/main" id="{E76CA2D5-08E8-7DE6-C9D4-E598F68A7BF4}"/>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726"/>
            <a:ext cx="12192000" cy="6856549"/>
          </a:xfrm>
          <a:prstGeom prst="rect">
            <a:avLst/>
          </a:prstGeom>
        </p:spPr>
      </p:pic>
      <p:pic>
        <p:nvPicPr>
          <p:cNvPr id="8" name="图片 7" descr="图片包含 游戏机, 花&#10;&#10;描述已自动生成">
            <a:extLst>
              <a:ext uri="{FF2B5EF4-FFF2-40B4-BE49-F238E27FC236}">
                <a16:creationId xmlns:a16="http://schemas.microsoft.com/office/drawing/2014/main" id="{E67215BB-B3EC-2A51-93D1-289782F9DE22}"/>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57404"/>
          <a:stretch/>
        </p:blipFill>
        <p:spPr>
          <a:xfrm>
            <a:off x="0" y="3936694"/>
            <a:ext cx="12192000" cy="2920581"/>
          </a:xfrm>
          <a:prstGeom prst="rect">
            <a:avLst/>
          </a:prstGeom>
        </p:spPr>
      </p:pic>
      <p:pic>
        <p:nvPicPr>
          <p:cNvPr id="11" name="图片 21" descr="图片包含 游戏机&#10;&#10;描述已自动生成">
            <a:extLst>
              <a:ext uri="{FF2B5EF4-FFF2-40B4-BE49-F238E27FC236}">
                <a16:creationId xmlns:a16="http://schemas.microsoft.com/office/drawing/2014/main" id="{D5541ABC-A0D9-59F9-C34C-904730A97E39}"/>
              </a:ext>
            </a:extLst>
          </p:cNvPr>
          <p:cNvPicPr>
            <a:picLocks noChangeAspect="1"/>
          </p:cNvPicPr>
          <p:nvPr userDrawn="1"/>
        </p:nvPicPr>
        <p:blipFill rotWithShape="1">
          <a:blip r:embed="rId6" cstate="email">
            <a:extLst>
              <a:ext uri="{28A0092B-C50C-407E-A947-70E740481C1C}">
                <a14:useLocalDpi xmlns:a14="http://schemas.microsoft.com/office/drawing/2010/main" val="0"/>
              </a:ext>
            </a:extLst>
          </a:blip>
          <a:srcRect l="8915" t="21430" r="63977" b="42595"/>
          <a:stretch/>
        </p:blipFill>
        <p:spPr>
          <a:xfrm>
            <a:off x="9742261" y="574023"/>
            <a:ext cx="3305060" cy="2466631"/>
          </a:xfrm>
          <a:prstGeom prst="rect">
            <a:avLst/>
          </a:prstGeom>
        </p:spPr>
      </p:pic>
    </p:spTree>
    <p:extLst>
      <p:ext uri="{BB962C8B-B14F-4D97-AF65-F5344CB8AC3E}">
        <p14:creationId xmlns:p14="http://schemas.microsoft.com/office/powerpoint/2010/main" val="2243236392"/>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emf"/><Relationship Id="rId1" Type="http://schemas.openxmlformats.org/officeDocument/2006/relationships/slideLayout" Target="../slideLayouts/slideLayout29.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9.png"/><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31.png"/><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22.emf"/></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22.emf"/></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42.sv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microsoft.com/office/2007/relationships/hdphoto" Target="../media/hdphoto2.wdp"/><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4">
            <a:extLst>
              <a:ext uri="{FF2B5EF4-FFF2-40B4-BE49-F238E27FC236}">
                <a16:creationId xmlns:a16="http://schemas.microsoft.com/office/drawing/2014/main" id="{B956507F-A238-4E30-A12C-FBEE4ED80433}"/>
              </a:ext>
            </a:extLst>
          </p:cNvPr>
          <p:cNvPicPr>
            <a:picLocks noChangeAspect="1"/>
          </p:cNvPicPr>
          <p:nvPr/>
        </p:nvPicPr>
        <p:blipFill>
          <a:blip r:embed="rId2">
            <a:duotone>
              <a:prstClr val="black"/>
              <a:srgbClr val="D9C3A5">
                <a:tint val="50000"/>
                <a:satMod val="180000"/>
              </a:srgbClr>
            </a:duotone>
          </a:blip>
          <a:stretch>
            <a:fillRect/>
          </a:stretch>
        </p:blipFill>
        <p:spPr>
          <a:xfrm rot="21056238">
            <a:off x="8262484" y="20059"/>
            <a:ext cx="2513041" cy="1032083"/>
          </a:xfrm>
          <a:prstGeom prst="rect">
            <a:avLst/>
          </a:prstGeom>
        </p:spPr>
      </p:pic>
      <p:sp>
        <p:nvSpPr>
          <p:cNvPr id="4" name="任意多边形: 形状 2">
            <a:extLst>
              <a:ext uri="{FF2B5EF4-FFF2-40B4-BE49-F238E27FC236}">
                <a16:creationId xmlns:a16="http://schemas.microsoft.com/office/drawing/2014/main" id="{C4FA4488-267B-44F8-92F4-C7F0B1BAF411}"/>
              </a:ext>
            </a:extLst>
          </p:cNvPr>
          <p:cNvSpPr/>
          <p:nvPr/>
        </p:nvSpPr>
        <p:spPr>
          <a:xfrm>
            <a:off x="193571" y="325229"/>
            <a:ext cx="11998429" cy="6144985"/>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1" fmla="*/ 267716 w 7816697"/>
              <a:gd name="connsiteY0-2" fmla="*/ 610524 h 4774669"/>
              <a:gd name="connsiteX1-3" fmla="*/ 458216 w 7816697"/>
              <a:gd name="connsiteY1-4" fmla="*/ 248574 h 4774669"/>
              <a:gd name="connsiteX2-5" fmla="*/ 1563116 w 7816697"/>
              <a:gd name="connsiteY2-6" fmla="*/ 58074 h 4774669"/>
              <a:gd name="connsiteX3-7" fmla="*/ 4915916 w 7816697"/>
              <a:gd name="connsiteY3-8" fmla="*/ 19974 h 4774669"/>
              <a:gd name="connsiteX4-9" fmla="*/ 6649466 w 7816697"/>
              <a:gd name="connsiteY4-10" fmla="*/ 343824 h 4774669"/>
              <a:gd name="connsiteX5-11" fmla="*/ 7506716 w 7816697"/>
              <a:gd name="connsiteY5-12" fmla="*/ 743874 h 4774669"/>
              <a:gd name="connsiteX6-13" fmla="*/ 7811516 w 7816697"/>
              <a:gd name="connsiteY6-14" fmla="*/ 2572674 h 4774669"/>
              <a:gd name="connsiteX7-15" fmla="*/ 7297166 w 7816697"/>
              <a:gd name="connsiteY7-16" fmla="*/ 4382424 h 4774669"/>
              <a:gd name="connsiteX8-17" fmla="*/ 6173216 w 7816697"/>
              <a:gd name="connsiteY8-18" fmla="*/ 4763424 h 4774669"/>
              <a:gd name="connsiteX9-19" fmla="*/ 4877816 w 7816697"/>
              <a:gd name="connsiteY9-20" fmla="*/ 4668174 h 4774669"/>
              <a:gd name="connsiteX10-21" fmla="*/ 3430016 w 7816697"/>
              <a:gd name="connsiteY10-22" fmla="*/ 4611024 h 4774669"/>
              <a:gd name="connsiteX11-23" fmla="*/ 2553716 w 7816697"/>
              <a:gd name="connsiteY11-24" fmla="*/ 4630074 h 4774669"/>
              <a:gd name="connsiteX12-25" fmla="*/ 1201166 w 7816697"/>
              <a:gd name="connsiteY12-26" fmla="*/ 4630074 h 4774669"/>
              <a:gd name="connsiteX13-27" fmla="*/ 305816 w 7816697"/>
              <a:gd name="connsiteY13-28" fmla="*/ 4420524 h 4774669"/>
              <a:gd name="connsiteX14-29" fmla="*/ 1016 w 7816697"/>
              <a:gd name="connsiteY14-30" fmla="*/ 3410874 h 4774669"/>
              <a:gd name="connsiteX15-31" fmla="*/ 210566 w 7816697"/>
              <a:gd name="connsiteY15-32" fmla="*/ 2153574 h 4774669"/>
              <a:gd name="connsiteX16-33" fmla="*/ 267716 w 7816697"/>
              <a:gd name="connsiteY16-34" fmla="*/ 610524 h 4774669"/>
              <a:gd name="connsiteX0-35" fmla="*/ 249006 w 7816649"/>
              <a:gd name="connsiteY0-36" fmla="*/ 610524 h 4774669"/>
              <a:gd name="connsiteX1-37" fmla="*/ 458168 w 7816649"/>
              <a:gd name="connsiteY1-38" fmla="*/ 248574 h 4774669"/>
              <a:gd name="connsiteX2-39" fmla="*/ 1563068 w 7816649"/>
              <a:gd name="connsiteY2-40" fmla="*/ 58074 h 4774669"/>
              <a:gd name="connsiteX3-41" fmla="*/ 4915868 w 7816649"/>
              <a:gd name="connsiteY3-42" fmla="*/ 19974 h 4774669"/>
              <a:gd name="connsiteX4-43" fmla="*/ 6649418 w 7816649"/>
              <a:gd name="connsiteY4-44" fmla="*/ 343824 h 4774669"/>
              <a:gd name="connsiteX5-45" fmla="*/ 7506668 w 7816649"/>
              <a:gd name="connsiteY5-46" fmla="*/ 743874 h 4774669"/>
              <a:gd name="connsiteX6-47" fmla="*/ 7811468 w 7816649"/>
              <a:gd name="connsiteY6-48" fmla="*/ 2572674 h 4774669"/>
              <a:gd name="connsiteX7-49" fmla="*/ 7297118 w 7816649"/>
              <a:gd name="connsiteY7-50" fmla="*/ 4382424 h 4774669"/>
              <a:gd name="connsiteX8-51" fmla="*/ 6173168 w 7816649"/>
              <a:gd name="connsiteY8-52" fmla="*/ 4763424 h 4774669"/>
              <a:gd name="connsiteX9-53" fmla="*/ 4877768 w 7816649"/>
              <a:gd name="connsiteY9-54" fmla="*/ 4668174 h 4774669"/>
              <a:gd name="connsiteX10-55" fmla="*/ 3429968 w 7816649"/>
              <a:gd name="connsiteY10-56" fmla="*/ 4611024 h 4774669"/>
              <a:gd name="connsiteX11-57" fmla="*/ 2553668 w 7816649"/>
              <a:gd name="connsiteY11-58" fmla="*/ 4630074 h 4774669"/>
              <a:gd name="connsiteX12-59" fmla="*/ 1201118 w 7816649"/>
              <a:gd name="connsiteY12-60" fmla="*/ 4630074 h 4774669"/>
              <a:gd name="connsiteX13-61" fmla="*/ 305768 w 7816649"/>
              <a:gd name="connsiteY13-62" fmla="*/ 4420524 h 4774669"/>
              <a:gd name="connsiteX14-63" fmla="*/ 968 w 7816649"/>
              <a:gd name="connsiteY14-64" fmla="*/ 3410874 h 4774669"/>
              <a:gd name="connsiteX15-65" fmla="*/ 210518 w 7816649"/>
              <a:gd name="connsiteY15-66" fmla="*/ 2153574 h 4774669"/>
              <a:gd name="connsiteX16-67" fmla="*/ 249006 w 7816649"/>
              <a:gd name="connsiteY16-68" fmla="*/ 610524 h 4774669"/>
              <a:gd name="connsiteX0-69" fmla="*/ 273848 w 7841491"/>
              <a:gd name="connsiteY0-70" fmla="*/ 610524 h 4774669"/>
              <a:gd name="connsiteX1-71" fmla="*/ 483010 w 7841491"/>
              <a:gd name="connsiteY1-72" fmla="*/ 248574 h 4774669"/>
              <a:gd name="connsiteX2-73" fmla="*/ 1587910 w 7841491"/>
              <a:gd name="connsiteY2-74" fmla="*/ 58074 h 4774669"/>
              <a:gd name="connsiteX3-75" fmla="*/ 4940710 w 7841491"/>
              <a:gd name="connsiteY3-76" fmla="*/ 19974 h 4774669"/>
              <a:gd name="connsiteX4-77" fmla="*/ 6674260 w 7841491"/>
              <a:gd name="connsiteY4-78" fmla="*/ 343824 h 4774669"/>
              <a:gd name="connsiteX5-79" fmla="*/ 7531510 w 7841491"/>
              <a:gd name="connsiteY5-80" fmla="*/ 743874 h 4774669"/>
              <a:gd name="connsiteX6-81" fmla="*/ 7836310 w 7841491"/>
              <a:gd name="connsiteY6-82" fmla="*/ 2572674 h 4774669"/>
              <a:gd name="connsiteX7-83" fmla="*/ 7321960 w 7841491"/>
              <a:gd name="connsiteY7-84" fmla="*/ 4382424 h 4774669"/>
              <a:gd name="connsiteX8-85" fmla="*/ 6198010 w 7841491"/>
              <a:gd name="connsiteY8-86" fmla="*/ 4763424 h 4774669"/>
              <a:gd name="connsiteX9-87" fmla="*/ 4902610 w 7841491"/>
              <a:gd name="connsiteY9-88" fmla="*/ 4668174 h 4774669"/>
              <a:gd name="connsiteX10-89" fmla="*/ 3454810 w 7841491"/>
              <a:gd name="connsiteY10-90" fmla="*/ 4611024 h 4774669"/>
              <a:gd name="connsiteX11-91" fmla="*/ 2578510 w 7841491"/>
              <a:gd name="connsiteY11-92" fmla="*/ 4630074 h 4774669"/>
              <a:gd name="connsiteX12-93" fmla="*/ 1225960 w 7841491"/>
              <a:gd name="connsiteY12-94" fmla="*/ 4630074 h 4774669"/>
              <a:gd name="connsiteX13-95" fmla="*/ 330610 w 7841491"/>
              <a:gd name="connsiteY13-96" fmla="*/ 4420524 h 4774669"/>
              <a:gd name="connsiteX14-97" fmla="*/ 25810 w 7841491"/>
              <a:gd name="connsiteY14-98" fmla="*/ 3410874 h 4774669"/>
              <a:gd name="connsiteX15-99" fmla="*/ 20756 w 7841491"/>
              <a:gd name="connsiteY15-100" fmla="*/ 2106921 h 4774669"/>
              <a:gd name="connsiteX16-101" fmla="*/ 273848 w 7841491"/>
              <a:gd name="connsiteY16-102" fmla="*/ 610524 h 4774669"/>
              <a:gd name="connsiteX0-103" fmla="*/ 273848 w 7841491"/>
              <a:gd name="connsiteY0-104" fmla="*/ 607372 h 4771517"/>
              <a:gd name="connsiteX1-105" fmla="*/ 616360 w 7841491"/>
              <a:gd name="connsiteY1-106" fmla="*/ 131122 h 4771517"/>
              <a:gd name="connsiteX2-107" fmla="*/ 1587910 w 7841491"/>
              <a:gd name="connsiteY2-108" fmla="*/ 54922 h 4771517"/>
              <a:gd name="connsiteX3-109" fmla="*/ 4940710 w 7841491"/>
              <a:gd name="connsiteY3-110" fmla="*/ 16822 h 4771517"/>
              <a:gd name="connsiteX4-111" fmla="*/ 6674260 w 7841491"/>
              <a:gd name="connsiteY4-112" fmla="*/ 340672 h 4771517"/>
              <a:gd name="connsiteX5-113" fmla="*/ 7531510 w 7841491"/>
              <a:gd name="connsiteY5-114" fmla="*/ 740722 h 4771517"/>
              <a:gd name="connsiteX6-115" fmla="*/ 7836310 w 7841491"/>
              <a:gd name="connsiteY6-116" fmla="*/ 2569522 h 4771517"/>
              <a:gd name="connsiteX7-117" fmla="*/ 7321960 w 7841491"/>
              <a:gd name="connsiteY7-118" fmla="*/ 4379272 h 4771517"/>
              <a:gd name="connsiteX8-119" fmla="*/ 6198010 w 7841491"/>
              <a:gd name="connsiteY8-120" fmla="*/ 4760272 h 4771517"/>
              <a:gd name="connsiteX9-121" fmla="*/ 4902610 w 7841491"/>
              <a:gd name="connsiteY9-122" fmla="*/ 4665022 h 4771517"/>
              <a:gd name="connsiteX10-123" fmla="*/ 3454810 w 7841491"/>
              <a:gd name="connsiteY10-124" fmla="*/ 4607872 h 4771517"/>
              <a:gd name="connsiteX11-125" fmla="*/ 2578510 w 7841491"/>
              <a:gd name="connsiteY11-126" fmla="*/ 4626922 h 4771517"/>
              <a:gd name="connsiteX12-127" fmla="*/ 1225960 w 7841491"/>
              <a:gd name="connsiteY12-128" fmla="*/ 4626922 h 4771517"/>
              <a:gd name="connsiteX13-129" fmla="*/ 330610 w 7841491"/>
              <a:gd name="connsiteY13-130" fmla="*/ 4417372 h 4771517"/>
              <a:gd name="connsiteX14-131" fmla="*/ 25810 w 7841491"/>
              <a:gd name="connsiteY14-132" fmla="*/ 3407722 h 4771517"/>
              <a:gd name="connsiteX15-133" fmla="*/ 20756 w 7841491"/>
              <a:gd name="connsiteY15-134" fmla="*/ 2103769 h 4771517"/>
              <a:gd name="connsiteX16-135" fmla="*/ 273848 w 7841491"/>
              <a:gd name="connsiteY16-136" fmla="*/ 607372 h 47715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bg1">
              <a:alpha val="6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pic>
        <p:nvPicPr>
          <p:cNvPr id="16" name="图片 4">
            <a:extLst>
              <a:ext uri="{FF2B5EF4-FFF2-40B4-BE49-F238E27FC236}">
                <a16:creationId xmlns:a16="http://schemas.microsoft.com/office/drawing/2014/main" id="{7E09A259-7235-4627-A0A8-44838C705322}"/>
              </a:ext>
            </a:extLst>
          </p:cNvPr>
          <p:cNvPicPr>
            <a:picLocks noChangeAspect="1"/>
          </p:cNvPicPr>
          <p:nvPr/>
        </p:nvPicPr>
        <p:blipFill>
          <a:blip r:embed="rId2">
            <a:duotone>
              <a:prstClr val="black"/>
              <a:srgbClr val="D9C3A5">
                <a:tint val="50000"/>
                <a:satMod val="180000"/>
              </a:srgbClr>
            </a:duotone>
          </a:blip>
          <a:stretch>
            <a:fillRect/>
          </a:stretch>
        </p:blipFill>
        <p:spPr>
          <a:xfrm rot="21056238">
            <a:off x="10034604" y="164232"/>
            <a:ext cx="1913866" cy="786007"/>
          </a:xfrm>
          <a:prstGeom prst="rect">
            <a:avLst/>
          </a:prstGeom>
        </p:spPr>
      </p:pic>
      <p:pic>
        <p:nvPicPr>
          <p:cNvPr id="18" name="Picture 6" descr="Khinh khí cầu phim Hoạt hình - Khinh khí cầu véc tơ png tải về - Miễn phí  trong suốt Khinh Khí Cầu png Tải về.">
            <a:extLst>
              <a:ext uri="{FF2B5EF4-FFF2-40B4-BE49-F238E27FC236}">
                <a16:creationId xmlns:a16="http://schemas.microsoft.com/office/drawing/2014/main" id="{7212B6F4-D32A-4326-BD94-528D67817245}"/>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3889" r="98111">
                        <a14:foregroundMark x1="78556" y1="28556" x2="78556" y2="40000"/>
                        <a14:foregroundMark x1="15111" y1="57222" x2="8778" y2="44556"/>
                      </a14:backgroundRemoval>
                    </a14:imgEffect>
                  </a14:imgLayer>
                </a14:imgProps>
              </a:ext>
              <a:ext uri="{28A0092B-C50C-407E-A947-70E740481C1C}">
                <a14:useLocalDpi xmlns:a14="http://schemas.microsoft.com/office/drawing/2010/main" val="0"/>
              </a:ext>
            </a:extLst>
          </a:blip>
          <a:srcRect/>
          <a:stretch>
            <a:fillRect/>
          </a:stretch>
        </p:blipFill>
        <p:spPr bwMode="auto">
          <a:xfrm rot="2470486">
            <a:off x="58018" y="-44089"/>
            <a:ext cx="1192164" cy="1342820"/>
          </a:xfrm>
          <a:prstGeom prst="rect">
            <a:avLst/>
          </a:prstGeom>
          <a:noFill/>
          <a:extLst>
            <a:ext uri="{909E8E84-426E-40DD-AFC4-6F175D3DCCD1}">
              <a14:hiddenFill xmlns:a14="http://schemas.microsoft.com/office/drawing/2010/main">
                <a:solidFill>
                  <a:srgbClr val="FFFFFF"/>
                </a:solidFill>
              </a14:hiddenFill>
            </a:ext>
          </a:extLst>
        </p:spPr>
      </p:pic>
      <p:pic>
        <p:nvPicPr>
          <p:cNvPr id="24" name="Google Shape;463;p7">
            <a:extLst>
              <a:ext uri="{FF2B5EF4-FFF2-40B4-BE49-F238E27FC236}">
                <a16:creationId xmlns:a16="http://schemas.microsoft.com/office/drawing/2014/main" id="{91786E4E-27EE-4521-B1B5-983712965C6A}"/>
              </a:ext>
            </a:extLst>
          </p:cNvPr>
          <p:cNvPicPr preferRelativeResize="0"/>
          <p:nvPr/>
        </p:nvPicPr>
        <p:blipFill rotWithShape="1">
          <a:blip r:embed="rId5">
            <a:alphaModFix/>
          </a:blip>
          <a:srcRect/>
          <a:stretch/>
        </p:blipFill>
        <p:spPr>
          <a:xfrm>
            <a:off x="206493" y="5543701"/>
            <a:ext cx="895213" cy="846656"/>
          </a:xfrm>
          <a:prstGeom prst="rect">
            <a:avLst/>
          </a:prstGeom>
          <a:noFill/>
          <a:ln>
            <a:noFill/>
          </a:ln>
        </p:spPr>
      </p:pic>
      <p:pic>
        <p:nvPicPr>
          <p:cNvPr id="25" name="Google Shape;464;p7">
            <a:extLst>
              <a:ext uri="{FF2B5EF4-FFF2-40B4-BE49-F238E27FC236}">
                <a16:creationId xmlns:a16="http://schemas.microsoft.com/office/drawing/2014/main" id="{057D22FD-5988-4521-AF03-12E01BFC99FD}"/>
              </a:ext>
            </a:extLst>
          </p:cNvPr>
          <p:cNvPicPr preferRelativeResize="0"/>
          <p:nvPr/>
        </p:nvPicPr>
        <p:blipFill rotWithShape="1">
          <a:blip r:embed="rId6">
            <a:alphaModFix/>
          </a:blip>
          <a:srcRect/>
          <a:stretch/>
        </p:blipFill>
        <p:spPr>
          <a:xfrm>
            <a:off x="1338139" y="5475802"/>
            <a:ext cx="861629" cy="976159"/>
          </a:xfrm>
          <a:prstGeom prst="rect">
            <a:avLst/>
          </a:prstGeom>
          <a:noFill/>
          <a:ln>
            <a:noFill/>
          </a:ln>
        </p:spPr>
      </p:pic>
      <p:pic>
        <p:nvPicPr>
          <p:cNvPr id="26" name="Google Shape;465;p7">
            <a:extLst>
              <a:ext uri="{FF2B5EF4-FFF2-40B4-BE49-F238E27FC236}">
                <a16:creationId xmlns:a16="http://schemas.microsoft.com/office/drawing/2014/main" id="{20906A95-AD68-4B73-97AC-B7B5BF7BFC0D}"/>
              </a:ext>
            </a:extLst>
          </p:cNvPr>
          <p:cNvPicPr preferRelativeResize="0"/>
          <p:nvPr/>
        </p:nvPicPr>
        <p:blipFill rotWithShape="1">
          <a:blip r:embed="rId7">
            <a:alphaModFix/>
          </a:blip>
          <a:srcRect/>
          <a:stretch/>
        </p:blipFill>
        <p:spPr>
          <a:xfrm>
            <a:off x="2409394" y="5519647"/>
            <a:ext cx="874982" cy="950567"/>
          </a:xfrm>
          <a:prstGeom prst="rect">
            <a:avLst/>
          </a:prstGeom>
          <a:noFill/>
          <a:ln>
            <a:noFill/>
          </a:ln>
        </p:spPr>
      </p:pic>
      <p:sp>
        <p:nvSpPr>
          <p:cNvPr id="22" name="TextBox 12"/>
          <p:cNvSpPr txBox="1"/>
          <p:nvPr/>
        </p:nvSpPr>
        <p:spPr>
          <a:xfrm>
            <a:off x="496447" y="493217"/>
            <a:ext cx="10757926" cy="492443"/>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mn-cs"/>
              </a:rPr>
              <a:t>TRƯỜNG TIỂU HỌC LONG BIÊN</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3" name="TextBox 12"/>
          <p:cNvSpPr txBox="1"/>
          <p:nvPr/>
        </p:nvSpPr>
        <p:spPr>
          <a:xfrm>
            <a:off x="805937" y="1090606"/>
            <a:ext cx="10757926" cy="984885"/>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ĐẠO ĐỨC</a:t>
            </a:r>
          </a:p>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BÀI 7:  PHÒNG</a:t>
            </a:r>
            <a:r>
              <a:rPr kumimoji="0" lang="en-US" sz="3200" b="1" i="0" u="none" strike="noStrike" kern="1200" cap="none" spc="0" normalizeH="0" noProof="0" dirty="0" smtClean="0">
                <a:ln>
                  <a:noFill/>
                </a:ln>
                <a:solidFill>
                  <a:prstClr val="black"/>
                </a:solidFill>
                <a:effectLst/>
                <a:uLnTx/>
                <a:uFillTx/>
                <a:latin typeface="Cambria" panose="02040503050406030204" pitchFamily="18" charset="0"/>
                <a:ea typeface="Cambria" panose="02040503050406030204" pitchFamily="18" charset="0"/>
                <a:cs typeface="+mn-cs"/>
              </a:rPr>
              <a:t> TRÁNH XÂM HẠI</a:t>
            </a:r>
            <a:r>
              <a:rPr kumimoji="0" lang="en-US" sz="3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smtClean="0">
                <a:ln>
                  <a:noFill/>
                </a:ln>
                <a:solidFill>
                  <a:prstClr val="black"/>
                </a:solidFill>
                <a:effectLst/>
                <a:uLnTx/>
                <a:uFillTx/>
                <a:latin typeface="Cambria" panose="02040503050406030204" pitchFamily="18" charset="0"/>
                <a:ea typeface="Cambria" panose="02040503050406030204" pitchFamily="18" charset="0"/>
                <a:cs typeface="+mn-cs"/>
              </a:rPr>
              <a:t>tiết</a:t>
            </a:r>
            <a:r>
              <a:rPr kumimoji="0" lang="en-US" sz="3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2)</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11337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30"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800" decel="100000"/>
                                        <p:tgtEl>
                                          <p:spTgt spid="24"/>
                                        </p:tgtEl>
                                      </p:cBhvr>
                                    </p:animEffect>
                                    <p:anim calcmode="lin" valueType="num">
                                      <p:cBhvr>
                                        <p:cTn id="12" dur="800" decel="100000" fill="hold"/>
                                        <p:tgtEl>
                                          <p:spTgt spid="24"/>
                                        </p:tgtEl>
                                        <p:attrNameLst>
                                          <p:attrName>style.rotation</p:attrName>
                                        </p:attrNameLst>
                                      </p:cBhvr>
                                      <p:tavLst>
                                        <p:tav tm="0">
                                          <p:val>
                                            <p:fltVal val="-90"/>
                                          </p:val>
                                        </p:tav>
                                        <p:tav tm="100000">
                                          <p:val>
                                            <p:fltVal val="0"/>
                                          </p:val>
                                        </p:tav>
                                      </p:tavLst>
                                    </p:anim>
                                    <p:anim calcmode="lin" valueType="num">
                                      <p:cBhvr>
                                        <p:cTn id="13" dur="800" decel="100000" fill="hold"/>
                                        <p:tgtEl>
                                          <p:spTgt spid="24"/>
                                        </p:tgtEl>
                                        <p:attrNameLst>
                                          <p:attrName>ppt_x</p:attrName>
                                        </p:attrNameLst>
                                      </p:cBhvr>
                                      <p:tavLst>
                                        <p:tav tm="0">
                                          <p:val>
                                            <p:strVal val="#ppt_x+0.4"/>
                                          </p:val>
                                        </p:tav>
                                        <p:tav tm="100000">
                                          <p:val>
                                            <p:strVal val="#ppt_x-0.05"/>
                                          </p:val>
                                        </p:tav>
                                      </p:tavLst>
                                    </p:anim>
                                    <p:anim calcmode="lin" valueType="num">
                                      <p:cBhvr>
                                        <p:cTn id="14" dur="800" decel="100000" fill="hold"/>
                                        <p:tgtEl>
                                          <p:spTgt spid="24"/>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par>
                                <p:cTn id="17" presetID="30"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800" decel="100000"/>
                                        <p:tgtEl>
                                          <p:spTgt spid="25"/>
                                        </p:tgtEl>
                                      </p:cBhvr>
                                    </p:animEffect>
                                    <p:anim calcmode="lin" valueType="num">
                                      <p:cBhvr>
                                        <p:cTn id="20" dur="800" decel="100000" fill="hold"/>
                                        <p:tgtEl>
                                          <p:spTgt spid="25"/>
                                        </p:tgtEl>
                                        <p:attrNameLst>
                                          <p:attrName>style.rotation</p:attrName>
                                        </p:attrNameLst>
                                      </p:cBhvr>
                                      <p:tavLst>
                                        <p:tav tm="0">
                                          <p:val>
                                            <p:fltVal val="-90"/>
                                          </p:val>
                                        </p:tav>
                                        <p:tav tm="100000">
                                          <p:val>
                                            <p:fltVal val="0"/>
                                          </p:val>
                                        </p:tav>
                                      </p:tavLst>
                                    </p:anim>
                                    <p:anim calcmode="lin" valueType="num">
                                      <p:cBhvr>
                                        <p:cTn id="21" dur="800" decel="100000" fill="hold"/>
                                        <p:tgtEl>
                                          <p:spTgt spid="25"/>
                                        </p:tgtEl>
                                        <p:attrNameLst>
                                          <p:attrName>ppt_x</p:attrName>
                                        </p:attrNameLst>
                                      </p:cBhvr>
                                      <p:tavLst>
                                        <p:tav tm="0">
                                          <p:val>
                                            <p:strVal val="#ppt_x+0.4"/>
                                          </p:val>
                                        </p:tav>
                                        <p:tav tm="100000">
                                          <p:val>
                                            <p:strVal val="#ppt_x-0.05"/>
                                          </p:val>
                                        </p:tav>
                                      </p:tavLst>
                                    </p:anim>
                                    <p:anim calcmode="lin" valueType="num">
                                      <p:cBhvr>
                                        <p:cTn id="22" dur="800" decel="100000" fill="hold"/>
                                        <p:tgtEl>
                                          <p:spTgt spid="25"/>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par>
                                <p:cTn id="25" presetID="30"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800" decel="100000"/>
                                        <p:tgtEl>
                                          <p:spTgt spid="26"/>
                                        </p:tgtEl>
                                      </p:cBhvr>
                                    </p:animEffect>
                                    <p:anim calcmode="lin" valueType="num">
                                      <p:cBhvr>
                                        <p:cTn id="28" dur="800" decel="100000" fill="hold"/>
                                        <p:tgtEl>
                                          <p:spTgt spid="26"/>
                                        </p:tgtEl>
                                        <p:attrNameLst>
                                          <p:attrName>style.rotation</p:attrName>
                                        </p:attrNameLst>
                                      </p:cBhvr>
                                      <p:tavLst>
                                        <p:tav tm="0">
                                          <p:val>
                                            <p:fltVal val="-90"/>
                                          </p:val>
                                        </p:tav>
                                        <p:tav tm="100000">
                                          <p:val>
                                            <p:fltVal val="0"/>
                                          </p:val>
                                        </p:tav>
                                      </p:tavLst>
                                    </p:anim>
                                    <p:anim calcmode="lin" valueType="num">
                                      <p:cBhvr>
                                        <p:cTn id="29" dur="800" decel="100000" fill="hold"/>
                                        <p:tgtEl>
                                          <p:spTgt spid="26"/>
                                        </p:tgtEl>
                                        <p:attrNameLst>
                                          <p:attrName>ppt_x</p:attrName>
                                        </p:attrNameLst>
                                      </p:cBhvr>
                                      <p:tavLst>
                                        <p:tav tm="0">
                                          <p:val>
                                            <p:strVal val="#ppt_x+0.4"/>
                                          </p:val>
                                        </p:tav>
                                        <p:tav tm="100000">
                                          <p:val>
                                            <p:strVal val="#ppt_x-0.05"/>
                                          </p:val>
                                        </p:tav>
                                      </p:tavLst>
                                    </p:anim>
                                    <p:anim calcmode="lin" valueType="num">
                                      <p:cBhvr>
                                        <p:cTn id="30" dur="800" decel="100000" fill="hold"/>
                                        <p:tgtEl>
                                          <p:spTgt spid="26"/>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par>
                                <p:cTn id="33" presetID="2" presetClass="entr" presetSubtype="2" fill="hold" nodeType="withEffect">
                                  <p:stCondLst>
                                    <p:cond delay="25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1+#ppt_w/2"/>
                                          </p:val>
                                        </p:tav>
                                        <p:tav tm="100000">
                                          <p:val>
                                            <p:strVal val="#ppt_x"/>
                                          </p:val>
                                        </p:tav>
                                      </p:tavLst>
                                    </p:anim>
                                    <p:anim calcmode="lin" valueType="num">
                                      <p:cBhvr additive="base">
                                        <p:cTn id="36" dur="500" fill="hold"/>
                                        <p:tgtEl>
                                          <p:spTgt spid="29"/>
                                        </p:tgtEl>
                                        <p:attrNameLst>
                                          <p:attrName>ppt_y</p:attrName>
                                        </p:attrNameLst>
                                      </p:cBhvr>
                                      <p:tavLst>
                                        <p:tav tm="0">
                                          <p:val>
                                            <p:strVal val="#ppt_y"/>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sp>
        <p:nvSpPr>
          <p:cNvPr id="5" name="Rectangle: Rounded Corners 9">
            <a:extLst>
              <a:ext uri="{FF2B5EF4-FFF2-40B4-BE49-F238E27FC236}">
                <a16:creationId xmlns:a16="http://schemas.microsoft.com/office/drawing/2014/main" id="{D12576F5-4507-418C-1EA9-498B6F91D147}"/>
              </a:ext>
            </a:extLst>
          </p:cNvPr>
          <p:cNvSpPr/>
          <p:nvPr/>
        </p:nvSpPr>
        <p:spPr>
          <a:xfrm>
            <a:off x="1181995" y="223521"/>
            <a:ext cx="9607925" cy="914400"/>
          </a:xfrm>
          <a:prstGeom prst="roundRect">
            <a:avLst/>
          </a:prstGeom>
          <a:ln w="57150">
            <a:solidFill>
              <a:srgbClr val="00B050"/>
            </a:solidFill>
            <a:extLst>
              <a:ext uri="{C807C97D-BFC1-408E-A445-0C87EB9F89A2}">
                <ask:lineSketchStyleProps xmlns:ask="http://schemas.microsoft.com/office/drawing/2018/sketchyshapes" xmlns="" sd="1640432895">
                  <a:custGeom>
                    <a:avLst/>
                    <a:gdLst>
                      <a:gd name="connsiteX0" fmla="*/ 0 w 9607925"/>
                      <a:gd name="connsiteY0" fmla="*/ 152403 h 914400"/>
                      <a:gd name="connsiteX1" fmla="*/ 152403 w 9607925"/>
                      <a:gd name="connsiteY1" fmla="*/ 0 h 914400"/>
                      <a:gd name="connsiteX2" fmla="*/ 9455522 w 9607925"/>
                      <a:gd name="connsiteY2" fmla="*/ 0 h 914400"/>
                      <a:gd name="connsiteX3" fmla="*/ 9607925 w 9607925"/>
                      <a:gd name="connsiteY3" fmla="*/ 152403 h 914400"/>
                      <a:gd name="connsiteX4" fmla="*/ 9607925 w 9607925"/>
                      <a:gd name="connsiteY4" fmla="*/ 761997 h 914400"/>
                      <a:gd name="connsiteX5" fmla="*/ 9455522 w 9607925"/>
                      <a:gd name="connsiteY5" fmla="*/ 914400 h 914400"/>
                      <a:gd name="connsiteX6" fmla="*/ 152403 w 9607925"/>
                      <a:gd name="connsiteY6" fmla="*/ 914400 h 914400"/>
                      <a:gd name="connsiteX7" fmla="*/ 0 w 9607925"/>
                      <a:gd name="connsiteY7" fmla="*/ 761997 h 914400"/>
                      <a:gd name="connsiteX8" fmla="*/ 0 w 960792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7925" h="914400" fill="none" extrusionOk="0">
                        <a:moveTo>
                          <a:pt x="0" y="152403"/>
                        </a:moveTo>
                        <a:cubicBezTo>
                          <a:pt x="6319" y="78841"/>
                          <a:pt x="81934" y="-5314"/>
                          <a:pt x="152403" y="0"/>
                        </a:cubicBezTo>
                        <a:cubicBezTo>
                          <a:pt x="1196152" y="-80384"/>
                          <a:pt x="8312009" y="52863"/>
                          <a:pt x="9455522" y="0"/>
                        </a:cubicBezTo>
                        <a:cubicBezTo>
                          <a:pt x="9548066" y="10347"/>
                          <a:pt x="9607580" y="70122"/>
                          <a:pt x="9607925" y="152403"/>
                        </a:cubicBezTo>
                        <a:cubicBezTo>
                          <a:pt x="9580821" y="435891"/>
                          <a:pt x="9558428" y="659952"/>
                          <a:pt x="9607925" y="761997"/>
                        </a:cubicBezTo>
                        <a:cubicBezTo>
                          <a:pt x="9613956" y="857482"/>
                          <a:pt x="9537574" y="914647"/>
                          <a:pt x="9455522" y="914400"/>
                        </a:cubicBezTo>
                        <a:cubicBezTo>
                          <a:pt x="7557459" y="1000915"/>
                          <a:pt x="2789205" y="763222"/>
                          <a:pt x="152403" y="914400"/>
                        </a:cubicBezTo>
                        <a:cubicBezTo>
                          <a:pt x="75863" y="926321"/>
                          <a:pt x="4819" y="843775"/>
                          <a:pt x="0" y="761997"/>
                        </a:cubicBezTo>
                        <a:cubicBezTo>
                          <a:pt x="739" y="503007"/>
                          <a:pt x="-24836" y="309657"/>
                          <a:pt x="0" y="152403"/>
                        </a:cubicBezTo>
                        <a:close/>
                      </a:path>
                      <a:path w="9607925" h="914400" stroke="0" extrusionOk="0">
                        <a:moveTo>
                          <a:pt x="0" y="152403"/>
                        </a:moveTo>
                        <a:cubicBezTo>
                          <a:pt x="3172" y="80787"/>
                          <a:pt x="72788" y="5270"/>
                          <a:pt x="152403" y="0"/>
                        </a:cubicBezTo>
                        <a:cubicBezTo>
                          <a:pt x="2963305" y="120098"/>
                          <a:pt x="7143869" y="23653"/>
                          <a:pt x="9455522" y="0"/>
                        </a:cubicBezTo>
                        <a:cubicBezTo>
                          <a:pt x="9547691" y="3900"/>
                          <a:pt x="9605911" y="72735"/>
                          <a:pt x="9607925" y="152403"/>
                        </a:cubicBezTo>
                        <a:cubicBezTo>
                          <a:pt x="9565630" y="286442"/>
                          <a:pt x="9659629" y="646988"/>
                          <a:pt x="9607925" y="761997"/>
                        </a:cubicBezTo>
                        <a:cubicBezTo>
                          <a:pt x="9607784" y="851875"/>
                          <a:pt x="9541055" y="918418"/>
                          <a:pt x="9455522" y="914400"/>
                        </a:cubicBezTo>
                        <a:cubicBezTo>
                          <a:pt x="7127528" y="774278"/>
                          <a:pt x="2129977" y="777500"/>
                          <a:pt x="152403" y="914400"/>
                        </a:cubicBezTo>
                        <a:cubicBezTo>
                          <a:pt x="71044" y="918569"/>
                          <a:pt x="-3031" y="845913"/>
                          <a:pt x="0" y="761997"/>
                        </a:cubicBezTo>
                        <a:cubicBezTo>
                          <a:pt x="28168" y="607219"/>
                          <a:pt x="-50601" y="362085"/>
                          <a:pt x="0" y="152403"/>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lvl="0" algn="ctr" defTabSz="914217">
              <a:defRPr/>
            </a:pPr>
            <a:r>
              <a:rPr lang="vi-VN" sz="3600" i="1" dirty="0">
                <a:solidFill>
                  <a:srgbClr val="FF0000"/>
                </a:solidFill>
                <a:latin typeface="Calibri"/>
                <a:ea typeface="微软雅黑"/>
              </a:rPr>
              <a:t>Một số biểu hiện khác của xâm hại trẻ em như:</a:t>
            </a:r>
            <a:endParaRPr kumimoji="0" lang="en-US" sz="3600" b="0" i="1" u="none" strike="noStrike" kern="1200" cap="none" spc="0" normalizeH="0" baseline="0" noProof="0" dirty="0">
              <a:ln>
                <a:noFill/>
              </a:ln>
              <a:solidFill>
                <a:srgbClr val="FF0000"/>
              </a:solidFill>
              <a:effectLst/>
              <a:uLnTx/>
              <a:uFillTx/>
              <a:latin typeface="Calibri"/>
              <a:ea typeface="微软雅黑"/>
              <a:cs typeface="+mn-cs"/>
            </a:endParaRPr>
          </a:p>
        </p:txBody>
      </p:sp>
      <p:sp>
        <p:nvSpPr>
          <p:cNvPr id="6" name="TextBox 5">
            <a:extLst>
              <a:ext uri="{FF2B5EF4-FFF2-40B4-BE49-F238E27FC236}">
                <a16:creationId xmlns:a16="http://schemas.microsoft.com/office/drawing/2014/main" id="{602DD7CC-904E-39E6-B564-EDDD727A1CCA}"/>
              </a:ext>
            </a:extLst>
          </p:cNvPr>
          <p:cNvSpPr txBox="1"/>
          <p:nvPr/>
        </p:nvSpPr>
        <p:spPr>
          <a:xfrm>
            <a:off x="1066800" y="1493520"/>
            <a:ext cx="9987280" cy="4524315"/>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1. Xâm hại thể chất: </a:t>
            </a:r>
            <a:r>
              <a:rPr lang="vi-VN" sz="3200" dirty="0">
                <a:latin typeface="Cambria" panose="02040503050406030204" pitchFamily="18" charset="0"/>
                <a:ea typeface="Cambria" panose="02040503050406030204" pitchFamily="18" charset="0"/>
              </a:rPr>
              <a:t>Đánh đập, mua bán trẻ em, bóc lột sức lao động… </a:t>
            </a:r>
          </a:p>
          <a:p>
            <a:pPr algn="just"/>
            <a:r>
              <a:rPr lang="vi-VN" sz="3200" b="1" dirty="0">
                <a:latin typeface="Cambria" panose="02040503050406030204" pitchFamily="18" charset="0"/>
                <a:ea typeface="Cambria" panose="02040503050406030204" pitchFamily="18" charset="0"/>
              </a:rPr>
              <a:t>2. Xâm hại tinh thần: </a:t>
            </a:r>
            <a:r>
              <a:rPr lang="vi-VN" sz="3200" dirty="0">
                <a:latin typeface="Cambria" panose="02040503050406030204" pitchFamily="18" charset="0"/>
                <a:ea typeface="Cambria" panose="02040503050406030204" pitchFamily="18" charset="0"/>
              </a:rPr>
              <a:t>Chửi mắng, chì chiết, cấm ra khỏi nhà, buộc phải chứng kiến cảnh bạo lực,…</a:t>
            </a:r>
          </a:p>
          <a:p>
            <a:pPr algn="just"/>
            <a:r>
              <a:rPr lang="vi-VN" sz="3200" b="1" dirty="0">
                <a:latin typeface="Cambria" panose="02040503050406030204" pitchFamily="18" charset="0"/>
                <a:ea typeface="Cambria" panose="02040503050406030204" pitchFamily="18" charset="0"/>
              </a:rPr>
              <a:t>3. Bỏ mặc, xao nhãng: </a:t>
            </a:r>
            <a:r>
              <a:rPr lang="vi-VN" sz="3200" dirty="0">
                <a:latin typeface="Cambria" panose="02040503050406030204" pitchFamily="18" charset="0"/>
                <a:ea typeface="Cambria" panose="02040503050406030204" pitchFamily="18" charset="0"/>
              </a:rPr>
              <a:t>Bỏ rơi, bỏ mặc bắt nhịn ăn, nhịn uống, bắt chịu rét, mặc rách, không cho hoặc hạn chế vệ sinh cá nhân,…</a:t>
            </a:r>
          </a:p>
          <a:p>
            <a:pPr algn="just"/>
            <a:r>
              <a:rPr lang="vi-VN" sz="3200" b="1" dirty="0">
                <a:latin typeface="Cambria" panose="02040503050406030204" pitchFamily="18" charset="0"/>
                <a:ea typeface="Cambria" panose="02040503050406030204" pitchFamily="18" charset="0"/>
              </a:rPr>
              <a:t>4. Xâm hại tình dục: </a:t>
            </a:r>
            <a:r>
              <a:rPr lang="vi-VN" sz="3200" dirty="0">
                <a:latin typeface="Cambria" panose="02040503050406030204" pitchFamily="18" charset="0"/>
                <a:ea typeface="Cambria" panose="02040503050406030204" pitchFamily="18" charset="0"/>
              </a:rPr>
              <a:t>Dụ dỗ, xúi bẩy, lôi kéo, ép buộc thực hiện một số hành vi mang tính chất kích dục,…</a:t>
            </a:r>
          </a:p>
        </p:txBody>
      </p:sp>
    </p:spTree>
    <p:extLst>
      <p:ext uri="{BB962C8B-B14F-4D97-AF65-F5344CB8AC3E}">
        <p14:creationId xmlns:p14="http://schemas.microsoft.com/office/powerpoint/2010/main" val="11072843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1000"/>
                                        <p:tgtEl>
                                          <p:spTgt spid="6">
                                            <p:txEl>
                                              <p:pRg st="3" end="3"/>
                                            </p:txEl>
                                          </p:spTgt>
                                        </p:tgtEl>
                                      </p:cBhvr>
                                    </p:animEffect>
                                    <p:anim calcmode="lin" valueType="num">
                                      <p:cBhvr>
                                        <p:cTn id="1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sp>
        <p:nvSpPr>
          <p:cNvPr id="5" name="Rectangle: Rounded Corners 9">
            <a:extLst>
              <a:ext uri="{FF2B5EF4-FFF2-40B4-BE49-F238E27FC236}">
                <a16:creationId xmlns:a16="http://schemas.microsoft.com/office/drawing/2014/main" id="{D12576F5-4507-418C-1EA9-498B6F91D147}"/>
              </a:ext>
            </a:extLst>
          </p:cNvPr>
          <p:cNvSpPr/>
          <p:nvPr/>
        </p:nvSpPr>
        <p:spPr>
          <a:xfrm>
            <a:off x="513089" y="1384384"/>
            <a:ext cx="11165841" cy="680720"/>
          </a:xfrm>
          <a:prstGeom prst="roundRect">
            <a:avLst/>
          </a:prstGeom>
          <a:ln w="57150">
            <a:solidFill>
              <a:srgbClr val="00B050"/>
            </a:solidFill>
            <a:extLst>
              <a:ext uri="{C807C97D-BFC1-408E-A445-0C87EB9F89A2}">
                <ask:lineSketchStyleProps xmlns:ask="http://schemas.microsoft.com/office/drawing/2018/sketchyshapes" xmlns="" sd="1640432895">
                  <a:custGeom>
                    <a:avLst/>
                    <a:gdLst>
                      <a:gd name="connsiteX0" fmla="*/ 0 w 9607925"/>
                      <a:gd name="connsiteY0" fmla="*/ 152403 h 914400"/>
                      <a:gd name="connsiteX1" fmla="*/ 152403 w 9607925"/>
                      <a:gd name="connsiteY1" fmla="*/ 0 h 914400"/>
                      <a:gd name="connsiteX2" fmla="*/ 9455522 w 9607925"/>
                      <a:gd name="connsiteY2" fmla="*/ 0 h 914400"/>
                      <a:gd name="connsiteX3" fmla="*/ 9607925 w 9607925"/>
                      <a:gd name="connsiteY3" fmla="*/ 152403 h 914400"/>
                      <a:gd name="connsiteX4" fmla="*/ 9607925 w 9607925"/>
                      <a:gd name="connsiteY4" fmla="*/ 761997 h 914400"/>
                      <a:gd name="connsiteX5" fmla="*/ 9455522 w 9607925"/>
                      <a:gd name="connsiteY5" fmla="*/ 914400 h 914400"/>
                      <a:gd name="connsiteX6" fmla="*/ 152403 w 9607925"/>
                      <a:gd name="connsiteY6" fmla="*/ 914400 h 914400"/>
                      <a:gd name="connsiteX7" fmla="*/ 0 w 9607925"/>
                      <a:gd name="connsiteY7" fmla="*/ 761997 h 914400"/>
                      <a:gd name="connsiteX8" fmla="*/ 0 w 960792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7925" h="914400" fill="none" extrusionOk="0">
                        <a:moveTo>
                          <a:pt x="0" y="152403"/>
                        </a:moveTo>
                        <a:cubicBezTo>
                          <a:pt x="6319" y="78841"/>
                          <a:pt x="81934" y="-5314"/>
                          <a:pt x="152403" y="0"/>
                        </a:cubicBezTo>
                        <a:cubicBezTo>
                          <a:pt x="1196152" y="-80384"/>
                          <a:pt x="8312009" y="52863"/>
                          <a:pt x="9455522" y="0"/>
                        </a:cubicBezTo>
                        <a:cubicBezTo>
                          <a:pt x="9548066" y="10347"/>
                          <a:pt x="9607580" y="70122"/>
                          <a:pt x="9607925" y="152403"/>
                        </a:cubicBezTo>
                        <a:cubicBezTo>
                          <a:pt x="9580821" y="435891"/>
                          <a:pt x="9558428" y="659952"/>
                          <a:pt x="9607925" y="761997"/>
                        </a:cubicBezTo>
                        <a:cubicBezTo>
                          <a:pt x="9613956" y="857482"/>
                          <a:pt x="9537574" y="914647"/>
                          <a:pt x="9455522" y="914400"/>
                        </a:cubicBezTo>
                        <a:cubicBezTo>
                          <a:pt x="7557459" y="1000915"/>
                          <a:pt x="2789205" y="763222"/>
                          <a:pt x="152403" y="914400"/>
                        </a:cubicBezTo>
                        <a:cubicBezTo>
                          <a:pt x="75863" y="926321"/>
                          <a:pt x="4819" y="843775"/>
                          <a:pt x="0" y="761997"/>
                        </a:cubicBezTo>
                        <a:cubicBezTo>
                          <a:pt x="739" y="503007"/>
                          <a:pt x="-24836" y="309657"/>
                          <a:pt x="0" y="152403"/>
                        </a:cubicBezTo>
                        <a:close/>
                      </a:path>
                      <a:path w="9607925" h="914400" stroke="0" extrusionOk="0">
                        <a:moveTo>
                          <a:pt x="0" y="152403"/>
                        </a:moveTo>
                        <a:cubicBezTo>
                          <a:pt x="3172" y="80787"/>
                          <a:pt x="72788" y="5270"/>
                          <a:pt x="152403" y="0"/>
                        </a:cubicBezTo>
                        <a:cubicBezTo>
                          <a:pt x="2963305" y="120098"/>
                          <a:pt x="7143869" y="23653"/>
                          <a:pt x="9455522" y="0"/>
                        </a:cubicBezTo>
                        <a:cubicBezTo>
                          <a:pt x="9547691" y="3900"/>
                          <a:pt x="9605911" y="72735"/>
                          <a:pt x="9607925" y="152403"/>
                        </a:cubicBezTo>
                        <a:cubicBezTo>
                          <a:pt x="9565630" y="286442"/>
                          <a:pt x="9659629" y="646988"/>
                          <a:pt x="9607925" y="761997"/>
                        </a:cubicBezTo>
                        <a:cubicBezTo>
                          <a:pt x="9607784" y="851875"/>
                          <a:pt x="9541055" y="918418"/>
                          <a:pt x="9455522" y="914400"/>
                        </a:cubicBezTo>
                        <a:cubicBezTo>
                          <a:pt x="7127528" y="774278"/>
                          <a:pt x="2129977" y="777500"/>
                          <a:pt x="152403" y="914400"/>
                        </a:cubicBezTo>
                        <a:cubicBezTo>
                          <a:pt x="71044" y="918569"/>
                          <a:pt x="-3031" y="845913"/>
                          <a:pt x="0" y="761997"/>
                        </a:cubicBezTo>
                        <a:cubicBezTo>
                          <a:pt x="28168" y="607219"/>
                          <a:pt x="-50601" y="362085"/>
                          <a:pt x="0" y="152403"/>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lvl="0" algn="ctr" defTabSz="914217">
              <a:defRPr/>
            </a:pPr>
            <a:r>
              <a:rPr lang="en-US" sz="3000" i="1" dirty="0">
                <a:solidFill>
                  <a:srgbClr val="FF0000"/>
                </a:solidFill>
                <a:latin typeface="Calibri"/>
                <a:ea typeface="微软雅黑"/>
              </a:rPr>
              <a:t>1. </a:t>
            </a:r>
            <a:r>
              <a:rPr lang="vi-VN" sz="3000" i="1" dirty="0">
                <a:solidFill>
                  <a:srgbClr val="FF0000"/>
                </a:solidFill>
                <a:latin typeface="Calibri"/>
                <a:ea typeface="微软雅黑"/>
              </a:rPr>
              <a:t>Em đồng tình hay không đồng tình với ý kiến nào dưới dây? Vì sao?</a:t>
            </a:r>
            <a:endParaRPr kumimoji="0" lang="en-US" sz="3000" b="0" i="1" u="none" strike="noStrike" kern="1200" cap="none" spc="0" normalizeH="0" baseline="0" noProof="0" dirty="0">
              <a:ln>
                <a:noFill/>
              </a:ln>
              <a:solidFill>
                <a:srgbClr val="FF0000"/>
              </a:solidFill>
              <a:effectLst/>
              <a:uLnTx/>
              <a:uFillTx/>
              <a:latin typeface="Calibri"/>
              <a:ea typeface="微软雅黑"/>
            </a:endParaRPr>
          </a:p>
        </p:txBody>
      </p:sp>
      <p:pic>
        <p:nvPicPr>
          <p:cNvPr id="10" name="Picture 9">
            <a:extLst>
              <a:ext uri="{FF2B5EF4-FFF2-40B4-BE49-F238E27FC236}">
                <a16:creationId xmlns:a16="http://schemas.microsoft.com/office/drawing/2014/main" id="{56780912-B794-98CE-3B44-538861C2802C}"/>
              </a:ext>
            </a:extLst>
          </p:cNvPr>
          <p:cNvPicPr>
            <a:picLocks noChangeAspect="1"/>
          </p:cNvPicPr>
          <p:nvPr/>
        </p:nvPicPr>
        <p:blipFill>
          <a:blip r:embed="rId4"/>
          <a:stretch>
            <a:fillRect/>
          </a:stretch>
        </p:blipFill>
        <p:spPr>
          <a:xfrm>
            <a:off x="1360939" y="2279823"/>
            <a:ext cx="9327881" cy="4526915"/>
          </a:xfrm>
          <a:prstGeom prst="rect">
            <a:avLst/>
          </a:prstGeom>
        </p:spPr>
      </p:pic>
      <p:pic>
        <p:nvPicPr>
          <p:cNvPr id="6" name="Picture 5">
            <a:extLst>
              <a:ext uri="{FF2B5EF4-FFF2-40B4-BE49-F238E27FC236}">
                <a16:creationId xmlns:a16="http://schemas.microsoft.com/office/drawing/2014/main" id="{5E35B22A-8977-AAD3-932C-E23C7FC7C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1359" y="-176844"/>
            <a:ext cx="6419644" cy="1688738"/>
          </a:xfrm>
          <a:prstGeom prst="rect">
            <a:avLst/>
          </a:prstGeom>
        </p:spPr>
      </p:pic>
    </p:spTree>
    <p:extLst>
      <p:ext uri="{BB962C8B-B14F-4D97-AF65-F5344CB8AC3E}">
        <p14:creationId xmlns:p14="http://schemas.microsoft.com/office/powerpoint/2010/main" val="35627165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5" name="Picture 4">
            <a:extLst>
              <a:ext uri="{FF2B5EF4-FFF2-40B4-BE49-F238E27FC236}">
                <a16:creationId xmlns:a16="http://schemas.microsoft.com/office/drawing/2014/main" id="{D1EDD51D-4175-1216-FF19-8577A5BF71F4}"/>
              </a:ext>
            </a:extLst>
          </p:cNvPr>
          <p:cNvPicPr>
            <a:picLocks noChangeAspect="1"/>
          </p:cNvPicPr>
          <p:nvPr/>
        </p:nvPicPr>
        <p:blipFill>
          <a:blip r:embed="rId5"/>
          <a:stretch>
            <a:fillRect/>
          </a:stretch>
        </p:blipFill>
        <p:spPr>
          <a:xfrm>
            <a:off x="756920" y="2533332"/>
            <a:ext cx="4099560" cy="2306003"/>
          </a:xfrm>
          <a:prstGeom prst="rect">
            <a:avLst/>
          </a:prstGeom>
        </p:spPr>
      </p:pic>
      <p:pic>
        <p:nvPicPr>
          <p:cNvPr id="13" name="Picture 12">
            <a:extLst>
              <a:ext uri="{FF2B5EF4-FFF2-40B4-BE49-F238E27FC236}">
                <a16:creationId xmlns:a16="http://schemas.microsoft.com/office/drawing/2014/main" id="{257ABFB8-EE6E-7875-AB0A-D241EF6EC47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864702" y="1940560"/>
            <a:ext cx="1391979" cy="1178560"/>
          </a:xfrm>
          <a:prstGeom prst="rect">
            <a:avLst/>
          </a:prstGeom>
        </p:spPr>
      </p:pic>
      <p:sp>
        <p:nvSpPr>
          <p:cNvPr id="14" name="Flowchart: Alternate Process 4">
            <a:extLst>
              <a:ext uri="{FF2B5EF4-FFF2-40B4-BE49-F238E27FC236}">
                <a16:creationId xmlns:a16="http://schemas.microsoft.com/office/drawing/2014/main" id="{40C46CA4-9E24-1456-0043-E012F1F97AD9}"/>
              </a:ext>
            </a:extLst>
          </p:cNvPr>
          <p:cNvSpPr/>
          <p:nvPr/>
        </p:nvSpPr>
        <p:spPr>
          <a:xfrm>
            <a:off x="5364480" y="2032000"/>
            <a:ext cx="5842000" cy="3149599"/>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xmln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200" b="1" kern="0">
                <a:solidFill>
                  <a:srgbClr val="FF0000"/>
                </a:solidFill>
                <a:latin typeface="Calibri" panose="020F0502020204030204" pitchFamily="34" charset="0"/>
                <a:ea typeface="微软雅黑"/>
                <a:cs typeface="Calibri" panose="020F0502020204030204" pitchFamily="34" charset="0"/>
              </a:rPr>
              <a:t>Vì trẻ em cũng như các cá nhân cần được bảo vệ về tính mạng, sức khoẻ, danh dự, nhân phẩm, do vậy mọi trẻ em đều có quyền được bảo vệ khỏi các hình thức xâm hại.</a:t>
            </a:r>
            <a:endParaRPr kumimoji="0" lang="en-US" sz="32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7029498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6" name="Picture 5">
            <a:extLst>
              <a:ext uri="{FF2B5EF4-FFF2-40B4-BE49-F238E27FC236}">
                <a16:creationId xmlns:a16="http://schemas.microsoft.com/office/drawing/2014/main" id="{F2D815CF-D00B-BC3D-9275-9B856C373E3A}"/>
              </a:ext>
            </a:extLst>
          </p:cNvPr>
          <p:cNvPicPr>
            <a:picLocks noChangeAspect="1"/>
          </p:cNvPicPr>
          <p:nvPr/>
        </p:nvPicPr>
        <p:blipFill>
          <a:blip r:embed="rId5"/>
          <a:stretch>
            <a:fillRect/>
          </a:stretch>
        </p:blipFill>
        <p:spPr>
          <a:xfrm>
            <a:off x="708342" y="2418080"/>
            <a:ext cx="4133627" cy="2111057"/>
          </a:xfrm>
          <a:prstGeom prst="rect">
            <a:avLst/>
          </a:prstGeom>
        </p:spPr>
      </p:pic>
      <p:pic>
        <p:nvPicPr>
          <p:cNvPr id="10" name="Picture 9">
            <a:extLst>
              <a:ext uri="{FF2B5EF4-FFF2-40B4-BE49-F238E27FC236}">
                <a16:creationId xmlns:a16="http://schemas.microsoft.com/office/drawing/2014/main" id="{CDF1F2D2-0AF7-EF54-5AD4-BF883B2087F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328159" y="2145641"/>
            <a:ext cx="995681" cy="1014120"/>
          </a:xfrm>
          <a:prstGeom prst="rect">
            <a:avLst/>
          </a:prstGeom>
        </p:spPr>
      </p:pic>
      <p:sp>
        <p:nvSpPr>
          <p:cNvPr id="11" name="Flowchart: Alternate Process 4">
            <a:extLst>
              <a:ext uri="{FF2B5EF4-FFF2-40B4-BE49-F238E27FC236}">
                <a16:creationId xmlns:a16="http://schemas.microsoft.com/office/drawing/2014/main" id="{40C46CA4-9E24-1456-0043-E012F1F97AD9}"/>
              </a:ext>
            </a:extLst>
          </p:cNvPr>
          <p:cNvSpPr/>
          <p:nvPr/>
        </p:nvSpPr>
        <p:spPr>
          <a:xfrm>
            <a:off x="5384800" y="2326640"/>
            <a:ext cx="6004560" cy="238760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xmln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200" b="1" kern="0" dirty="0">
                <a:solidFill>
                  <a:srgbClr val="FF0000"/>
                </a:solidFill>
                <a:latin typeface="Calibri" panose="020F0502020204030204" pitchFamily="34" charset="0"/>
                <a:ea typeface="微软雅黑"/>
                <a:cs typeface="Calibri" panose="020F0502020204030204" pitchFamily="34" charset="0"/>
              </a:rPr>
              <a:t>Vì thủ phạm xâm hại trẻ em vừa có thể là người mà trẻ quen biết, vừa có thể là những người lạ mà trẻ không</a:t>
            </a:r>
            <a:r>
              <a:rPr lang="en-US" sz="3200" b="1" kern="0" dirty="0">
                <a:solidFill>
                  <a:srgbClr val="FF0000"/>
                </a:solidFill>
                <a:latin typeface="Calibri" panose="020F0502020204030204" pitchFamily="34" charset="0"/>
                <a:ea typeface="微软雅黑"/>
                <a:cs typeface="Calibri" panose="020F0502020204030204" pitchFamily="34" charset="0"/>
              </a:rPr>
              <a:t> </a:t>
            </a:r>
            <a:r>
              <a:rPr lang="vi-VN" sz="3200" b="1" kern="0" dirty="0">
                <a:solidFill>
                  <a:srgbClr val="FF0000"/>
                </a:solidFill>
                <a:latin typeface="Calibri" panose="020F0502020204030204" pitchFamily="34" charset="0"/>
                <a:ea typeface="微软雅黑"/>
                <a:cs typeface="Calibri" panose="020F0502020204030204" pitchFamily="34" charset="0"/>
              </a:rPr>
              <a:t>quen biết.</a:t>
            </a:r>
          </a:p>
        </p:txBody>
      </p:sp>
    </p:spTree>
    <p:extLst>
      <p:ext uri="{BB962C8B-B14F-4D97-AF65-F5344CB8AC3E}">
        <p14:creationId xmlns:p14="http://schemas.microsoft.com/office/powerpoint/2010/main" val="57998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6" name="Picture 5">
            <a:extLst>
              <a:ext uri="{FF2B5EF4-FFF2-40B4-BE49-F238E27FC236}">
                <a16:creationId xmlns:a16="http://schemas.microsoft.com/office/drawing/2014/main" id="{4ED95832-A6E3-1588-1F34-406CA6284A98}"/>
              </a:ext>
            </a:extLst>
          </p:cNvPr>
          <p:cNvPicPr>
            <a:picLocks noChangeAspect="1"/>
          </p:cNvPicPr>
          <p:nvPr/>
        </p:nvPicPr>
        <p:blipFill>
          <a:blip r:embed="rId5"/>
          <a:stretch>
            <a:fillRect/>
          </a:stretch>
        </p:blipFill>
        <p:spPr>
          <a:xfrm>
            <a:off x="839152" y="2225041"/>
            <a:ext cx="3483446" cy="2272982"/>
          </a:xfrm>
          <a:prstGeom prst="rect">
            <a:avLst/>
          </a:prstGeom>
        </p:spPr>
      </p:pic>
      <p:pic>
        <p:nvPicPr>
          <p:cNvPr id="9" name="Picture 8">
            <a:extLst>
              <a:ext uri="{FF2B5EF4-FFF2-40B4-BE49-F238E27FC236}">
                <a16:creationId xmlns:a16="http://schemas.microsoft.com/office/drawing/2014/main" id="{4E857D73-8900-B586-D528-253A57F8F0C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91839" y="2044041"/>
            <a:ext cx="995681" cy="1014120"/>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5029200" y="2103121"/>
            <a:ext cx="5842000" cy="231648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xmln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4000" b="1" kern="0" dirty="0">
                <a:solidFill>
                  <a:srgbClr val="FF0000"/>
                </a:solidFill>
                <a:latin typeface="Calibri" panose="020F0502020204030204" pitchFamily="34" charset="0"/>
                <a:ea typeface="微软雅黑"/>
                <a:cs typeface="Calibri" panose="020F0502020204030204" pitchFamily="34" charset="0"/>
              </a:rPr>
              <a:t>Vì nhiều trẻ em bị xâm hại bởi chính người quen, thân của trẻ.</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1110428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5" name="Picture 4">
            <a:extLst>
              <a:ext uri="{FF2B5EF4-FFF2-40B4-BE49-F238E27FC236}">
                <a16:creationId xmlns:a16="http://schemas.microsoft.com/office/drawing/2014/main" id="{9CFB2394-037C-5327-4400-71B25DC22565}"/>
              </a:ext>
            </a:extLst>
          </p:cNvPr>
          <p:cNvPicPr>
            <a:picLocks noChangeAspect="1"/>
          </p:cNvPicPr>
          <p:nvPr/>
        </p:nvPicPr>
        <p:blipFill>
          <a:blip r:embed="rId5"/>
          <a:stretch>
            <a:fillRect/>
          </a:stretch>
        </p:blipFill>
        <p:spPr>
          <a:xfrm>
            <a:off x="750887" y="2557462"/>
            <a:ext cx="3781425" cy="2657475"/>
          </a:xfrm>
          <a:prstGeom prst="rect">
            <a:avLst/>
          </a:prstGeom>
        </p:spPr>
      </p:pic>
      <p:pic>
        <p:nvPicPr>
          <p:cNvPr id="10" name="Picture 9">
            <a:extLst>
              <a:ext uri="{FF2B5EF4-FFF2-40B4-BE49-F238E27FC236}">
                <a16:creationId xmlns:a16="http://schemas.microsoft.com/office/drawing/2014/main" id="{257ABFB8-EE6E-7875-AB0A-D241EF6EC47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559902" y="2194560"/>
            <a:ext cx="1391979" cy="1178560"/>
          </a:xfrm>
          <a:prstGeom prst="rect">
            <a:avLst/>
          </a:prstGeom>
        </p:spPr>
      </p:pic>
      <p:sp>
        <p:nvSpPr>
          <p:cNvPr id="11" name="Flowchart: Alternate Process 4">
            <a:extLst>
              <a:ext uri="{FF2B5EF4-FFF2-40B4-BE49-F238E27FC236}">
                <a16:creationId xmlns:a16="http://schemas.microsoft.com/office/drawing/2014/main" id="{40C46CA4-9E24-1456-0043-E012F1F97AD9}"/>
              </a:ext>
            </a:extLst>
          </p:cNvPr>
          <p:cNvSpPr/>
          <p:nvPr/>
        </p:nvSpPr>
        <p:spPr>
          <a:xfrm>
            <a:off x="5303520" y="2702560"/>
            <a:ext cx="5842000" cy="2123439"/>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xmln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600" b="1" kern="0" dirty="0">
                <a:solidFill>
                  <a:srgbClr val="FF0000"/>
                </a:solidFill>
                <a:latin typeface="Calibri" panose="020F0502020204030204" pitchFamily="34" charset="0"/>
                <a:ea typeface="微软雅黑"/>
                <a:cs typeface="Calibri" panose="020F0502020204030204" pitchFamily="34" charset="0"/>
              </a:rPr>
              <a:t>Vì thủ phạm xâm hại trẻ em có thể là bất kì ai, ngay cả bạn bè cùng tuổi.</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4654455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6" name="Picture 5">
            <a:extLst>
              <a:ext uri="{FF2B5EF4-FFF2-40B4-BE49-F238E27FC236}">
                <a16:creationId xmlns:a16="http://schemas.microsoft.com/office/drawing/2014/main" id="{F0BD43BD-9CDD-2ABC-0726-70C04F18785E}"/>
              </a:ext>
            </a:extLst>
          </p:cNvPr>
          <p:cNvPicPr>
            <a:picLocks noChangeAspect="1"/>
          </p:cNvPicPr>
          <p:nvPr/>
        </p:nvPicPr>
        <p:blipFill>
          <a:blip r:embed="rId5"/>
          <a:stretch>
            <a:fillRect/>
          </a:stretch>
        </p:blipFill>
        <p:spPr>
          <a:xfrm>
            <a:off x="776922" y="3029902"/>
            <a:ext cx="4562475" cy="1895475"/>
          </a:xfrm>
          <a:prstGeom prst="rect">
            <a:avLst/>
          </a:prstGeom>
        </p:spPr>
      </p:pic>
      <p:pic>
        <p:nvPicPr>
          <p:cNvPr id="8" name="Picture 7">
            <a:extLst>
              <a:ext uri="{FF2B5EF4-FFF2-40B4-BE49-F238E27FC236}">
                <a16:creationId xmlns:a16="http://schemas.microsoft.com/office/drawing/2014/main" id="{257ABFB8-EE6E-7875-AB0A-D241EF6EC47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803742" y="2387600"/>
            <a:ext cx="1391979" cy="1178560"/>
          </a:xfrm>
          <a:prstGeom prst="rect">
            <a:avLst/>
          </a:prstGeom>
        </p:spPr>
      </p:pic>
      <p:sp>
        <p:nvSpPr>
          <p:cNvPr id="9" name="Flowchart: Alternate Process 4">
            <a:extLst>
              <a:ext uri="{FF2B5EF4-FFF2-40B4-BE49-F238E27FC236}">
                <a16:creationId xmlns:a16="http://schemas.microsoft.com/office/drawing/2014/main" id="{40C46CA4-9E24-1456-0043-E012F1F97AD9}"/>
              </a:ext>
            </a:extLst>
          </p:cNvPr>
          <p:cNvSpPr/>
          <p:nvPr/>
        </p:nvSpPr>
        <p:spPr>
          <a:xfrm>
            <a:off x="5537200" y="2702560"/>
            <a:ext cx="5608320" cy="2123439"/>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xmln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4000" b="1" kern="0" dirty="0">
                <a:solidFill>
                  <a:srgbClr val="FF0000"/>
                </a:solidFill>
                <a:latin typeface="Calibri" panose="020F0502020204030204" pitchFamily="34" charset="0"/>
                <a:ea typeface="微软雅黑"/>
                <a:cs typeface="Calibri" panose="020F0502020204030204" pitchFamily="34" charset="0"/>
              </a:rPr>
              <a:t>Vì bất kì ai cũng có thể là nạn nhân của xâm hại tình dục.</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42229360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sp>
        <p:nvSpPr>
          <p:cNvPr id="5" name="Rectangle: Rounded Corners 9">
            <a:extLst>
              <a:ext uri="{FF2B5EF4-FFF2-40B4-BE49-F238E27FC236}">
                <a16:creationId xmlns:a16="http://schemas.microsoft.com/office/drawing/2014/main" id="{D12576F5-4507-418C-1EA9-498B6F91D147}"/>
              </a:ext>
            </a:extLst>
          </p:cNvPr>
          <p:cNvSpPr/>
          <p:nvPr/>
        </p:nvSpPr>
        <p:spPr>
          <a:xfrm>
            <a:off x="314960" y="223521"/>
            <a:ext cx="11165841" cy="680720"/>
          </a:xfrm>
          <a:prstGeom prst="roundRect">
            <a:avLst/>
          </a:prstGeom>
          <a:ln w="57150">
            <a:solidFill>
              <a:srgbClr val="00B050"/>
            </a:solidFill>
            <a:extLst>
              <a:ext uri="{C807C97D-BFC1-408E-A445-0C87EB9F89A2}">
                <ask:lineSketchStyleProps xmlns:ask="http://schemas.microsoft.com/office/drawing/2018/sketchyshapes" xmlns="" sd="1640432895">
                  <a:custGeom>
                    <a:avLst/>
                    <a:gdLst>
                      <a:gd name="connsiteX0" fmla="*/ 0 w 9607925"/>
                      <a:gd name="connsiteY0" fmla="*/ 152403 h 914400"/>
                      <a:gd name="connsiteX1" fmla="*/ 152403 w 9607925"/>
                      <a:gd name="connsiteY1" fmla="*/ 0 h 914400"/>
                      <a:gd name="connsiteX2" fmla="*/ 9455522 w 9607925"/>
                      <a:gd name="connsiteY2" fmla="*/ 0 h 914400"/>
                      <a:gd name="connsiteX3" fmla="*/ 9607925 w 9607925"/>
                      <a:gd name="connsiteY3" fmla="*/ 152403 h 914400"/>
                      <a:gd name="connsiteX4" fmla="*/ 9607925 w 9607925"/>
                      <a:gd name="connsiteY4" fmla="*/ 761997 h 914400"/>
                      <a:gd name="connsiteX5" fmla="*/ 9455522 w 9607925"/>
                      <a:gd name="connsiteY5" fmla="*/ 914400 h 914400"/>
                      <a:gd name="connsiteX6" fmla="*/ 152403 w 9607925"/>
                      <a:gd name="connsiteY6" fmla="*/ 914400 h 914400"/>
                      <a:gd name="connsiteX7" fmla="*/ 0 w 9607925"/>
                      <a:gd name="connsiteY7" fmla="*/ 761997 h 914400"/>
                      <a:gd name="connsiteX8" fmla="*/ 0 w 960792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7925" h="914400" fill="none" extrusionOk="0">
                        <a:moveTo>
                          <a:pt x="0" y="152403"/>
                        </a:moveTo>
                        <a:cubicBezTo>
                          <a:pt x="6319" y="78841"/>
                          <a:pt x="81934" y="-5314"/>
                          <a:pt x="152403" y="0"/>
                        </a:cubicBezTo>
                        <a:cubicBezTo>
                          <a:pt x="1196152" y="-80384"/>
                          <a:pt x="8312009" y="52863"/>
                          <a:pt x="9455522" y="0"/>
                        </a:cubicBezTo>
                        <a:cubicBezTo>
                          <a:pt x="9548066" y="10347"/>
                          <a:pt x="9607580" y="70122"/>
                          <a:pt x="9607925" y="152403"/>
                        </a:cubicBezTo>
                        <a:cubicBezTo>
                          <a:pt x="9580821" y="435891"/>
                          <a:pt x="9558428" y="659952"/>
                          <a:pt x="9607925" y="761997"/>
                        </a:cubicBezTo>
                        <a:cubicBezTo>
                          <a:pt x="9613956" y="857482"/>
                          <a:pt x="9537574" y="914647"/>
                          <a:pt x="9455522" y="914400"/>
                        </a:cubicBezTo>
                        <a:cubicBezTo>
                          <a:pt x="7557459" y="1000915"/>
                          <a:pt x="2789205" y="763222"/>
                          <a:pt x="152403" y="914400"/>
                        </a:cubicBezTo>
                        <a:cubicBezTo>
                          <a:pt x="75863" y="926321"/>
                          <a:pt x="4819" y="843775"/>
                          <a:pt x="0" y="761997"/>
                        </a:cubicBezTo>
                        <a:cubicBezTo>
                          <a:pt x="739" y="503007"/>
                          <a:pt x="-24836" y="309657"/>
                          <a:pt x="0" y="152403"/>
                        </a:cubicBezTo>
                        <a:close/>
                      </a:path>
                      <a:path w="9607925" h="914400" stroke="0" extrusionOk="0">
                        <a:moveTo>
                          <a:pt x="0" y="152403"/>
                        </a:moveTo>
                        <a:cubicBezTo>
                          <a:pt x="3172" y="80787"/>
                          <a:pt x="72788" y="5270"/>
                          <a:pt x="152403" y="0"/>
                        </a:cubicBezTo>
                        <a:cubicBezTo>
                          <a:pt x="2963305" y="120098"/>
                          <a:pt x="7143869" y="23653"/>
                          <a:pt x="9455522" y="0"/>
                        </a:cubicBezTo>
                        <a:cubicBezTo>
                          <a:pt x="9547691" y="3900"/>
                          <a:pt x="9605911" y="72735"/>
                          <a:pt x="9607925" y="152403"/>
                        </a:cubicBezTo>
                        <a:cubicBezTo>
                          <a:pt x="9565630" y="286442"/>
                          <a:pt x="9659629" y="646988"/>
                          <a:pt x="9607925" y="761997"/>
                        </a:cubicBezTo>
                        <a:cubicBezTo>
                          <a:pt x="9607784" y="851875"/>
                          <a:pt x="9541055" y="918418"/>
                          <a:pt x="9455522" y="914400"/>
                        </a:cubicBezTo>
                        <a:cubicBezTo>
                          <a:pt x="7127528" y="774278"/>
                          <a:pt x="2129977" y="777500"/>
                          <a:pt x="152403" y="914400"/>
                        </a:cubicBezTo>
                        <a:cubicBezTo>
                          <a:pt x="71044" y="918569"/>
                          <a:pt x="-3031" y="845913"/>
                          <a:pt x="0" y="761997"/>
                        </a:cubicBezTo>
                        <a:cubicBezTo>
                          <a:pt x="28168" y="607219"/>
                          <a:pt x="-50601" y="362085"/>
                          <a:pt x="0" y="152403"/>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lvl="0" algn="ctr" defTabSz="914217">
              <a:defRPr/>
            </a:pPr>
            <a:r>
              <a:rPr lang="en-US" sz="3000" i="1" dirty="0">
                <a:solidFill>
                  <a:srgbClr val="FF0000"/>
                </a:solidFill>
                <a:latin typeface="Calibri"/>
                <a:ea typeface="微软雅黑"/>
              </a:rPr>
              <a:t>2. </a:t>
            </a:r>
            <a:r>
              <a:rPr lang="vi-VN" sz="3000" i="1" dirty="0">
                <a:solidFill>
                  <a:srgbClr val="FF0000"/>
                </a:solidFill>
                <a:latin typeface="Calibri"/>
                <a:ea typeface="微软雅黑"/>
              </a:rPr>
              <a:t>Những hành vi nào dưới đây là biểu hiện của xâm hại? Vì sao?</a:t>
            </a:r>
            <a:endParaRPr kumimoji="0" lang="en-US" sz="3000" b="0" i="1" u="none" strike="noStrike" kern="1200" cap="none" spc="0" normalizeH="0" baseline="0" noProof="0" dirty="0">
              <a:ln>
                <a:noFill/>
              </a:ln>
              <a:solidFill>
                <a:srgbClr val="FF0000"/>
              </a:solidFill>
              <a:effectLst/>
              <a:uLnTx/>
              <a:uFillTx/>
              <a:latin typeface="Calibri"/>
              <a:ea typeface="微软雅黑"/>
              <a:cs typeface="+mn-cs"/>
            </a:endParaRPr>
          </a:p>
        </p:txBody>
      </p:sp>
      <p:pic>
        <p:nvPicPr>
          <p:cNvPr id="6" name="Picture 5">
            <a:extLst>
              <a:ext uri="{FF2B5EF4-FFF2-40B4-BE49-F238E27FC236}">
                <a16:creationId xmlns:a16="http://schemas.microsoft.com/office/drawing/2014/main" id="{0665CBA5-103F-4C85-F9FB-968123FC79D1}"/>
              </a:ext>
            </a:extLst>
          </p:cNvPr>
          <p:cNvPicPr>
            <a:picLocks noChangeAspect="1"/>
          </p:cNvPicPr>
          <p:nvPr/>
        </p:nvPicPr>
        <p:blipFill>
          <a:blip r:embed="rId4"/>
          <a:stretch>
            <a:fillRect/>
          </a:stretch>
        </p:blipFill>
        <p:spPr>
          <a:xfrm>
            <a:off x="1961515" y="1212850"/>
            <a:ext cx="8248650" cy="5143500"/>
          </a:xfrm>
          <a:prstGeom prst="rect">
            <a:avLst/>
          </a:prstGeom>
        </p:spPr>
      </p:pic>
    </p:spTree>
    <p:extLst>
      <p:ext uri="{BB962C8B-B14F-4D97-AF65-F5344CB8AC3E}">
        <p14:creationId xmlns:p14="http://schemas.microsoft.com/office/powerpoint/2010/main" val="1579395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5029200" y="1950720"/>
            <a:ext cx="5842000" cy="2560319"/>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xmln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600" b="1" kern="0" dirty="0">
                <a:solidFill>
                  <a:srgbClr val="FF0000"/>
                </a:solidFill>
                <a:latin typeface="Calibri" panose="020F0502020204030204" pitchFamily="34" charset="0"/>
                <a:ea typeface="微软雅黑"/>
                <a:cs typeface="Calibri" panose="020F0502020204030204" pitchFamily="34" charset="0"/>
              </a:rPr>
              <a:t>Đây là biểu hiện của việc xâm hại về tinh thần đối với Cường vì khiến bạn trở nên buồn bã, thiếu tự tin.</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5" name="Picture 4">
            <a:extLst>
              <a:ext uri="{FF2B5EF4-FFF2-40B4-BE49-F238E27FC236}">
                <a16:creationId xmlns:a16="http://schemas.microsoft.com/office/drawing/2014/main" id="{4DE6FAB9-F0F4-039C-D0F6-1F2E339E9D54}"/>
              </a:ext>
            </a:extLst>
          </p:cNvPr>
          <p:cNvPicPr>
            <a:picLocks noChangeAspect="1"/>
          </p:cNvPicPr>
          <p:nvPr/>
        </p:nvPicPr>
        <p:blipFill>
          <a:blip r:embed="rId5"/>
          <a:stretch>
            <a:fillRect/>
          </a:stretch>
        </p:blipFill>
        <p:spPr>
          <a:xfrm>
            <a:off x="813117" y="2586672"/>
            <a:ext cx="3819525" cy="1400175"/>
          </a:xfrm>
          <a:prstGeom prst="rect">
            <a:avLst/>
          </a:prstGeom>
        </p:spPr>
      </p:pic>
    </p:spTree>
    <p:extLst>
      <p:ext uri="{BB962C8B-B14F-4D97-AF65-F5344CB8AC3E}">
        <p14:creationId xmlns:p14="http://schemas.microsoft.com/office/powerpoint/2010/main" val="41008101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5029200" y="1950720"/>
            <a:ext cx="5842000" cy="264160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xmln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4000" b="1" kern="0" dirty="0">
                <a:solidFill>
                  <a:srgbClr val="FF0000"/>
                </a:solidFill>
                <a:latin typeface="Calibri" panose="020F0502020204030204" pitchFamily="34" charset="0"/>
                <a:ea typeface="微软雅黑"/>
                <a:cs typeface="Calibri" panose="020F0502020204030204" pitchFamily="34" charset="0"/>
              </a:rPr>
              <a:t>Không phải là biểu hiện của xâm hại vì bác sĩ khám ngực cho An khi có cả mẹ bạn ở đó.</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6" name="Picture 5">
            <a:extLst>
              <a:ext uri="{FF2B5EF4-FFF2-40B4-BE49-F238E27FC236}">
                <a16:creationId xmlns:a16="http://schemas.microsoft.com/office/drawing/2014/main" id="{AED64E03-6072-A066-2EF3-65A4891AF23D}"/>
              </a:ext>
            </a:extLst>
          </p:cNvPr>
          <p:cNvPicPr>
            <a:picLocks noChangeAspect="1"/>
          </p:cNvPicPr>
          <p:nvPr/>
        </p:nvPicPr>
        <p:blipFill>
          <a:blip r:embed="rId5"/>
          <a:stretch>
            <a:fillRect/>
          </a:stretch>
        </p:blipFill>
        <p:spPr>
          <a:xfrm>
            <a:off x="588327" y="2613024"/>
            <a:ext cx="4162929" cy="1572895"/>
          </a:xfrm>
          <a:prstGeom prst="rect">
            <a:avLst/>
          </a:prstGeom>
        </p:spPr>
      </p:pic>
    </p:spTree>
    <p:extLst>
      <p:ext uri="{BB962C8B-B14F-4D97-AF65-F5344CB8AC3E}">
        <p14:creationId xmlns:p14="http://schemas.microsoft.com/office/powerpoint/2010/main" val="8902152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id="{C2A835E4-84DE-4350-2C98-D8877D3569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D215FAEE-1B21-536C-D38D-451A919DFA4F}"/>
              </a:ext>
            </a:extLst>
          </p:cNvPr>
          <p:cNvPicPr>
            <a:picLocks noChangeAspect="1"/>
          </p:cNvPicPr>
          <p:nvPr/>
        </p:nvPicPr>
        <p:blipFill>
          <a:blip r:embed="rId4"/>
          <a:stretch>
            <a:fillRect/>
          </a:stretch>
        </p:blipFill>
        <p:spPr>
          <a:xfrm>
            <a:off x="2140643" y="1282862"/>
            <a:ext cx="7736509" cy="2045554"/>
          </a:xfrm>
          <a:prstGeom prst="rect">
            <a:avLst/>
          </a:prstGeom>
        </p:spPr>
      </p:pic>
    </p:spTree>
    <p:extLst>
      <p:ext uri="{BB962C8B-B14F-4D97-AF65-F5344CB8AC3E}">
        <p14:creationId xmlns:p14="http://schemas.microsoft.com/office/powerpoint/2010/main" val="120044935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5029200" y="1920240"/>
            <a:ext cx="5842000" cy="289560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xmln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600" b="1" kern="0" dirty="0">
                <a:solidFill>
                  <a:srgbClr val="FF0000"/>
                </a:solidFill>
                <a:latin typeface="Calibri" panose="020F0502020204030204" pitchFamily="34" charset="0"/>
                <a:ea typeface="微软雅黑"/>
                <a:cs typeface="Calibri" panose="020F0502020204030204" pitchFamily="34" charset="0"/>
              </a:rPr>
              <a:t>Đây là biểu hiện của xâm hại tinh thần và xâm hại thể chất vì đã làm bạn tổn thương về tâm lí, chịu đau đớn</a:t>
            </a:r>
            <a:r>
              <a:rPr lang="en-US" sz="3600" b="1" kern="0" dirty="0">
                <a:solidFill>
                  <a:srgbClr val="FF0000"/>
                </a:solidFill>
                <a:latin typeface="Calibri" panose="020F0502020204030204" pitchFamily="34" charset="0"/>
                <a:ea typeface="微软雅黑"/>
                <a:cs typeface="Calibri" panose="020F0502020204030204" pitchFamily="34" charset="0"/>
              </a:rPr>
              <a:t> </a:t>
            </a:r>
            <a:r>
              <a:rPr lang="vi-VN" sz="3600" b="1" kern="0" dirty="0">
                <a:solidFill>
                  <a:srgbClr val="FF0000"/>
                </a:solidFill>
                <a:latin typeface="Calibri" panose="020F0502020204030204" pitchFamily="34" charset="0"/>
                <a:ea typeface="微软雅黑"/>
                <a:cs typeface="Calibri" panose="020F0502020204030204" pitchFamily="34" charset="0"/>
              </a:rPr>
              <a:t>về cơ thể,....</a:t>
            </a:r>
          </a:p>
        </p:txBody>
      </p:sp>
      <p:pic>
        <p:nvPicPr>
          <p:cNvPr id="6" name="Picture 5">
            <a:extLst>
              <a:ext uri="{FF2B5EF4-FFF2-40B4-BE49-F238E27FC236}">
                <a16:creationId xmlns:a16="http://schemas.microsoft.com/office/drawing/2014/main" id="{9AE374FE-AAA7-A7CA-34A4-5D4BBDBB5080}"/>
              </a:ext>
            </a:extLst>
          </p:cNvPr>
          <p:cNvPicPr>
            <a:picLocks noChangeAspect="1"/>
          </p:cNvPicPr>
          <p:nvPr/>
        </p:nvPicPr>
        <p:blipFill>
          <a:blip r:embed="rId5"/>
          <a:stretch>
            <a:fillRect/>
          </a:stretch>
        </p:blipFill>
        <p:spPr>
          <a:xfrm>
            <a:off x="690562" y="2488882"/>
            <a:ext cx="3800475" cy="1819275"/>
          </a:xfrm>
          <a:prstGeom prst="rect">
            <a:avLst/>
          </a:prstGeom>
        </p:spPr>
      </p:pic>
    </p:spTree>
    <p:extLst>
      <p:ext uri="{BB962C8B-B14F-4D97-AF65-F5344CB8AC3E}">
        <p14:creationId xmlns:p14="http://schemas.microsoft.com/office/powerpoint/2010/main" val="2403337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5029200" y="1950720"/>
            <a:ext cx="5842000" cy="288544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xmln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600" b="1" kern="0" dirty="0">
                <a:solidFill>
                  <a:srgbClr val="FF0000"/>
                </a:solidFill>
                <a:latin typeface="Calibri" panose="020F0502020204030204" pitchFamily="34" charset="0"/>
                <a:ea typeface="微软雅黑"/>
                <a:cs typeface="Calibri" panose="020F0502020204030204" pitchFamily="34" charset="0"/>
              </a:rPr>
              <a:t>Đây là biểu hiện của xâm hại tình dục vì việc vuốt má và sờ vào người Hạ của người hàng xóm làm bạn sợ hãi, không thoải mái.</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5" name="Picture 4">
            <a:extLst>
              <a:ext uri="{FF2B5EF4-FFF2-40B4-BE49-F238E27FC236}">
                <a16:creationId xmlns:a16="http://schemas.microsoft.com/office/drawing/2014/main" id="{F304AA18-6D1D-2F66-DD61-8C630C5B6B35}"/>
              </a:ext>
            </a:extLst>
          </p:cNvPr>
          <p:cNvPicPr>
            <a:picLocks noChangeAspect="1"/>
          </p:cNvPicPr>
          <p:nvPr/>
        </p:nvPicPr>
        <p:blipFill>
          <a:blip r:embed="rId5"/>
          <a:stretch>
            <a:fillRect/>
          </a:stretch>
        </p:blipFill>
        <p:spPr>
          <a:xfrm>
            <a:off x="845820" y="2521902"/>
            <a:ext cx="3733800" cy="1895475"/>
          </a:xfrm>
          <a:prstGeom prst="rect">
            <a:avLst/>
          </a:prstGeom>
        </p:spPr>
      </p:pic>
    </p:spTree>
    <p:extLst>
      <p:ext uri="{BB962C8B-B14F-4D97-AF65-F5344CB8AC3E}">
        <p14:creationId xmlns:p14="http://schemas.microsoft.com/office/powerpoint/2010/main" val="4330828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2468880" y="3616960"/>
            <a:ext cx="8290560" cy="265176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xmln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600" b="1" kern="0" dirty="0">
                <a:solidFill>
                  <a:srgbClr val="FF0000"/>
                </a:solidFill>
                <a:latin typeface="Calibri" panose="020F0502020204030204" pitchFamily="34" charset="0"/>
                <a:ea typeface="微软雅黑"/>
                <a:cs typeface="Calibri" panose="020F0502020204030204" pitchFamily="34" charset="0"/>
              </a:rPr>
              <a:t>Đây là biểu hiện của việc xao nhãng (có cả biểu hiện xâm hại thể chất, tinh thần) vì bố đã đối xử tệ với Tâm, bắt bạn phải nghỉ học để làm các công việc nhà.</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6" name="Picture 5">
            <a:extLst>
              <a:ext uri="{FF2B5EF4-FFF2-40B4-BE49-F238E27FC236}">
                <a16:creationId xmlns:a16="http://schemas.microsoft.com/office/drawing/2014/main" id="{2F983935-17DD-DF71-C6EF-7BAD7BE34479}"/>
              </a:ext>
            </a:extLst>
          </p:cNvPr>
          <p:cNvPicPr>
            <a:picLocks noChangeAspect="1"/>
          </p:cNvPicPr>
          <p:nvPr/>
        </p:nvPicPr>
        <p:blipFill>
          <a:blip r:embed="rId5"/>
          <a:stretch>
            <a:fillRect/>
          </a:stretch>
        </p:blipFill>
        <p:spPr>
          <a:xfrm>
            <a:off x="3139757" y="1844675"/>
            <a:ext cx="6562725" cy="1238250"/>
          </a:xfrm>
          <a:prstGeom prst="rect">
            <a:avLst/>
          </a:prstGeom>
        </p:spPr>
      </p:pic>
    </p:spTree>
    <p:extLst>
      <p:ext uri="{BB962C8B-B14F-4D97-AF65-F5344CB8AC3E}">
        <p14:creationId xmlns:p14="http://schemas.microsoft.com/office/powerpoint/2010/main" val="11163817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86"/>
        <p:cNvGrpSpPr/>
        <p:nvPr/>
      </p:nvGrpSpPr>
      <p:grpSpPr>
        <a:xfrm>
          <a:off x="0" y="0"/>
          <a:ext cx="0" cy="0"/>
          <a:chOff x="0" y="0"/>
          <a:chExt cx="0" cy="0"/>
        </a:xfrm>
      </p:grpSpPr>
      <p:pic>
        <p:nvPicPr>
          <p:cNvPr id="3" name="Picture 3"/>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061200" y="2870200"/>
            <a:ext cx="4887807" cy="3768090"/>
          </a:xfrm>
          <a:prstGeom prst="rect">
            <a:avLst/>
          </a:prstGeom>
        </p:spPr>
      </p:pic>
      <p:sp>
        <p:nvSpPr>
          <p:cNvPr id="4" name="Title 3">
            <a:extLst>
              <a:ext uri="{FF2B5EF4-FFF2-40B4-BE49-F238E27FC236}">
                <a16:creationId xmlns:a16="http://schemas.microsoft.com/office/drawing/2014/main" id="{E75B1EAB-039E-6F72-AAC6-A005D02966DA}"/>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94CD71DD-2123-D708-10A1-2629EFF11E9F}"/>
              </a:ext>
            </a:extLst>
          </p:cNvPr>
          <p:cNvPicPr>
            <a:picLocks noChangeAspect="1"/>
          </p:cNvPicPr>
          <p:nvPr/>
        </p:nvPicPr>
        <p:blipFill>
          <a:blip r:embed="rId5"/>
          <a:stretch>
            <a:fillRect/>
          </a:stretch>
        </p:blipFill>
        <p:spPr>
          <a:xfrm>
            <a:off x="128654" y="1621369"/>
            <a:ext cx="8724132" cy="385910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68A75B-4C29-2414-E275-462D8EBA2B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Content Placeholder 8" descr="A yellow wood floor with blue sky and clouds&#10;&#10;Description automatically generated">
            <a:extLst>
              <a:ext uri="{FF2B5EF4-FFF2-40B4-BE49-F238E27FC236}">
                <a16:creationId xmlns:a16="http://schemas.microsoft.com/office/drawing/2014/main" id="{DEFF6EB9-5C32-2CBD-FC1E-22FD00535DB1}"/>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1504" y="1282"/>
            <a:ext cx="12191980" cy="6856718"/>
          </a:xfrm>
          <a:prstGeom prst="rect">
            <a:avLst/>
          </a:prstGeom>
        </p:spPr>
      </p:pic>
      <p:sp>
        <p:nvSpPr>
          <p:cNvPr id="15" name="Freeform 19">
            <a:extLst>
              <a:ext uri="{FF2B5EF4-FFF2-40B4-BE49-F238E27FC236}">
                <a16:creationId xmlns:a16="http://schemas.microsoft.com/office/drawing/2014/main" id="{FA08EACB-3F20-7B8E-0D58-EA485D823726}"/>
              </a:ext>
            </a:extLst>
          </p:cNvPr>
          <p:cNvSpPr/>
          <p:nvPr/>
        </p:nvSpPr>
        <p:spPr>
          <a:xfrm>
            <a:off x="279133" y="1"/>
            <a:ext cx="10388867" cy="3271520"/>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2E5D3F1C-C57B-2FE7-EA51-8BF505FE8B59}"/>
              </a:ext>
            </a:extLst>
          </p:cNvPr>
          <p:cNvSpPr txBox="1"/>
          <p:nvPr/>
        </p:nvSpPr>
        <p:spPr>
          <a:xfrm>
            <a:off x="924025" y="899160"/>
            <a:ext cx="9317255" cy="1200329"/>
          </a:xfrm>
          <a:prstGeom prst="rect">
            <a:avLst/>
          </a:prstGeom>
          <a:noFill/>
        </p:spPr>
        <p:txBody>
          <a:bodyPr wrap="square">
            <a:spAutoFit/>
          </a:bodyPr>
          <a:lstStyle/>
          <a:p>
            <a:pPr algn="ctr"/>
            <a:r>
              <a:rPr lang="vi-VN" sz="3600" b="1" dirty="0">
                <a:solidFill>
                  <a:schemeClr val="bg1"/>
                </a:solidFill>
                <a:latin typeface="Cambria" panose="02040503050406030204" pitchFamily="18" charset="0"/>
                <a:ea typeface="Cambria" panose="02040503050406030204" pitchFamily="18" charset="0"/>
              </a:rPr>
              <a:t>Bài hát </a:t>
            </a:r>
            <a:r>
              <a:rPr lang="en-US" sz="3600" b="1" dirty="0" err="1" smtClean="0">
                <a:solidFill>
                  <a:schemeClr val="bg1"/>
                </a:solidFill>
                <a:latin typeface="Cambria" panose="02040503050406030204" pitchFamily="18" charset="0"/>
                <a:ea typeface="Cambria" panose="02040503050406030204" pitchFamily="18" charset="0"/>
              </a:rPr>
              <a:t>Tự</a:t>
            </a:r>
            <a:r>
              <a:rPr lang="en-US" sz="3600" b="1" dirty="0" smtClean="0">
                <a:solidFill>
                  <a:schemeClr val="bg1"/>
                </a:solidFill>
                <a:latin typeface="Cambria" panose="02040503050406030204" pitchFamily="18" charset="0"/>
                <a:ea typeface="Cambria" panose="02040503050406030204" pitchFamily="18" charset="0"/>
              </a:rPr>
              <a:t> </a:t>
            </a:r>
            <a:r>
              <a:rPr lang="en-US" sz="3600" b="1" dirty="0" err="1" smtClean="0">
                <a:solidFill>
                  <a:schemeClr val="bg1"/>
                </a:solidFill>
                <a:latin typeface="Cambria" panose="02040503050406030204" pitchFamily="18" charset="0"/>
                <a:ea typeface="Cambria" panose="02040503050406030204" pitchFamily="18" charset="0"/>
              </a:rPr>
              <a:t>bảo</a:t>
            </a:r>
            <a:r>
              <a:rPr lang="en-US" sz="3600" b="1" dirty="0" smtClean="0">
                <a:solidFill>
                  <a:schemeClr val="bg1"/>
                </a:solidFill>
                <a:latin typeface="Cambria" panose="02040503050406030204" pitchFamily="18" charset="0"/>
                <a:ea typeface="Cambria" panose="02040503050406030204" pitchFamily="18" charset="0"/>
              </a:rPr>
              <a:t> </a:t>
            </a:r>
            <a:r>
              <a:rPr lang="en-US" sz="3600" b="1" dirty="0" err="1" smtClean="0">
                <a:solidFill>
                  <a:schemeClr val="bg1"/>
                </a:solidFill>
                <a:latin typeface="Cambria" panose="02040503050406030204" pitchFamily="18" charset="0"/>
                <a:ea typeface="Cambria" panose="02040503050406030204" pitchFamily="18" charset="0"/>
              </a:rPr>
              <a:t>vệ</a:t>
            </a:r>
            <a:r>
              <a:rPr lang="en-US" sz="3600" b="1" dirty="0" smtClean="0">
                <a:solidFill>
                  <a:schemeClr val="bg1"/>
                </a:solidFill>
                <a:latin typeface="Cambria" panose="02040503050406030204" pitchFamily="18" charset="0"/>
                <a:ea typeface="Cambria" panose="02040503050406030204" pitchFamily="18" charset="0"/>
              </a:rPr>
              <a:t> </a:t>
            </a:r>
            <a:r>
              <a:rPr lang="en-US" sz="3600" b="1" dirty="0" err="1" smtClean="0">
                <a:solidFill>
                  <a:schemeClr val="bg1"/>
                </a:solidFill>
                <a:latin typeface="Cambria" panose="02040503050406030204" pitchFamily="18" charset="0"/>
                <a:ea typeface="Cambria" panose="02040503050406030204" pitchFamily="18" charset="0"/>
              </a:rPr>
              <a:t>mình</a:t>
            </a:r>
            <a:r>
              <a:rPr lang="en-US" sz="3600" b="1" dirty="0" smtClean="0">
                <a:solidFill>
                  <a:schemeClr val="bg1"/>
                </a:solidFill>
                <a:latin typeface="Cambria" panose="02040503050406030204" pitchFamily="18" charset="0"/>
                <a:ea typeface="Cambria" panose="02040503050406030204" pitchFamily="18" charset="0"/>
              </a:rPr>
              <a:t> </a:t>
            </a:r>
            <a:r>
              <a:rPr lang="en-US" sz="3600" b="1" dirty="0" err="1" smtClean="0">
                <a:solidFill>
                  <a:schemeClr val="bg1"/>
                </a:solidFill>
                <a:latin typeface="Cambria" panose="02040503050406030204" pitchFamily="18" charset="0"/>
                <a:ea typeface="Cambria" panose="02040503050406030204" pitchFamily="18" charset="0"/>
              </a:rPr>
              <a:t>nhé</a:t>
            </a:r>
            <a:r>
              <a:rPr lang="en-US" sz="3600" b="1" dirty="0" smtClean="0">
                <a:solidFill>
                  <a:schemeClr val="bg1"/>
                </a:solidFill>
                <a:latin typeface="Cambria" panose="02040503050406030204" pitchFamily="18" charset="0"/>
                <a:ea typeface="Cambria" panose="02040503050406030204" pitchFamily="18" charset="0"/>
              </a:rPr>
              <a:t>! </a:t>
            </a:r>
            <a:r>
              <a:rPr lang="vi-VN" sz="3600" b="1" dirty="0" smtClean="0">
                <a:solidFill>
                  <a:schemeClr val="bg1"/>
                </a:solidFill>
                <a:latin typeface="Cambria" panose="02040503050406030204" pitchFamily="18" charset="0"/>
                <a:ea typeface="Cambria" panose="02040503050406030204" pitchFamily="18" charset="0"/>
              </a:rPr>
              <a:t>nhắc </a:t>
            </a:r>
            <a:r>
              <a:rPr lang="vi-VN" sz="3600" b="1" dirty="0">
                <a:solidFill>
                  <a:schemeClr val="bg1"/>
                </a:solidFill>
                <a:latin typeface="Cambria" panose="02040503050406030204" pitchFamily="18" charset="0"/>
                <a:ea typeface="Cambria" panose="02040503050406030204" pitchFamily="18" charset="0"/>
              </a:rPr>
              <a:t>chúng ta để bảo vệ bản thân chúng ta cần làm gì</a:t>
            </a:r>
            <a:r>
              <a:rPr lang="en-US" sz="3600" b="1" dirty="0">
                <a:solidFill>
                  <a:schemeClr val="bg1"/>
                </a:solidFill>
                <a:latin typeface="Cambria" panose="02040503050406030204" pitchFamily="18" charset="0"/>
                <a:ea typeface="Cambria" panose="02040503050406030204" pitchFamily="18" charset="0"/>
              </a:rPr>
              <a:t>?</a:t>
            </a:r>
            <a:endParaRPr lang="vi-VN" sz="3600" b="1" dirty="0">
              <a:solidFill>
                <a:schemeClr val="bg1"/>
              </a:solidFill>
              <a:latin typeface="Cambria" panose="02040503050406030204" pitchFamily="18" charset="0"/>
              <a:ea typeface="Cambria" panose="02040503050406030204" pitchFamily="18" charset="0"/>
            </a:endParaRPr>
          </a:p>
        </p:txBody>
      </p:sp>
      <p:grpSp>
        <p:nvGrpSpPr>
          <p:cNvPr id="17" name="Group 16">
            <a:extLst>
              <a:ext uri="{FF2B5EF4-FFF2-40B4-BE49-F238E27FC236}">
                <a16:creationId xmlns:a16="http://schemas.microsoft.com/office/drawing/2014/main" id="{947F4203-A653-A5E2-6797-255FBF5D6C9D}"/>
              </a:ext>
            </a:extLst>
          </p:cNvPr>
          <p:cNvGrpSpPr/>
          <p:nvPr/>
        </p:nvGrpSpPr>
        <p:grpSpPr>
          <a:xfrm>
            <a:off x="4180115" y="3556000"/>
            <a:ext cx="7727405" cy="3098800"/>
            <a:chOff x="932650" y="2524306"/>
            <a:chExt cx="8528147" cy="3065176"/>
          </a:xfrm>
        </p:grpSpPr>
        <p:grpSp>
          <p:nvGrpSpPr>
            <p:cNvPr id="18" name="Group 6">
              <a:extLst>
                <a:ext uri="{FF2B5EF4-FFF2-40B4-BE49-F238E27FC236}">
                  <a16:creationId xmlns:a16="http://schemas.microsoft.com/office/drawing/2014/main" id="{E7691E19-70E6-486C-34C0-A6BCD36E3C16}"/>
                </a:ext>
              </a:extLst>
            </p:cNvPr>
            <p:cNvGrpSpPr/>
            <p:nvPr/>
          </p:nvGrpSpPr>
          <p:grpSpPr>
            <a:xfrm>
              <a:off x="932650" y="2524306"/>
              <a:ext cx="8528147" cy="3065176"/>
              <a:chOff x="-32491" y="-14381"/>
              <a:chExt cx="2884830" cy="1036862"/>
            </a:xfrm>
          </p:grpSpPr>
          <p:sp>
            <p:nvSpPr>
              <p:cNvPr id="20" name="Freeform 7">
                <a:extLst>
                  <a:ext uri="{FF2B5EF4-FFF2-40B4-BE49-F238E27FC236}">
                    <a16:creationId xmlns:a16="http://schemas.microsoft.com/office/drawing/2014/main" id="{F8D9BA7C-A93E-6F9E-D792-2DEDACE6F0F3}"/>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chemeClr val="accent5">
                  <a:lumMod val="20000"/>
                  <a:lumOff val="80000"/>
                </a:schemeClr>
              </a:solidFill>
            </p:spPr>
            <p:txBody>
              <a:bodyPr/>
              <a:lstStyle/>
              <a:p>
                <a:endParaRPr lang="en-US" sz="1600">
                  <a:latin typeface="Cambria" panose="02040503050406030204" pitchFamily="18" charset="0"/>
                  <a:ea typeface="Cambria" panose="02040503050406030204" pitchFamily="18" charset="0"/>
                </a:endParaRPr>
              </a:p>
            </p:txBody>
          </p:sp>
        </p:grpSp>
        <p:sp>
          <p:nvSpPr>
            <p:cNvPr id="19" name="TextBox 8">
              <a:extLst>
                <a:ext uri="{FF2B5EF4-FFF2-40B4-BE49-F238E27FC236}">
                  <a16:creationId xmlns:a16="http://schemas.microsoft.com/office/drawing/2014/main" id="{A9248035-66D4-FAC4-3CF7-061E6F4CFC1A}"/>
                </a:ext>
              </a:extLst>
            </p:cNvPr>
            <p:cNvSpPr txBox="1"/>
            <p:nvPr/>
          </p:nvSpPr>
          <p:spPr>
            <a:xfrm>
              <a:off x="1295904" y="2808223"/>
              <a:ext cx="7885371" cy="2435496"/>
            </a:xfrm>
            <a:prstGeom prst="rect">
              <a:avLst/>
            </a:prstGeom>
          </p:spPr>
          <p:txBody>
            <a:bodyPr wrap="square" lIns="0" tIns="0" rIns="0" bIns="0" rtlCol="0" anchor="t">
              <a:spAutoFit/>
            </a:bodyPr>
            <a:lstStyle/>
            <a:p>
              <a:pPr algn="just"/>
              <a:r>
                <a:rPr lang="vi-VN" sz="4000" dirty="0">
                  <a:solidFill>
                    <a:srgbClr val="002060"/>
                  </a:solidFill>
                  <a:latin typeface="Cambria" panose="02040503050406030204" pitchFamily="18" charset="0"/>
                  <a:ea typeface="Cambria" panose="02040503050406030204" pitchFamily="18" charset="0"/>
                </a:rPr>
                <a:t>Bài </a:t>
              </a:r>
              <a:r>
                <a:rPr lang="vi-VN" sz="4000">
                  <a:solidFill>
                    <a:srgbClr val="002060"/>
                  </a:solidFill>
                  <a:latin typeface="Cambria" panose="02040503050406030204" pitchFamily="18" charset="0"/>
                  <a:ea typeface="Cambria" panose="02040503050406030204" pitchFamily="18" charset="0"/>
                </a:rPr>
                <a:t>hát nhắc </a:t>
              </a:r>
              <a:r>
                <a:rPr lang="vi-VN" sz="4000" dirty="0">
                  <a:solidFill>
                    <a:srgbClr val="002060"/>
                  </a:solidFill>
                  <a:latin typeface="Cambria" panose="02040503050406030204" pitchFamily="18" charset="0"/>
                  <a:ea typeface="Cambria" panose="02040503050406030204" pitchFamily="18" charset="0"/>
                </a:rPr>
                <a:t>chúng </a:t>
              </a:r>
              <a:r>
                <a:rPr lang="vi-VN" sz="4000">
                  <a:solidFill>
                    <a:srgbClr val="002060"/>
                  </a:solidFill>
                  <a:latin typeface="Cambria" panose="02040503050406030204" pitchFamily="18" charset="0"/>
                  <a:ea typeface="Cambria" panose="02040503050406030204" pitchFamily="18" charset="0"/>
                </a:rPr>
                <a:t>ta để </a:t>
              </a:r>
              <a:r>
                <a:rPr lang="vi-VN" sz="4000" dirty="0">
                  <a:solidFill>
                    <a:srgbClr val="002060"/>
                  </a:solidFill>
                  <a:latin typeface="Cambria" panose="02040503050406030204" pitchFamily="18" charset="0"/>
                  <a:ea typeface="Cambria" panose="02040503050406030204" pitchFamily="18" charset="0"/>
                </a:rPr>
                <a:t>bảo vệ bản thân chúng ta cần nhớ ba bước: nói không nếu lo sợ; bỏ đi ngay; kể lại với cha mẹ.</a:t>
              </a:r>
              <a:endParaRPr lang="en-US" sz="4000" dirty="0">
                <a:solidFill>
                  <a:srgbClr val="002060"/>
                </a:solidFill>
                <a:latin typeface="Cambria" panose="02040503050406030204" pitchFamily="18" charset="0"/>
                <a:ea typeface="Cambria" panose="02040503050406030204" pitchFamily="18"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FFE"/>
        </a:solidFill>
        <a:effectLst/>
      </p:bgPr>
    </p:bg>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3" cstate="screen"/>
          <a:srcRect/>
          <a:stretch>
            <a:fillRect/>
          </a:stretch>
        </p:blipFill>
        <p:spPr>
          <a:xfrm>
            <a:off x="2110198" y="650105"/>
            <a:ext cx="1098177" cy="861139"/>
          </a:xfrm>
          <a:prstGeom prst="rect">
            <a:avLst/>
          </a:prstGeom>
        </p:spPr>
      </p:pic>
      <p:pic>
        <p:nvPicPr>
          <p:cNvPr id="12" name="图片 3"/>
          <p:cNvPicPr>
            <a:picLocks noChangeAspect="1"/>
          </p:cNvPicPr>
          <p:nvPr/>
        </p:nvPicPr>
        <p:blipFill>
          <a:blip r:embed="rId4" cstate="screen"/>
          <a:stretch>
            <a:fillRect/>
          </a:stretch>
        </p:blipFill>
        <p:spPr>
          <a:xfrm>
            <a:off x="1299725" y="1871015"/>
            <a:ext cx="9306877" cy="2402346"/>
          </a:xfrm>
          <a:prstGeom prst="rect">
            <a:avLst/>
          </a:prstGeom>
        </p:spPr>
      </p:pic>
      <p:sp>
        <p:nvSpPr>
          <p:cNvPr id="13" name="矩形 4"/>
          <p:cNvSpPr/>
          <p:nvPr/>
        </p:nvSpPr>
        <p:spPr>
          <a:xfrm>
            <a:off x="2672934" y="2388291"/>
            <a:ext cx="7683247" cy="1323439"/>
          </a:xfrm>
          <a:prstGeom prst="rect">
            <a:avLst/>
          </a:prstGeom>
        </p:spPr>
        <p:txBody>
          <a:bodyPr wrap="square">
            <a:spAutoFit/>
            <a:scene3d>
              <a:camera prst="orthographicFront"/>
              <a:lightRig rig="threePt" dir="t"/>
            </a:scene3d>
            <a:sp3d contourW="12700"/>
          </a:bodyPr>
          <a:lstStyle/>
          <a:p>
            <a:pPr algn="ctr"/>
            <a:r>
              <a:rPr lang="vi-VN" sz="4000" b="1" dirty="0">
                <a:latin typeface="Cambria" panose="02040503050406030204" pitchFamily="18" charset="0"/>
                <a:ea typeface="Cambria" panose="02040503050406030204" pitchFamily="18" charset="0"/>
              </a:rPr>
              <a:t>Hoạt động 1: Tìm hiểu một số biểu hiện xâm hại trẻ em.</a:t>
            </a:r>
            <a:endParaRPr lang="en-US" sz="4000" dirty="0">
              <a:latin typeface="Cambria" panose="02040503050406030204" pitchFamily="18" charset="0"/>
              <a:ea typeface="Cambria" panose="02040503050406030204" pitchFamily="18" charset="0"/>
            </a:endParaRPr>
          </a:p>
        </p:txBody>
      </p:sp>
      <p:pic>
        <p:nvPicPr>
          <p:cNvPr id="10" name="Picture 9" descr="A neon colored word on a black background&#10;&#10;Description automatically generated">
            <a:extLst>
              <a:ext uri="{FF2B5EF4-FFF2-40B4-BE49-F238E27FC236}">
                <a16:creationId xmlns:a16="http://schemas.microsoft.com/office/drawing/2014/main" id="{1EDED0B6-995F-7D26-DDE8-6B53038F72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2562" y="113782"/>
            <a:ext cx="6118627" cy="207990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6"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80">
                                          <p:stCondLst>
                                            <p:cond delay="0"/>
                                          </p:stCondLst>
                                        </p:cTn>
                                        <p:tgtEl>
                                          <p:spTgt spid="22"/>
                                        </p:tgtEl>
                                      </p:cBhvr>
                                    </p:animEffect>
                                    <p:anim calcmode="lin" valueType="num">
                                      <p:cBhvr>
                                        <p:cTn id="11"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6" dur="26">
                                          <p:stCondLst>
                                            <p:cond delay="650"/>
                                          </p:stCondLst>
                                        </p:cTn>
                                        <p:tgtEl>
                                          <p:spTgt spid="22"/>
                                        </p:tgtEl>
                                      </p:cBhvr>
                                      <p:to x="100000" y="60000"/>
                                    </p:animScale>
                                    <p:animScale>
                                      <p:cBhvr>
                                        <p:cTn id="17" dur="166" decel="50000">
                                          <p:stCondLst>
                                            <p:cond delay="676"/>
                                          </p:stCondLst>
                                        </p:cTn>
                                        <p:tgtEl>
                                          <p:spTgt spid="22"/>
                                        </p:tgtEl>
                                      </p:cBhvr>
                                      <p:to x="100000" y="100000"/>
                                    </p:animScale>
                                    <p:animScale>
                                      <p:cBhvr>
                                        <p:cTn id="18" dur="26">
                                          <p:stCondLst>
                                            <p:cond delay="1312"/>
                                          </p:stCondLst>
                                        </p:cTn>
                                        <p:tgtEl>
                                          <p:spTgt spid="22"/>
                                        </p:tgtEl>
                                      </p:cBhvr>
                                      <p:to x="100000" y="80000"/>
                                    </p:animScale>
                                    <p:animScale>
                                      <p:cBhvr>
                                        <p:cTn id="19" dur="166" decel="50000">
                                          <p:stCondLst>
                                            <p:cond delay="1338"/>
                                          </p:stCondLst>
                                        </p:cTn>
                                        <p:tgtEl>
                                          <p:spTgt spid="22"/>
                                        </p:tgtEl>
                                      </p:cBhvr>
                                      <p:to x="100000" y="100000"/>
                                    </p:animScale>
                                    <p:animScale>
                                      <p:cBhvr>
                                        <p:cTn id="20" dur="26">
                                          <p:stCondLst>
                                            <p:cond delay="1642"/>
                                          </p:stCondLst>
                                        </p:cTn>
                                        <p:tgtEl>
                                          <p:spTgt spid="22"/>
                                        </p:tgtEl>
                                      </p:cBhvr>
                                      <p:to x="100000" y="90000"/>
                                    </p:animScale>
                                    <p:animScale>
                                      <p:cBhvr>
                                        <p:cTn id="21" dur="166" decel="50000">
                                          <p:stCondLst>
                                            <p:cond delay="1668"/>
                                          </p:stCondLst>
                                        </p:cTn>
                                        <p:tgtEl>
                                          <p:spTgt spid="22"/>
                                        </p:tgtEl>
                                      </p:cBhvr>
                                      <p:to x="100000" y="100000"/>
                                    </p:animScale>
                                    <p:animScale>
                                      <p:cBhvr>
                                        <p:cTn id="22" dur="26">
                                          <p:stCondLst>
                                            <p:cond delay="1808"/>
                                          </p:stCondLst>
                                        </p:cTn>
                                        <p:tgtEl>
                                          <p:spTgt spid="22"/>
                                        </p:tgtEl>
                                      </p:cBhvr>
                                      <p:to x="100000" y="95000"/>
                                    </p:animScale>
                                    <p:animScale>
                                      <p:cBhvr>
                                        <p:cTn id="23" dur="166" decel="50000">
                                          <p:stCondLst>
                                            <p:cond delay="1834"/>
                                          </p:stCondLst>
                                        </p:cTn>
                                        <p:tgtEl>
                                          <p:spTgt spid="22"/>
                                        </p:tgtEl>
                                      </p:cBhvr>
                                      <p:to x="100000" y="100000"/>
                                    </p:animScale>
                                  </p:childTnLst>
                                </p:cTn>
                              </p:par>
                              <p:par>
                                <p:cTn id="24" presetID="26" presetClass="emph" presetSubtype="0" fill="hold" nodeType="withEffect">
                                  <p:stCondLst>
                                    <p:cond delay="0"/>
                                  </p:stCondLst>
                                  <p:childTnLst>
                                    <p:animEffect transition="out" filter="fade">
                                      <p:cBhvr>
                                        <p:cTn id="25" dur="500" tmFilter="0, 0; .2, .5; .8, .5; 1, 0"/>
                                        <p:tgtEl>
                                          <p:spTgt spid="22"/>
                                        </p:tgtEl>
                                      </p:cBhvr>
                                    </p:animEffect>
                                    <p:animScale>
                                      <p:cBhvr>
                                        <p:cTn id="26" dur="250" autoRev="1" fill="hold"/>
                                        <p:tgtEl>
                                          <p:spTgt spid="22"/>
                                        </p:tgtEl>
                                      </p:cBhvr>
                                      <p:by x="105000" y="105000"/>
                                    </p:animScale>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89C439-EAEF-602E-FBCA-E6B3562BC3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Rectangle: Diagonal Corners Rounded 10">
            <a:extLst>
              <a:ext uri="{FF2B5EF4-FFF2-40B4-BE49-F238E27FC236}">
                <a16:creationId xmlns:a16="http://schemas.microsoft.com/office/drawing/2014/main" id="{C9B7E8B2-693A-ED77-62D8-67568DCF1359}"/>
              </a:ext>
            </a:extLst>
          </p:cNvPr>
          <p:cNvSpPr/>
          <p:nvPr/>
        </p:nvSpPr>
        <p:spPr>
          <a:xfrm>
            <a:off x="2768600" y="264160"/>
            <a:ext cx="6243320" cy="924560"/>
          </a:xfrm>
          <a:prstGeom prst="roundRect">
            <a:avLst/>
          </a:prstGeom>
          <a:solidFill>
            <a:schemeClr val="bg1"/>
          </a:solidFill>
          <a:ln w="38100">
            <a:solidFill>
              <a:srgbClr val="4BCAF9"/>
            </a:solidFill>
            <a:prstDash val="dash"/>
            <a:extLst>
              <a:ext uri="{C807C97D-BFC1-408E-A445-0C87EB9F89A2}">
                <ask:lineSketchStyleProps xmlns:ask="http://schemas.microsoft.com/office/drawing/2018/sketchyshapes" xmlns="" sd="2214188587">
                  <a:custGeom>
                    <a:avLst/>
                    <a:gdLst>
                      <a:gd name="connsiteX0" fmla="*/ 0 w 6243320"/>
                      <a:gd name="connsiteY0" fmla="*/ 154096 h 924560"/>
                      <a:gd name="connsiteX1" fmla="*/ 154096 w 6243320"/>
                      <a:gd name="connsiteY1" fmla="*/ 0 h 924560"/>
                      <a:gd name="connsiteX2" fmla="*/ 6089224 w 6243320"/>
                      <a:gd name="connsiteY2" fmla="*/ 0 h 924560"/>
                      <a:gd name="connsiteX3" fmla="*/ 6243320 w 6243320"/>
                      <a:gd name="connsiteY3" fmla="*/ 154096 h 924560"/>
                      <a:gd name="connsiteX4" fmla="*/ 6243320 w 6243320"/>
                      <a:gd name="connsiteY4" fmla="*/ 770464 h 924560"/>
                      <a:gd name="connsiteX5" fmla="*/ 6089224 w 6243320"/>
                      <a:gd name="connsiteY5" fmla="*/ 924560 h 924560"/>
                      <a:gd name="connsiteX6" fmla="*/ 154096 w 6243320"/>
                      <a:gd name="connsiteY6" fmla="*/ 924560 h 924560"/>
                      <a:gd name="connsiteX7" fmla="*/ 0 w 6243320"/>
                      <a:gd name="connsiteY7" fmla="*/ 770464 h 924560"/>
                      <a:gd name="connsiteX8" fmla="*/ 0 w 6243320"/>
                      <a:gd name="connsiteY8" fmla="*/ 154096 h 92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3320" h="924560" fill="none" extrusionOk="0">
                        <a:moveTo>
                          <a:pt x="0" y="154096"/>
                        </a:moveTo>
                        <a:cubicBezTo>
                          <a:pt x="4183" y="63787"/>
                          <a:pt x="55529" y="-1009"/>
                          <a:pt x="154096" y="0"/>
                        </a:cubicBezTo>
                        <a:cubicBezTo>
                          <a:pt x="2018798" y="145084"/>
                          <a:pt x="4885335" y="-35079"/>
                          <a:pt x="6089224" y="0"/>
                        </a:cubicBezTo>
                        <a:cubicBezTo>
                          <a:pt x="6169752" y="-2448"/>
                          <a:pt x="6255801" y="61966"/>
                          <a:pt x="6243320" y="154096"/>
                        </a:cubicBezTo>
                        <a:cubicBezTo>
                          <a:pt x="6193541" y="384732"/>
                          <a:pt x="6279760" y="612715"/>
                          <a:pt x="6243320" y="770464"/>
                        </a:cubicBezTo>
                        <a:cubicBezTo>
                          <a:pt x="6232116" y="850784"/>
                          <a:pt x="6186702" y="916933"/>
                          <a:pt x="6089224" y="924560"/>
                        </a:cubicBezTo>
                        <a:cubicBezTo>
                          <a:pt x="3906954" y="835558"/>
                          <a:pt x="854189" y="971470"/>
                          <a:pt x="154096" y="924560"/>
                        </a:cubicBezTo>
                        <a:cubicBezTo>
                          <a:pt x="68831" y="935137"/>
                          <a:pt x="1174" y="856799"/>
                          <a:pt x="0" y="770464"/>
                        </a:cubicBezTo>
                        <a:cubicBezTo>
                          <a:pt x="31296" y="517899"/>
                          <a:pt x="-27606" y="358120"/>
                          <a:pt x="0" y="154096"/>
                        </a:cubicBezTo>
                        <a:close/>
                      </a:path>
                      <a:path w="6243320" h="924560" stroke="0" extrusionOk="0">
                        <a:moveTo>
                          <a:pt x="0" y="154096"/>
                        </a:moveTo>
                        <a:cubicBezTo>
                          <a:pt x="2778" y="69321"/>
                          <a:pt x="68080" y="-1225"/>
                          <a:pt x="154096" y="0"/>
                        </a:cubicBezTo>
                        <a:cubicBezTo>
                          <a:pt x="3011607" y="-136090"/>
                          <a:pt x="3229076" y="117287"/>
                          <a:pt x="6089224" y="0"/>
                        </a:cubicBezTo>
                        <a:cubicBezTo>
                          <a:pt x="6170588" y="10843"/>
                          <a:pt x="6255764" y="77444"/>
                          <a:pt x="6243320" y="154096"/>
                        </a:cubicBezTo>
                        <a:cubicBezTo>
                          <a:pt x="6272332" y="335561"/>
                          <a:pt x="6238631" y="684258"/>
                          <a:pt x="6243320" y="770464"/>
                        </a:cubicBezTo>
                        <a:cubicBezTo>
                          <a:pt x="6234533" y="852032"/>
                          <a:pt x="6186549" y="927352"/>
                          <a:pt x="6089224" y="924560"/>
                        </a:cubicBezTo>
                        <a:cubicBezTo>
                          <a:pt x="4080641" y="883059"/>
                          <a:pt x="2060643" y="1053195"/>
                          <a:pt x="154096" y="924560"/>
                        </a:cubicBezTo>
                        <a:cubicBezTo>
                          <a:pt x="75225" y="930406"/>
                          <a:pt x="-9090" y="846304"/>
                          <a:pt x="0" y="770464"/>
                        </a:cubicBezTo>
                        <a:cubicBezTo>
                          <a:pt x="47126" y="481158"/>
                          <a:pt x="8323" y="224730"/>
                          <a:pt x="0" y="154096"/>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i="1" dirty="0">
                <a:solidFill>
                  <a:srgbClr val="C00000"/>
                </a:solidFill>
                <a:latin typeface="Calibri" panose="020F0502020204030204" pitchFamily="34" charset="0"/>
                <a:ea typeface="Calibri" panose="020F0502020204030204" pitchFamily="34" charset="0"/>
                <a:cs typeface="Calibri" panose="020F0502020204030204" pitchFamily="34" charset="0"/>
              </a:rPr>
              <a:t> Quan sát tranh, trả lời câu hỏi:</a:t>
            </a:r>
          </a:p>
        </p:txBody>
      </p:sp>
      <p:pic>
        <p:nvPicPr>
          <p:cNvPr id="8" name="Picture 7">
            <a:extLst>
              <a:ext uri="{FF2B5EF4-FFF2-40B4-BE49-F238E27FC236}">
                <a16:creationId xmlns:a16="http://schemas.microsoft.com/office/drawing/2014/main" id="{5A200A2C-A719-C682-6382-F682D5D3B32B}"/>
              </a:ext>
            </a:extLst>
          </p:cNvPr>
          <p:cNvPicPr>
            <a:picLocks noChangeAspect="1"/>
          </p:cNvPicPr>
          <p:nvPr/>
        </p:nvPicPr>
        <p:blipFill>
          <a:blip r:embed="rId4"/>
          <a:stretch>
            <a:fillRect/>
          </a:stretch>
        </p:blipFill>
        <p:spPr>
          <a:xfrm>
            <a:off x="1076007" y="1550669"/>
            <a:ext cx="9216073" cy="39338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pic>
        <p:nvPicPr>
          <p:cNvPr id="6" name="Picture 5">
            <a:extLst>
              <a:ext uri="{FF2B5EF4-FFF2-40B4-BE49-F238E27FC236}">
                <a16:creationId xmlns:a16="http://schemas.microsoft.com/office/drawing/2014/main" id="{F0053DDB-28DC-BE04-5531-11D93F3D19F2}"/>
              </a:ext>
            </a:extLst>
          </p:cNvPr>
          <p:cNvPicPr>
            <a:picLocks noChangeAspect="1"/>
          </p:cNvPicPr>
          <p:nvPr/>
        </p:nvPicPr>
        <p:blipFill>
          <a:blip r:embed="rId4"/>
          <a:stretch>
            <a:fillRect/>
          </a:stretch>
        </p:blipFill>
        <p:spPr>
          <a:xfrm>
            <a:off x="161924" y="903287"/>
            <a:ext cx="11271657" cy="44002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96337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502FA7-B57D-6F52-AC25-5769C4B6EF79}"/>
              </a:ext>
            </a:extLst>
          </p:cNvPr>
          <p:cNvPicPr>
            <a:picLocks noChangeAspect="1"/>
          </p:cNvPicPr>
          <p:nvPr/>
        </p:nvPicPr>
        <p:blipFill>
          <a:blip r:embed="rId3"/>
          <a:stretch>
            <a:fillRect/>
          </a:stretch>
        </p:blipFill>
        <p:spPr>
          <a:xfrm>
            <a:off x="737408" y="1378525"/>
            <a:ext cx="4804064" cy="4304149"/>
          </a:xfrm>
          <a:prstGeom prst="rect">
            <a:avLst/>
          </a:prstGeom>
        </p:spPr>
      </p:pic>
      <p:grpSp>
        <p:nvGrpSpPr>
          <p:cNvPr id="7" name="Group 6">
            <a:extLst>
              <a:ext uri="{FF2B5EF4-FFF2-40B4-BE49-F238E27FC236}">
                <a16:creationId xmlns:a16="http://schemas.microsoft.com/office/drawing/2014/main" id="{91EC3E3B-FC26-02E3-FBAC-83F450AFCC0E}"/>
              </a:ext>
            </a:extLst>
          </p:cNvPr>
          <p:cNvGrpSpPr/>
          <p:nvPr/>
        </p:nvGrpSpPr>
        <p:grpSpPr>
          <a:xfrm>
            <a:off x="5491144" y="130720"/>
            <a:ext cx="6081096" cy="2937622"/>
            <a:chOff x="5491144" y="130720"/>
            <a:chExt cx="6081096" cy="2937622"/>
          </a:xfrm>
        </p:grpSpPr>
        <p:grpSp>
          <p:nvGrpSpPr>
            <p:cNvPr id="8" name="Group 7">
              <a:extLst>
                <a:ext uri="{FF2B5EF4-FFF2-40B4-BE49-F238E27FC236}">
                  <a16:creationId xmlns:a16="http://schemas.microsoft.com/office/drawing/2014/main" id="{41870A57-462F-F75B-261F-B43DA9E9E574}"/>
                </a:ext>
              </a:extLst>
            </p:cNvPr>
            <p:cNvGrpSpPr/>
            <p:nvPr/>
          </p:nvGrpSpPr>
          <p:grpSpPr>
            <a:xfrm>
              <a:off x="5491144" y="130720"/>
              <a:ext cx="6081096" cy="2937622"/>
              <a:chOff x="967156" y="1026398"/>
              <a:chExt cx="2350510" cy="2103196"/>
            </a:xfrm>
          </p:grpSpPr>
          <p:grpSp>
            <p:nvGrpSpPr>
              <p:cNvPr id="10" name="Group 9">
                <a:extLst>
                  <a:ext uri="{FF2B5EF4-FFF2-40B4-BE49-F238E27FC236}">
                    <a16:creationId xmlns:a16="http://schemas.microsoft.com/office/drawing/2014/main" id="{FD68CB88-34A0-421D-01C2-9C93806AF944}"/>
                  </a:ext>
                </a:extLst>
              </p:cNvPr>
              <p:cNvGrpSpPr/>
              <p:nvPr/>
            </p:nvGrpSpPr>
            <p:grpSpPr>
              <a:xfrm>
                <a:off x="967156" y="1890789"/>
                <a:ext cx="2350510" cy="1238805"/>
                <a:chOff x="1202620" y="2202612"/>
                <a:chExt cx="2561070" cy="1866617"/>
              </a:xfrm>
              <a:scene3d>
                <a:camera prst="perspectiveRight"/>
                <a:lightRig rig="threePt" dir="t"/>
              </a:scene3d>
            </p:grpSpPr>
            <p:sp>
              <p:nvSpPr>
                <p:cNvPr id="12" name="Rectangle: Folded Corner 46">
                  <a:extLst>
                    <a:ext uri="{FF2B5EF4-FFF2-40B4-BE49-F238E27FC236}">
                      <a16:creationId xmlns:a16="http://schemas.microsoft.com/office/drawing/2014/main" id="{B6A5C861-37A5-E977-A862-740C1AC55811}"/>
                    </a:ext>
                  </a:extLst>
                </p:cNvPr>
                <p:cNvSpPr/>
                <p:nvPr/>
              </p:nvSpPr>
              <p:spPr>
                <a:xfrm>
                  <a:off x="1217800" y="2202612"/>
                  <a:ext cx="2545890" cy="1866617"/>
                </a:xfrm>
                <a:custGeom>
                  <a:avLst/>
                  <a:gdLst>
                    <a:gd name="connsiteX0" fmla="*/ 0 w 2545890"/>
                    <a:gd name="connsiteY0" fmla="*/ 0 h 1866617"/>
                    <a:gd name="connsiteX1" fmla="*/ 2545890 w 2545890"/>
                    <a:gd name="connsiteY1" fmla="*/ 0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5890" h="1866617" stroke="0" extrusionOk="0">
                      <a:moveTo>
                        <a:pt x="0" y="0"/>
                      </a:moveTo>
                      <a:cubicBezTo>
                        <a:pt x="606627" y="77134"/>
                        <a:pt x="1376623" y="-373645"/>
                        <a:pt x="2545890" y="0"/>
                      </a:cubicBezTo>
                      <a:cubicBezTo>
                        <a:pt x="2592346" y="510153"/>
                        <a:pt x="2420334" y="943386"/>
                        <a:pt x="2545890" y="1233030"/>
                      </a:cubicBezTo>
                      <a:cubicBezTo>
                        <a:pt x="2471289" y="1287507"/>
                        <a:pt x="2261232" y="1492412"/>
                        <a:pt x="1912303" y="1866617"/>
                      </a:cubicBezTo>
                      <a:cubicBezTo>
                        <a:pt x="1227927" y="2113186"/>
                        <a:pt x="870169" y="2073293"/>
                        <a:pt x="0" y="1866617"/>
                      </a:cubicBezTo>
                      <a:cubicBezTo>
                        <a:pt x="-1522" y="1143291"/>
                        <a:pt x="90608" y="540547"/>
                        <a:pt x="0" y="0"/>
                      </a:cubicBezTo>
                      <a:close/>
                    </a:path>
                    <a:path w="2545890" h="1866617" fill="darkenLess" stroke="0" extrusionOk="0">
                      <a:moveTo>
                        <a:pt x="1912303" y="1866617"/>
                      </a:moveTo>
                      <a:cubicBezTo>
                        <a:pt x="1952729" y="1645051"/>
                        <a:pt x="2044327" y="1577223"/>
                        <a:pt x="2039020" y="1359747"/>
                      </a:cubicBezTo>
                      <a:cubicBezTo>
                        <a:pt x="2153045" y="1390568"/>
                        <a:pt x="2323786" y="1345972"/>
                        <a:pt x="2545890" y="1233030"/>
                      </a:cubicBezTo>
                      <a:cubicBezTo>
                        <a:pt x="2414304" y="1350757"/>
                        <a:pt x="2117234" y="1732540"/>
                        <a:pt x="1912303" y="1866617"/>
                      </a:cubicBezTo>
                      <a:close/>
                    </a:path>
                    <a:path w="2545890" h="1866617" fill="none" extrusionOk="0">
                      <a:moveTo>
                        <a:pt x="1912303" y="1866617"/>
                      </a:moveTo>
                      <a:cubicBezTo>
                        <a:pt x="1942545" y="1766367"/>
                        <a:pt x="2010240" y="1409497"/>
                        <a:pt x="2039020" y="1359747"/>
                      </a:cubicBezTo>
                      <a:cubicBezTo>
                        <a:pt x="2106051" y="1261959"/>
                        <a:pt x="2287346" y="1348548"/>
                        <a:pt x="2545890" y="1233030"/>
                      </a:cubicBezTo>
                      <a:cubicBezTo>
                        <a:pt x="2308328" y="1410198"/>
                        <a:pt x="2088320" y="1746034"/>
                        <a:pt x="1912303" y="1866617"/>
                      </a:cubicBezTo>
                      <a:cubicBezTo>
                        <a:pt x="1016247" y="1904210"/>
                        <a:pt x="553650" y="1815465"/>
                        <a:pt x="0" y="1866617"/>
                      </a:cubicBezTo>
                      <a:cubicBezTo>
                        <a:pt x="49256" y="936591"/>
                        <a:pt x="-115093" y="574757"/>
                        <a:pt x="0" y="0"/>
                      </a:cubicBezTo>
                      <a:cubicBezTo>
                        <a:pt x="785554" y="-109042"/>
                        <a:pt x="1742091" y="239820"/>
                        <a:pt x="2545890" y="0"/>
                      </a:cubicBezTo>
                      <a:cubicBezTo>
                        <a:pt x="2632330" y="102803"/>
                        <a:pt x="2629313" y="976696"/>
                        <a:pt x="2545890" y="1233030"/>
                      </a:cubicBezTo>
                    </a:path>
                    <a:path w="2545890" h="1866617" fill="none" stroke="0" extrusionOk="0">
                      <a:moveTo>
                        <a:pt x="1912303" y="1866617"/>
                      </a:moveTo>
                      <a:cubicBezTo>
                        <a:pt x="1947442" y="1659474"/>
                        <a:pt x="2015211" y="1470131"/>
                        <a:pt x="2039020" y="1359747"/>
                      </a:cubicBezTo>
                      <a:cubicBezTo>
                        <a:pt x="2256678" y="1279819"/>
                        <a:pt x="2482361" y="1286342"/>
                        <a:pt x="2545890" y="1233030"/>
                      </a:cubicBezTo>
                      <a:cubicBezTo>
                        <a:pt x="2432082" y="1504648"/>
                        <a:pt x="2098167" y="1588131"/>
                        <a:pt x="1912303" y="1866617"/>
                      </a:cubicBezTo>
                      <a:cubicBezTo>
                        <a:pt x="1414793" y="1719534"/>
                        <a:pt x="844838" y="2096139"/>
                        <a:pt x="0" y="1866617"/>
                      </a:cubicBezTo>
                      <a:cubicBezTo>
                        <a:pt x="49247" y="939236"/>
                        <a:pt x="2251" y="407562"/>
                        <a:pt x="0" y="0"/>
                      </a:cubicBezTo>
                      <a:cubicBezTo>
                        <a:pt x="537925" y="84852"/>
                        <a:pt x="1980100" y="-283674"/>
                        <a:pt x="2545890" y="0"/>
                      </a:cubicBezTo>
                      <a:cubicBezTo>
                        <a:pt x="2443099" y="513726"/>
                        <a:pt x="2480662" y="712795"/>
                        <a:pt x="2545890" y="1233030"/>
                      </a:cubicBezTo>
                    </a:path>
                    <a:path w="2545890" h="1866617" fill="none" stroke="0" extrusionOk="0">
                      <a:moveTo>
                        <a:pt x="1912303" y="1866617"/>
                      </a:moveTo>
                      <a:cubicBezTo>
                        <a:pt x="1963470" y="1785973"/>
                        <a:pt x="1996651" y="1431969"/>
                        <a:pt x="2039020" y="1359747"/>
                      </a:cubicBezTo>
                      <a:cubicBezTo>
                        <a:pt x="2162731" y="1400804"/>
                        <a:pt x="2267375" y="1260470"/>
                        <a:pt x="2545890" y="1233030"/>
                      </a:cubicBezTo>
                      <a:cubicBezTo>
                        <a:pt x="2370881" y="1402912"/>
                        <a:pt x="2084836" y="1787294"/>
                        <a:pt x="1912303" y="1866617"/>
                      </a:cubicBezTo>
                      <a:cubicBezTo>
                        <a:pt x="1110622" y="1639705"/>
                        <a:pt x="378552" y="1835103"/>
                        <a:pt x="0" y="1866617"/>
                      </a:cubicBezTo>
                      <a:cubicBezTo>
                        <a:pt x="-31078" y="932965"/>
                        <a:pt x="-166357" y="577197"/>
                        <a:pt x="0" y="0"/>
                      </a:cubicBezTo>
                      <a:cubicBezTo>
                        <a:pt x="929895" y="-69998"/>
                        <a:pt x="1652796" y="176277"/>
                        <a:pt x="2545890" y="0"/>
                      </a:cubicBezTo>
                      <a:cubicBezTo>
                        <a:pt x="2598500" y="194423"/>
                        <a:pt x="2695562" y="996591"/>
                        <a:pt x="2545890" y="1233030"/>
                      </a:cubicBezTo>
                    </a:path>
                    <a:path w="2545890" h="1866617" fill="none" stroke="0" extrusionOk="0">
                      <a:moveTo>
                        <a:pt x="1912303" y="1866617"/>
                      </a:moveTo>
                      <a:cubicBezTo>
                        <a:pt x="1949740" y="1772513"/>
                        <a:pt x="2007811" y="1413456"/>
                        <a:pt x="2039020" y="1359747"/>
                      </a:cubicBezTo>
                      <a:cubicBezTo>
                        <a:pt x="2134859" y="1307665"/>
                        <a:pt x="2268779" y="1328997"/>
                        <a:pt x="2545890" y="1233030"/>
                      </a:cubicBezTo>
                      <a:cubicBezTo>
                        <a:pt x="2324693" y="1405331"/>
                        <a:pt x="2094700" y="1755612"/>
                        <a:pt x="1912303" y="1866617"/>
                      </a:cubicBezTo>
                      <a:cubicBezTo>
                        <a:pt x="1060462" y="1841078"/>
                        <a:pt x="431052" y="1800146"/>
                        <a:pt x="0" y="1866617"/>
                      </a:cubicBezTo>
                      <a:cubicBezTo>
                        <a:pt x="-17353" y="927223"/>
                        <a:pt x="-141698" y="552434"/>
                        <a:pt x="0" y="0"/>
                      </a:cubicBezTo>
                      <a:cubicBezTo>
                        <a:pt x="931932" y="-108245"/>
                        <a:pt x="1680876" y="184561"/>
                        <a:pt x="2545890" y="0"/>
                      </a:cubicBezTo>
                      <a:cubicBezTo>
                        <a:pt x="2616720" y="188525"/>
                        <a:pt x="2629336" y="955454"/>
                        <a:pt x="2545890" y="1233030"/>
                      </a:cubicBezTo>
                    </a:path>
                  </a:pathLst>
                </a:custGeom>
                <a:solidFill>
                  <a:srgbClr val="FFC000"/>
                </a:solidFill>
                <a:ln w="28575">
                  <a:extLst>
                    <a:ext uri="{C807C97D-BFC1-408E-A445-0C87EB9F89A2}">
                      <ask:lineSketchStyleProps xmlns:ask="http://schemas.microsoft.com/office/drawing/2018/sketchyshapes" xmlns="" sd="431590306">
                        <a:custGeom>
                          <a:avLst/>
                          <a:gdLst>
                            <a:gd name="connsiteX0" fmla="*/ 0 w 6045052"/>
                            <a:gd name="connsiteY0" fmla="*/ 0 h 1730291"/>
                            <a:gd name="connsiteX1" fmla="*/ 6045052 w 6045052"/>
                            <a:gd name="connsiteY1" fmla="*/ 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6" fmla="*/ 6045052 w 6045052"/>
                            <a:gd name="connsiteY6" fmla="*/ 0 h 1730291"/>
                            <a:gd name="connsiteX7" fmla="*/ 6045052 w 6045052"/>
                            <a:gd name="connsiteY7" fmla="*/ 1142978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6" fmla="*/ 6045052 w 6045052"/>
                            <a:gd name="connsiteY6" fmla="*/ 0 h 1730291"/>
                            <a:gd name="connsiteX7" fmla="*/ 6045052 w 6045052"/>
                            <a:gd name="connsiteY7" fmla="*/ 1142978 h 173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052" h="1730291" stroke="0" extrusionOk="0">
                              <a:moveTo>
                                <a:pt x="0" y="0"/>
                              </a:moveTo>
                              <a:cubicBezTo>
                                <a:pt x="1394084" y="70585"/>
                                <a:pt x="3584933" y="-228717"/>
                                <a:pt x="6045052" y="0"/>
                              </a:cubicBezTo>
                              <a:cubicBezTo>
                                <a:pt x="6129948" y="444085"/>
                                <a:pt x="5783314" y="869286"/>
                                <a:pt x="6045052" y="1142978"/>
                              </a:cubicBezTo>
                              <a:cubicBezTo>
                                <a:pt x="5967236" y="1223787"/>
                                <a:pt x="5344042" y="1388310"/>
                                <a:pt x="4540642" y="1730291"/>
                              </a:cubicBezTo>
                              <a:cubicBezTo>
                                <a:pt x="2979838" y="1928051"/>
                                <a:pt x="1976461" y="1907997"/>
                                <a:pt x="0" y="1730291"/>
                              </a:cubicBezTo>
                              <a:cubicBezTo>
                                <a:pt x="-148029" y="1007506"/>
                                <a:pt x="63463" y="535979"/>
                                <a:pt x="0" y="0"/>
                              </a:cubicBezTo>
                              <a:close/>
                            </a:path>
                            <a:path w="6045052" h="1730291" fill="darkenLess" stroke="0" extrusionOk="0">
                              <a:moveTo>
                                <a:pt x="4540642" y="1730291"/>
                              </a:moveTo>
                              <a:cubicBezTo>
                                <a:pt x="4584417" y="1533290"/>
                                <a:pt x="4817815" y="1450173"/>
                                <a:pt x="4841524" y="1260440"/>
                              </a:cubicBezTo>
                              <a:cubicBezTo>
                                <a:pt x="5141163" y="1268112"/>
                                <a:pt x="5555693" y="1239700"/>
                                <a:pt x="6045052" y="1142978"/>
                              </a:cubicBezTo>
                              <a:cubicBezTo>
                                <a:pt x="5825679" y="1246857"/>
                                <a:pt x="5041528" y="1627073"/>
                                <a:pt x="4540642" y="1730291"/>
                              </a:cubicBezTo>
                              <a:close/>
                            </a:path>
                            <a:path w="6045052" h="1730291" fill="none" extrusionOk="0">
                              <a:moveTo>
                                <a:pt x="4540642" y="1730291"/>
                              </a:moveTo>
                              <a:cubicBezTo>
                                <a:pt x="4640648" y="1641654"/>
                                <a:pt x="4765068" y="1313045"/>
                                <a:pt x="4841524" y="1260440"/>
                              </a:cubicBezTo>
                              <a:cubicBezTo>
                                <a:pt x="5020516" y="1197267"/>
                                <a:pt x="5444439" y="1245473"/>
                                <a:pt x="6045052" y="1142978"/>
                              </a:cubicBezTo>
                              <a:cubicBezTo>
                                <a:pt x="5511344" y="1301087"/>
                                <a:pt x="4968446" y="1624558"/>
                                <a:pt x="4540642" y="1730291"/>
                              </a:cubicBezTo>
                              <a:cubicBezTo>
                                <a:pt x="2476251" y="1721748"/>
                                <a:pt x="1109643" y="1698796"/>
                                <a:pt x="0" y="1730291"/>
                              </a:cubicBezTo>
                              <a:cubicBezTo>
                                <a:pt x="31284" y="868725"/>
                                <a:pt x="-276335" y="547420"/>
                                <a:pt x="0" y="0"/>
                              </a:cubicBezTo>
                              <a:cubicBezTo>
                                <a:pt x="2126758" y="-111999"/>
                                <a:pt x="3872375" y="195067"/>
                                <a:pt x="6045052" y="0"/>
                              </a:cubicBezTo>
                              <a:cubicBezTo>
                                <a:pt x="6192660" y="132496"/>
                                <a:pt x="6283437" y="926469"/>
                                <a:pt x="6045052" y="1142978"/>
                              </a:cubicBezTo>
                            </a:path>
                            <a:path w="6045052" h="1730291" fill="none" stroke="0" extrusionOk="0">
                              <a:moveTo>
                                <a:pt x="4540642" y="1730291"/>
                              </a:moveTo>
                              <a:cubicBezTo>
                                <a:pt x="4596201" y="1527909"/>
                                <a:pt x="4779092" y="1359040"/>
                                <a:pt x="4841524" y="1260440"/>
                              </a:cubicBezTo>
                              <a:cubicBezTo>
                                <a:pt x="5363976" y="1186578"/>
                                <a:pt x="5912639" y="1185735"/>
                                <a:pt x="6045052" y="1142978"/>
                              </a:cubicBezTo>
                              <a:cubicBezTo>
                                <a:pt x="5818537" y="1360528"/>
                                <a:pt x="5058541" y="1491606"/>
                                <a:pt x="4540642" y="1730291"/>
                              </a:cubicBezTo>
                              <a:cubicBezTo>
                                <a:pt x="3577826" y="1641641"/>
                                <a:pt x="1800973" y="1877258"/>
                                <a:pt x="0" y="1730291"/>
                              </a:cubicBezTo>
                              <a:cubicBezTo>
                                <a:pt x="92985" y="869429"/>
                                <a:pt x="-130274" y="368355"/>
                                <a:pt x="0" y="0"/>
                              </a:cubicBezTo>
                              <a:cubicBezTo>
                                <a:pt x="1277701" y="12231"/>
                                <a:pt x="4677589" y="-197965"/>
                                <a:pt x="6045052" y="0"/>
                              </a:cubicBezTo>
                              <a:cubicBezTo>
                                <a:pt x="5806677" y="463215"/>
                                <a:pt x="5817777" y="656260"/>
                                <a:pt x="6045052" y="1142978"/>
                              </a:cubicBezTo>
                            </a:path>
                            <a:path w="6045052" h="1730291" fill="none" stroke="0" extrusionOk="0">
                              <a:moveTo>
                                <a:pt x="4540642" y="1730291"/>
                              </a:moveTo>
                              <a:cubicBezTo>
                                <a:pt x="4632669" y="1650345"/>
                                <a:pt x="4759099" y="1322789"/>
                                <a:pt x="4841524" y="1260440"/>
                              </a:cubicBezTo>
                              <a:cubicBezTo>
                                <a:pt x="5092851" y="1290656"/>
                                <a:pt x="5429655" y="1182573"/>
                                <a:pt x="6045052" y="1142978"/>
                              </a:cubicBezTo>
                              <a:cubicBezTo>
                                <a:pt x="5656124" y="1296060"/>
                                <a:pt x="4997902" y="1665628"/>
                                <a:pt x="4540642" y="1730291"/>
                              </a:cubicBezTo>
                              <a:cubicBezTo>
                                <a:pt x="2626506" y="1515635"/>
                                <a:pt x="886392" y="1665398"/>
                                <a:pt x="0" y="1730291"/>
                              </a:cubicBezTo>
                              <a:cubicBezTo>
                                <a:pt x="-40843" y="847361"/>
                                <a:pt x="-321979" y="562025"/>
                                <a:pt x="0" y="0"/>
                              </a:cubicBezTo>
                              <a:cubicBezTo>
                                <a:pt x="2282151" y="-91626"/>
                                <a:pt x="3735228" y="94085"/>
                                <a:pt x="6045052" y="0"/>
                              </a:cubicBezTo>
                              <a:cubicBezTo>
                                <a:pt x="6196566" y="184255"/>
                                <a:pt x="6287014" y="911567"/>
                                <a:pt x="6045052" y="1142978"/>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B6AF4C19-A6AF-701B-6792-DA243FCB73D8}"/>
                    </a:ext>
                  </a:extLst>
                </p:cNvPr>
                <p:cNvSpPr txBox="1"/>
                <p:nvPr/>
              </p:nvSpPr>
              <p:spPr>
                <a:xfrm>
                  <a:off x="1202620" y="2781978"/>
                  <a:ext cx="77800" cy="763659"/>
                </a:xfrm>
                <a:prstGeom prst="rect">
                  <a:avLst/>
                </a:prstGeom>
                <a:noFill/>
              </p:spPr>
              <p:txBody>
                <a:bodyPr wrap="none" rtlCol="0">
                  <a:spAutoFit/>
                </a:bodyPr>
                <a:lstStyle/>
                <a:p>
                  <a:endParaRPr lang="en-US" sz="4000" b="1" dirty="0">
                    <a:latin typeface="Calibri" panose="020F0502020204030204" pitchFamily="34" charset="0"/>
                    <a:cs typeface="Calibri" panose="020F0502020204030204" pitchFamily="34" charset="0"/>
                  </a:endParaRPr>
                </a:p>
              </p:txBody>
            </p:sp>
          </p:grpSp>
          <p:pic>
            <p:nvPicPr>
              <p:cNvPr id="11" name="Picture 10">
                <a:extLst>
                  <a:ext uri="{FF2B5EF4-FFF2-40B4-BE49-F238E27FC236}">
                    <a16:creationId xmlns:a16="http://schemas.microsoft.com/office/drawing/2014/main" id="{8D143204-A427-6887-84DC-C96457AC67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3333" y1="34277" x2="65079" y2="34277"/>
                            <a14:foregroundMark x1="53571" y1="27358" x2="68651" y2="35535"/>
                            <a14:foregroundMark x1="43651" y1="10377" x2="44841" y2="11950"/>
                            <a14:foregroundMark x1="48016" y1="32704" x2="53571" y2="23899"/>
                            <a14:foregroundMark x1="52778" y1="24528" x2="57937" y2="40566"/>
                            <a14:foregroundMark x1="62302" y1="29560" x2="67460" y2="38994"/>
                          </a14:backgroundRemoval>
                        </a14:imgEffect>
                        <a14:imgEffect>
                          <a14:saturation sat="300000"/>
                        </a14:imgEffect>
                      </a14:imgLayer>
                    </a14:imgProps>
                  </a:ext>
                </a:extLst>
              </a:blip>
              <a:stretch>
                <a:fillRect/>
              </a:stretch>
            </p:blipFill>
            <p:spPr>
              <a:xfrm>
                <a:off x="1955250" y="1026398"/>
                <a:ext cx="593663" cy="1347163"/>
              </a:xfrm>
              <a:prstGeom prst="rect">
                <a:avLst/>
              </a:prstGeom>
              <a:scene3d>
                <a:camera prst="perspectiveRight"/>
                <a:lightRig rig="threePt" dir="t"/>
              </a:scene3d>
            </p:spPr>
          </p:pic>
        </p:grpSp>
        <p:sp>
          <p:nvSpPr>
            <p:cNvPr id="9" name="TextBox 8">
              <a:extLst>
                <a:ext uri="{FF2B5EF4-FFF2-40B4-BE49-F238E27FC236}">
                  <a16:creationId xmlns:a16="http://schemas.microsoft.com/office/drawing/2014/main" id="{E37B7F27-2844-CDAA-94B0-EF43317259E9}"/>
                </a:ext>
              </a:extLst>
            </p:cNvPr>
            <p:cNvSpPr txBox="1"/>
            <p:nvPr/>
          </p:nvSpPr>
          <p:spPr>
            <a:xfrm>
              <a:off x="5618480" y="1706880"/>
              <a:ext cx="5191760" cy="954107"/>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Em hãy nêu biểu hiện xâm hại trẻ em ở các tranh trên.</a:t>
              </a:r>
              <a:endParaRPr lang="en-US" sz="2800" b="1" dirty="0">
                <a:latin typeface="Cambria" panose="02040503050406030204" pitchFamily="18" charset="0"/>
                <a:ea typeface="Cambria" panose="02040503050406030204" pitchFamily="18" charset="0"/>
              </a:endParaRPr>
            </a:p>
          </p:txBody>
        </p:sp>
      </p:grpSp>
      <p:grpSp>
        <p:nvGrpSpPr>
          <p:cNvPr id="14" name="Group 13">
            <a:extLst>
              <a:ext uri="{FF2B5EF4-FFF2-40B4-BE49-F238E27FC236}">
                <a16:creationId xmlns:a16="http://schemas.microsoft.com/office/drawing/2014/main" id="{8205CDB0-C7B4-1DD6-49AC-EB5F8FD5663D}"/>
              </a:ext>
            </a:extLst>
          </p:cNvPr>
          <p:cNvGrpSpPr/>
          <p:nvPr/>
        </p:nvGrpSpPr>
        <p:grpSpPr>
          <a:xfrm>
            <a:off x="5592744" y="2965360"/>
            <a:ext cx="6081096" cy="2937622"/>
            <a:chOff x="5491144" y="130720"/>
            <a:chExt cx="6081096" cy="2937622"/>
          </a:xfrm>
        </p:grpSpPr>
        <p:grpSp>
          <p:nvGrpSpPr>
            <p:cNvPr id="18" name="Group 17">
              <a:extLst>
                <a:ext uri="{FF2B5EF4-FFF2-40B4-BE49-F238E27FC236}">
                  <a16:creationId xmlns:a16="http://schemas.microsoft.com/office/drawing/2014/main" id="{E8B11DCA-356E-C1E6-BEDE-6F767AC8B36C}"/>
                </a:ext>
              </a:extLst>
            </p:cNvPr>
            <p:cNvGrpSpPr/>
            <p:nvPr/>
          </p:nvGrpSpPr>
          <p:grpSpPr>
            <a:xfrm>
              <a:off x="5491144" y="130720"/>
              <a:ext cx="6081096" cy="2937622"/>
              <a:chOff x="967156" y="1026398"/>
              <a:chExt cx="2350510" cy="2103196"/>
            </a:xfrm>
          </p:grpSpPr>
          <p:grpSp>
            <p:nvGrpSpPr>
              <p:cNvPr id="20" name="Group 19">
                <a:extLst>
                  <a:ext uri="{FF2B5EF4-FFF2-40B4-BE49-F238E27FC236}">
                    <a16:creationId xmlns:a16="http://schemas.microsoft.com/office/drawing/2014/main" id="{140C740B-CBDA-8A5E-ECD9-2E26D595EFCB}"/>
                  </a:ext>
                </a:extLst>
              </p:cNvPr>
              <p:cNvGrpSpPr/>
              <p:nvPr/>
            </p:nvGrpSpPr>
            <p:grpSpPr>
              <a:xfrm>
                <a:off x="967156" y="1890789"/>
                <a:ext cx="2350510" cy="1238805"/>
                <a:chOff x="1202620" y="2202612"/>
                <a:chExt cx="2561070" cy="1866617"/>
              </a:xfrm>
              <a:scene3d>
                <a:camera prst="perspectiveRight"/>
                <a:lightRig rig="threePt" dir="t"/>
              </a:scene3d>
            </p:grpSpPr>
            <p:sp>
              <p:nvSpPr>
                <p:cNvPr id="22" name="Rectangle: Folded Corner 46">
                  <a:extLst>
                    <a:ext uri="{FF2B5EF4-FFF2-40B4-BE49-F238E27FC236}">
                      <a16:creationId xmlns:a16="http://schemas.microsoft.com/office/drawing/2014/main" id="{56045338-BB95-6CAE-7A70-756616D1CCD5}"/>
                    </a:ext>
                  </a:extLst>
                </p:cNvPr>
                <p:cNvSpPr/>
                <p:nvPr/>
              </p:nvSpPr>
              <p:spPr>
                <a:xfrm>
                  <a:off x="1217800" y="2202612"/>
                  <a:ext cx="2545890" cy="1866617"/>
                </a:xfrm>
                <a:custGeom>
                  <a:avLst/>
                  <a:gdLst>
                    <a:gd name="connsiteX0" fmla="*/ 0 w 2545890"/>
                    <a:gd name="connsiteY0" fmla="*/ 0 h 1866617"/>
                    <a:gd name="connsiteX1" fmla="*/ 2545890 w 2545890"/>
                    <a:gd name="connsiteY1" fmla="*/ 0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5890" h="1866617" stroke="0" extrusionOk="0">
                      <a:moveTo>
                        <a:pt x="0" y="0"/>
                      </a:moveTo>
                      <a:cubicBezTo>
                        <a:pt x="606627" y="77134"/>
                        <a:pt x="1376623" y="-373645"/>
                        <a:pt x="2545890" y="0"/>
                      </a:cubicBezTo>
                      <a:cubicBezTo>
                        <a:pt x="2592346" y="510153"/>
                        <a:pt x="2420334" y="943386"/>
                        <a:pt x="2545890" y="1233030"/>
                      </a:cubicBezTo>
                      <a:cubicBezTo>
                        <a:pt x="2471289" y="1287507"/>
                        <a:pt x="2261232" y="1492412"/>
                        <a:pt x="1912303" y="1866617"/>
                      </a:cubicBezTo>
                      <a:cubicBezTo>
                        <a:pt x="1227927" y="2113186"/>
                        <a:pt x="870169" y="2073293"/>
                        <a:pt x="0" y="1866617"/>
                      </a:cubicBezTo>
                      <a:cubicBezTo>
                        <a:pt x="-1522" y="1143291"/>
                        <a:pt x="90608" y="540547"/>
                        <a:pt x="0" y="0"/>
                      </a:cubicBezTo>
                      <a:close/>
                    </a:path>
                    <a:path w="2545890" h="1866617" fill="darkenLess" stroke="0" extrusionOk="0">
                      <a:moveTo>
                        <a:pt x="1912303" y="1866617"/>
                      </a:moveTo>
                      <a:cubicBezTo>
                        <a:pt x="1952729" y="1645051"/>
                        <a:pt x="2044327" y="1577223"/>
                        <a:pt x="2039020" y="1359747"/>
                      </a:cubicBezTo>
                      <a:cubicBezTo>
                        <a:pt x="2153045" y="1390568"/>
                        <a:pt x="2323786" y="1345972"/>
                        <a:pt x="2545890" y="1233030"/>
                      </a:cubicBezTo>
                      <a:cubicBezTo>
                        <a:pt x="2414304" y="1350757"/>
                        <a:pt x="2117234" y="1732540"/>
                        <a:pt x="1912303" y="1866617"/>
                      </a:cubicBezTo>
                      <a:close/>
                    </a:path>
                    <a:path w="2545890" h="1866617" fill="none" extrusionOk="0">
                      <a:moveTo>
                        <a:pt x="1912303" y="1866617"/>
                      </a:moveTo>
                      <a:cubicBezTo>
                        <a:pt x="1942545" y="1766367"/>
                        <a:pt x="2010240" y="1409497"/>
                        <a:pt x="2039020" y="1359747"/>
                      </a:cubicBezTo>
                      <a:cubicBezTo>
                        <a:pt x="2106051" y="1261959"/>
                        <a:pt x="2287346" y="1348548"/>
                        <a:pt x="2545890" y="1233030"/>
                      </a:cubicBezTo>
                      <a:cubicBezTo>
                        <a:pt x="2308328" y="1410198"/>
                        <a:pt x="2088320" y="1746034"/>
                        <a:pt x="1912303" y="1866617"/>
                      </a:cubicBezTo>
                      <a:cubicBezTo>
                        <a:pt x="1016247" y="1904210"/>
                        <a:pt x="553650" y="1815465"/>
                        <a:pt x="0" y="1866617"/>
                      </a:cubicBezTo>
                      <a:cubicBezTo>
                        <a:pt x="49256" y="936591"/>
                        <a:pt x="-115093" y="574757"/>
                        <a:pt x="0" y="0"/>
                      </a:cubicBezTo>
                      <a:cubicBezTo>
                        <a:pt x="785554" y="-109042"/>
                        <a:pt x="1742091" y="239820"/>
                        <a:pt x="2545890" y="0"/>
                      </a:cubicBezTo>
                      <a:cubicBezTo>
                        <a:pt x="2632330" y="102803"/>
                        <a:pt x="2629313" y="976696"/>
                        <a:pt x="2545890" y="1233030"/>
                      </a:cubicBezTo>
                    </a:path>
                    <a:path w="2545890" h="1866617" fill="none" stroke="0" extrusionOk="0">
                      <a:moveTo>
                        <a:pt x="1912303" y="1866617"/>
                      </a:moveTo>
                      <a:cubicBezTo>
                        <a:pt x="1947442" y="1659474"/>
                        <a:pt x="2015211" y="1470131"/>
                        <a:pt x="2039020" y="1359747"/>
                      </a:cubicBezTo>
                      <a:cubicBezTo>
                        <a:pt x="2256678" y="1279819"/>
                        <a:pt x="2482361" y="1286342"/>
                        <a:pt x="2545890" y="1233030"/>
                      </a:cubicBezTo>
                      <a:cubicBezTo>
                        <a:pt x="2432082" y="1504648"/>
                        <a:pt x="2098167" y="1588131"/>
                        <a:pt x="1912303" y="1866617"/>
                      </a:cubicBezTo>
                      <a:cubicBezTo>
                        <a:pt x="1414793" y="1719534"/>
                        <a:pt x="844838" y="2096139"/>
                        <a:pt x="0" y="1866617"/>
                      </a:cubicBezTo>
                      <a:cubicBezTo>
                        <a:pt x="49247" y="939236"/>
                        <a:pt x="2251" y="407562"/>
                        <a:pt x="0" y="0"/>
                      </a:cubicBezTo>
                      <a:cubicBezTo>
                        <a:pt x="537925" y="84852"/>
                        <a:pt x="1980100" y="-283674"/>
                        <a:pt x="2545890" y="0"/>
                      </a:cubicBezTo>
                      <a:cubicBezTo>
                        <a:pt x="2443099" y="513726"/>
                        <a:pt x="2480662" y="712795"/>
                        <a:pt x="2545890" y="1233030"/>
                      </a:cubicBezTo>
                    </a:path>
                    <a:path w="2545890" h="1866617" fill="none" stroke="0" extrusionOk="0">
                      <a:moveTo>
                        <a:pt x="1912303" y="1866617"/>
                      </a:moveTo>
                      <a:cubicBezTo>
                        <a:pt x="1963470" y="1785973"/>
                        <a:pt x="1996651" y="1431969"/>
                        <a:pt x="2039020" y="1359747"/>
                      </a:cubicBezTo>
                      <a:cubicBezTo>
                        <a:pt x="2162731" y="1400804"/>
                        <a:pt x="2267375" y="1260470"/>
                        <a:pt x="2545890" y="1233030"/>
                      </a:cubicBezTo>
                      <a:cubicBezTo>
                        <a:pt x="2370881" y="1402912"/>
                        <a:pt x="2084836" y="1787294"/>
                        <a:pt x="1912303" y="1866617"/>
                      </a:cubicBezTo>
                      <a:cubicBezTo>
                        <a:pt x="1110622" y="1639705"/>
                        <a:pt x="378552" y="1835103"/>
                        <a:pt x="0" y="1866617"/>
                      </a:cubicBezTo>
                      <a:cubicBezTo>
                        <a:pt x="-31078" y="932965"/>
                        <a:pt x="-166357" y="577197"/>
                        <a:pt x="0" y="0"/>
                      </a:cubicBezTo>
                      <a:cubicBezTo>
                        <a:pt x="929895" y="-69998"/>
                        <a:pt x="1652796" y="176277"/>
                        <a:pt x="2545890" y="0"/>
                      </a:cubicBezTo>
                      <a:cubicBezTo>
                        <a:pt x="2598500" y="194423"/>
                        <a:pt x="2695562" y="996591"/>
                        <a:pt x="2545890" y="1233030"/>
                      </a:cubicBezTo>
                    </a:path>
                    <a:path w="2545890" h="1866617" fill="none" stroke="0" extrusionOk="0">
                      <a:moveTo>
                        <a:pt x="1912303" y="1866617"/>
                      </a:moveTo>
                      <a:cubicBezTo>
                        <a:pt x="1949740" y="1772513"/>
                        <a:pt x="2007811" y="1413456"/>
                        <a:pt x="2039020" y="1359747"/>
                      </a:cubicBezTo>
                      <a:cubicBezTo>
                        <a:pt x="2134859" y="1307665"/>
                        <a:pt x="2268779" y="1328997"/>
                        <a:pt x="2545890" y="1233030"/>
                      </a:cubicBezTo>
                      <a:cubicBezTo>
                        <a:pt x="2324693" y="1405331"/>
                        <a:pt x="2094700" y="1755612"/>
                        <a:pt x="1912303" y="1866617"/>
                      </a:cubicBezTo>
                      <a:cubicBezTo>
                        <a:pt x="1060462" y="1841078"/>
                        <a:pt x="431052" y="1800146"/>
                        <a:pt x="0" y="1866617"/>
                      </a:cubicBezTo>
                      <a:cubicBezTo>
                        <a:pt x="-17353" y="927223"/>
                        <a:pt x="-141698" y="552434"/>
                        <a:pt x="0" y="0"/>
                      </a:cubicBezTo>
                      <a:cubicBezTo>
                        <a:pt x="931932" y="-108245"/>
                        <a:pt x="1680876" y="184561"/>
                        <a:pt x="2545890" y="0"/>
                      </a:cubicBezTo>
                      <a:cubicBezTo>
                        <a:pt x="2616720" y="188525"/>
                        <a:pt x="2629336" y="955454"/>
                        <a:pt x="2545890" y="1233030"/>
                      </a:cubicBezTo>
                    </a:path>
                  </a:pathLst>
                </a:custGeom>
                <a:solidFill>
                  <a:srgbClr val="FFC000"/>
                </a:solidFill>
                <a:ln w="28575">
                  <a:extLst>
                    <a:ext uri="{C807C97D-BFC1-408E-A445-0C87EB9F89A2}">
                      <ask:lineSketchStyleProps xmlns:ask="http://schemas.microsoft.com/office/drawing/2018/sketchyshapes" xmlns="" sd="431590306">
                        <a:custGeom>
                          <a:avLst/>
                          <a:gdLst>
                            <a:gd name="connsiteX0" fmla="*/ 0 w 6045052"/>
                            <a:gd name="connsiteY0" fmla="*/ 0 h 1730291"/>
                            <a:gd name="connsiteX1" fmla="*/ 6045052 w 6045052"/>
                            <a:gd name="connsiteY1" fmla="*/ 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6" fmla="*/ 6045052 w 6045052"/>
                            <a:gd name="connsiteY6" fmla="*/ 0 h 1730291"/>
                            <a:gd name="connsiteX7" fmla="*/ 6045052 w 6045052"/>
                            <a:gd name="connsiteY7" fmla="*/ 1142978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6" fmla="*/ 6045052 w 6045052"/>
                            <a:gd name="connsiteY6" fmla="*/ 0 h 1730291"/>
                            <a:gd name="connsiteX7" fmla="*/ 6045052 w 6045052"/>
                            <a:gd name="connsiteY7" fmla="*/ 1142978 h 173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052" h="1730291" stroke="0" extrusionOk="0">
                              <a:moveTo>
                                <a:pt x="0" y="0"/>
                              </a:moveTo>
                              <a:cubicBezTo>
                                <a:pt x="1394084" y="70585"/>
                                <a:pt x="3584933" y="-228717"/>
                                <a:pt x="6045052" y="0"/>
                              </a:cubicBezTo>
                              <a:cubicBezTo>
                                <a:pt x="6129948" y="444085"/>
                                <a:pt x="5783314" y="869286"/>
                                <a:pt x="6045052" y="1142978"/>
                              </a:cubicBezTo>
                              <a:cubicBezTo>
                                <a:pt x="5967236" y="1223787"/>
                                <a:pt x="5344042" y="1388310"/>
                                <a:pt x="4540642" y="1730291"/>
                              </a:cubicBezTo>
                              <a:cubicBezTo>
                                <a:pt x="2979838" y="1928051"/>
                                <a:pt x="1976461" y="1907997"/>
                                <a:pt x="0" y="1730291"/>
                              </a:cubicBezTo>
                              <a:cubicBezTo>
                                <a:pt x="-148029" y="1007506"/>
                                <a:pt x="63463" y="535979"/>
                                <a:pt x="0" y="0"/>
                              </a:cubicBezTo>
                              <a:close/>
                            </a:path>
                            <a:path w="6045052" h="1730291" fill="darkenLess" stroke="0" extrusionOk="0">
                              <a:moveTo>
                                <a:pt x="4540642" y="1730291"/>
                              </a:moveTo>
                              <a:cubicBezTo>
                                <a:pt x="4584417" y="1533290"/>
                                <a:pt x="4817815" y="1450173"/>
                                <a:pt x="4841524" y="1260440"/>
                              </a:cubicBezTo>
                              <a:cubicBezTo>
                                <a:pt x="5141163" y="1268112"/>
                                <a:pt x="5555693" y="1239700"/>
                                <a:pt x="6045052" y="1142978"/>
                              </a:cubicBezTo>
                              <a:cubicBezTo>
                                <a:pt x="5825679" y="1246857"/>
                                <a:pt x="5041528" y="1627073"/>
                                <a:pt x="4540642" y="1730291"/>
                              </a:cubicBezTo>
                              <a:close/>
                            </a:path>
                            <a:path w="6045052" h="1730291" fill="none" extrusionOk="0">
                              <a:moveTo>
                                <a:pt x="4540642" y="1730291"/>
                              </a:moveTo>
                              <a:cubicBezTo>
                                <a:pt x="4640648" y="1641654"/>
                                <a:pt x="4765068" y="1313045"/>
                                <a:pt x="4841524" y="1260440"/>
                              </a:cubicBezTo>
                              <a:cubicBezTo>
                                <a:pt x="5020516" y="1197267"/>
                                <a:pt x="5444439" y="1245473"/>
                                <a:pt x="6045052" y="1142978"/>
                              </a:cubicBezTo>
                              <a:cubicBezTo>
                                <a:pt x="5511344" y="1301087"/>
                                <a:pt x="4968446" y="1624558"/>
                                <a:pt x="4540642" y="1730291"/>
                              </a:cubicBezTo>
                              <a:cubicBezTo>
                                <a:pt x="2476251" y="1721748"/>
                                <a:pt x="1109643" y="1698796"/>
                                <a:pt x="0" y="1730291"/>
                              </a:cubicBezTo>
                              <a:cubicBezTo>
                                <a:pt x="31284" y="868725"/>
                                <a:pt x="-276335" y="547420"/>
                                <a:pt x="0" y="0"/>
                              </a:cubicBezTo>
                              <a:cubicBezTo>
                                <a:pt x="2126758" y="-111999"/>
                                <a:pt x="3872375" y="195067"/>
                                <a:pt x="6045052" y="0"/>
                              </a:cubicBezTo>
                              <a:cubicBezTo>
                                <a:pt x="6192660" y="132496"/>
                                <a:pt x="6283437" y="926469"/>
                                <a:pt x="6045052" y="1142978"/>
                              </a:cubicBezTo>
                            </a:path>
                            <a:path w="6045052" h="1730291" fill="none" stroke="0" extrusionOk="0">
                              <a:moveTo>
                                <a:pt x="4540642" y="1730291"/>
                              </a:moveTo>
                              <a:cubicBezTo>
                                <a:pt x="4596201" y="1527909"/>
                                <a:pt x="4779092" y="1359040"/>
                                <a:pt x="4841524" y="1260440"/>
                              </a:cubicBezTo>
                              <a:cubicBezTo>
                                <a:pt x="5363976" y="1186578"/>
                                <a:pt x="5912639" y="1185735"/>
                                <a:pt x="6045052" y="1142978"/>
                              </a:cubicBezTo>
                              <a:cubicBezTo>
                                <a:pt x="5818537" y="1360528"/>
                                <a:pt x="5058541" y="1491606"/>
                                <a:pt x="4540642" y="1730291"/>
                              </a:cubicBezTo>
                              <a:cubicBezTo>
                                <a:pt x="3577826" y="1641641"/>
                                <a:pt x="1800973" y="1877258"/>
                                <a:pt x="0" y="1730291"/>
                              </a:cubicBezTo>
                              <a:cubicBezTo>
                                <a:pt x="92985" y="869429"/>
                                <a:pt x="-130274" y="368355"/>
                                <a:pt x="0" y="0"/>
                              </a:cubicBezTo>
                              <a:cubicBezTo>
                                <a:pt x="1277701" y="12231"/>
                                <a:pt x="4677589" y="-197965"/>
                                <a:pt x="6045052" y="0"/>
                              </a:cubicBezTo>
                              <a:cubicBezTo>
                                <a:pt x="5806677" y="463215"/>
                                <a:pt x="5817777" y="656260"/>
                                <a:pt x="6045052" y="1142978"/>
                              </a:cubicBezTo>
                            </a:path>
                            <a:path w="6045052" h="1730291" fill="none" stroke="0" extrusionOk="0">
                              <a:moveTo>
                                <a:pt x="4540642" y="1730291"/>
                              </a:moveTo>
                              <a:cubicBezTo>
                                <a:pt x="4632669" y="1650345"/>
                                <a:pt x="4759099" y="1322789"/>
                                <a:pt x="4841524" y="1260440"/>
                              </a:cubicBezTo>
                              <a:cubicBezTo>
                                <a:pt x="5092851" y="1290656"/>
                                <a:pt x="5429655" y="1182573"/>
                                <a:pt x="6045052" y="1142978"/>
                              </a:cubicBezTo>
                              <a:cubicBezTo>
                                <a:pt x="5656124" y="1296060"/>
                                <a:pt x="4997902" y="1665628"/>
                                <a:pt x="4540642" y="1730291"/>
                              </a:cubicBezTo>
                              <a:cubicBezTo>
                                <a:pt x="2626506" y="1515635"/>
                                <a:pt x="886392" y="1665398"/>
                                <a:pt x="0" y="1730291"/>
                              </a:cubicBezTo>
                              <a:cubicBezTo>
                                <a:pt x="-40843" y="847361"/>
                                <a:pt x="-321979" y="562025"/>
                                <a:pt x="0" y="0"/>
                              </a:cubicBezTo>
                              <a:cubicBezTo>
                                <a:pt x="2282151" y="-91626"/>
                                <a:pt x="3735228" y="94085"/>
                                <a:pt x="6045052" y="0"/>
                              </a:cubicBezTo>
                              <a:cubicBezTo>
                                <a:pt x="6196566" y="184255"/>
                                <a:pt x="6287014" y="911567"/>
                                <a:pt x="6045052" y="1142978"/>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C1FE7E3E-0597-450C-1270-D35DCF24E64C}"/>
                    </a:ext>
                  </a:extLst>
                </p:cNvPr>
                <p:cNvSpPr txBox="1"/>
                <p:nvPr/>
              </p:nvSpPr>
              <p:spPr>
                <a:xfrm>
                  <a:off x="1202620" y="2781978"/>
                  <a:ext cx="77800" cy="763659"/>
                </a:xfrm>
                <a:prstGeom prst="rect">
                  <a:avLst/>
                </a:prstGeom>
                <a:noFill/>
              </p:spPr>
              <p:txBody>
                <a:bodyPr wrap="none" rtlCol="0">
                  <a:spAutoFit/>
                </a:bodyPr>
                <a:lstStyle/>
                <a:p>
                  <a:endParaRPr lang="en-US" sz="4000" b="1" dirty="0">
                    <a:latin typeface="Calibri" panose="020F0502020204030204" pitchFamily="34" charset="0"/>
                    <a:cs typeface="Calibri" panose="020F0502020204030204" pitchFamily="34" charset="0"/>
                  </a:endParaRPr>
                </a:p>
              </p:txBody>
            </p:sp>
          </p:grpSp>
          <p:pic>
            <p:nvPicPr>
              <p:cNvPr id="21" name="Picture 20">
                <a:extLst>
                  <a:ext uri="{FF2B5EF4-FFF2-40B4-BE49-F238E27FC236}">
                    <a16:creationId xmlns:a16="http://schemas.microsoft.com/office/drawing/2014/main" id="{7DFBC176-A342-A96E-ABC0-B13763022A2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3333" y1="34277" x2="65079" y2="34277"/>
                            <a14:foregroundMark x1="53571" y1="27358" x2="68651" y2="35535"/>
                            <a14:foregroundMark x1="43651" y1="10377" x2="44841" y2="11950"/>
                            <a14:foregroundMark x1="48016" y1="32704" x2="53571" y2="23899"/>
                            <a14:foregroundMark x1="52778" y1="24528" x2="57937" y2="40566"/>
                            <a14:foregroundMark x1="62302" y1="29560" x2="67460" y2="38994"/>
                          </a14:backgroundRemoval>
                        </a14:imgEffect>
                        <a14:imgEffect>
                          <a14:saturation sat="300000"/>
                        </a14:imgEffect>
                      </a14:imgLayer>
                    </a14:imgProps>
                  </a:ext>
                </a:extLst>
              </a:blip>
              <a:stretch>
                <a:fillRect/>
              </a:stretch>
            </p:blipFill>
            <p:spPr>
              <a:xfrm>
                <a:off x="1955250" y="1026398"/>
                <a:ext cx="593663" cy="1347163"/>
              </a:xfrm>
              <a:prstGeom prst="rect">
                <a:avLst/>
              </a:prstGeom>
              <a:scene3d>
                <a:camera prst="perspectiveRight"/>
                <a:lightRig rig="threePt" dir="t"/>
              </a:scene3d>
            </p:spPr>
          </p:pic>
        </p:grpSp>
        <p:sp>
          <p:nvSpPr>
            <p:cNvPr id="19" name="TextBox 18">
              <a:extLst>
                <a:ext uri="{FF2B5EF4-FFF2-40B4-BE49-F238E27FC236}">
                  <a16:creationId xmlns:a16="http://schemas.microsoft.com/office/drawing/2014/main" id="{45750555-59AA-DD7C-EB01-70172645C098}"/>
                </a:ext>
              </a:extLst>
            </p:cNvPr>
            <p:cNvSpPr txBox="1"/>
            <p:nvPr/>
          </p:nvSpPr>
          <p:spPr>
            <a:xfrm>
              <a:off x="5628640" y="1564640"/>
              <a:ext cx="5191760" cy="1384995"/>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Hãy kể thêm các biểu hiện khác của xâm hại trẻ em mà em biết.</a:t>
              </a:r>
              <a:endParaRPr lang="en-US" sz="2800" b="1" dirty="0">
                <a:latin typeface="Cambria" panose="02040503050406030204" pitchFamily="18" charset="0"/>
                <a:ea typeface="Cambria" panose="02040503050406030204" pitchFamily="18"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8" name="Picture 7">
            <a:extLst>
              <a:ext uri="{FF2B5EF4-FFF2-40B4-BE49-F238E27FC236}">
                <a16:creationId xmlns:a16="http://schemas.microsoft.com/office/drawing/2014/main" id="{FA827AE9-0F2E-017D-2F90-BC3F45BE8AA7}"/>
              </a:ext>
            </a:extLst>
          </p:cNvPr>
          <p:cNvPicPr>
            <a:picLocks noChangeAspect="1"/>
          </p:cNvPicPr>
          <p:nvPr/>
        </p:nvPicPr>
        <p:blipFill>
          <a:blip r:embed="rId5"/>
          <a:stretch>
            <a:fillRect/>
          </a:stretch>
        </p:blipFill>
        <p:spPr>
          <a:xfrm>
            <a:off x="1279207" y="1499869"/>
            <a:ext cx="9216073" cy="39338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34D3849C-F27B-59BC-FF76-7FD290ADA83E}"/>
              </a:ext>
            </a:extLst>
          </p:cNvPr>
          <p:cNvSpPr txBox="1"/>
          <p:nvPr/>
        </p:nvSpPr>
        <p:spPr>
          <a:xfrm>
            <a:off x="1971040" y="5537200"/>
            <a:ext cx="3921760" cy="646331"/>
          </a:xfrm>
          <a:prstGeom prst="rect">
            <a:avLst/>
          </a:prstGeom>
          <a:noFill/>
        </p:spPr>
        <p:txBody>
          <a:bodyPr wrap="square" rtlCol="0">
            <a:spAutoFit/>
          </a:bodyPr>
          <a:lstStyle/>
          <a:p>
            <a:r>
              <a:rPr lang="en-US" sz="3600" b="1" dirty="0" err="1">
                <a:latin typeface="Cambria" panose="02040503050406030204" pitchFamily="18" charset="0"/>
                <a:ea typeface="Cambria" panose="02040503050406030204" pitchFamily="18" charset="0"/>
              </a:rPr>
              <a:t>Xâm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hại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thể</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chất</a:t>
            </a:r>
            <a:endParaRPr lang="en-US" sz="3600" b="1"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8DAFD8E1-1A85-09E8-92AB-45E3326D8FF1}"/>
              </a:ext>
            </a:extLst>
          </p:cNvPr>
          <p:cNvSpPr txBox="1"/>
          <p:nvPr/>
        </p:nvSpPr>
        <p:spPr>
          <a:xfrm>
            <a:off x="6624320" y="5486400"/>
            <a:ext cx="3921760" cy="646331"/>
          </a:xfrm>
          <a:prstGeom prst="rect">
            <a:avLst/>
          </a:prstGeom>
          <a:noFill/>
        </p:spPr>
        <p:txBody>
          <a:bodyPr wrap="square" rtlCol="0">
            <a:spAutoFit/>
          </a:bodyPr>
          <a:lstStyle/>
          <a:p>
            <a:r>
              <a:rPr lang="en-US" sz="3600" b="1" dirty="0" err="1">
                <a:latin typeface="Cambria" panose="02040503050406030204" pitchFamily="18" charset="0"/>
                <a:ea typeface="Cambria" panose="02040503050406030204" pitchFamily="18" charset="0"/>
              </a:rPr>
              <a:t>Xâm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hại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tình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dục</a:t>
            </a:r>
            <a:endParaRPr lang="en-US"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10286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9" name="TextBox 8">
            <a:extLst>
              <a:ext uri="{FF2B5EF4-FFF2-40B4-BE49-F238E27FC236}">
                <a16:creationId xmlns:a16="http://schemas.microsoft.com/office/drawing/2014/main" id="{34D3849C-F27B-59BC-FF76-7FD290ADA83E}"/>
              </a:ext>
            </a:extLst>
          </p:cNvPr>
          <p:cNvSpPr txBox="1"/>
          <p:nvPr/>
        </p:nvSpPr>
        <p:spPr>
          <a:xfrm>
            <a:off x="1503680" y="5537200"/>
            <a:ext cx="4389120" cy="646331"/>
          </a:xfrm>
          <a:prstGeom prst="rect">
            <a:avLst/>
          </a:prstGeom>
          <a:noFill/>
        </p:spPr>
        <p:txBody>
          <a:bodyPr wrap="square" rtlCol="0">
            <a:spAutoFit/>
          </a:bodyPr>
          <a:lstStyle/>
          <a:p>
            <a:pPr lvl="0"/>
            <a:r>
              <a:rPr lang="en-US" sz="3600" b="1" dirty="0" err="1">
                <a:solidFill>
                  <a:srgbClr val="112B55"/>
                </a:solidFill>
                <a:latin typeface="Cambria" panose="02040503050406030204" pitchFamily="18" charset="0"/>
                <a:ea typeface="Cambria" panose="02040503050406030204" pitchFamily="18" charset="0"/>
              </a:rPr>
              <a:t>Bỏ</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mặc</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xao</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nhãng</a:t>
            </a:r>
            <a:endParaRPr kumimoji="0" lang="en-US" sz="3600" b="1" i="0" u="none" strike="noStrike" kern="1200" cap="none" spc="0" normalizeH="0" baseline="0" noProof="0" dirty="0">
              <a:ln>
                <a:noFill/>
              </a:ln>
              <a:solidFill>
                <a:srgbClr val="112B55"/>
              </a:solidFill>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8DAFD8E1-1A85-09E8-92AB-45E3326D8FF1}"/>
              </a:ext>
            </a:extLst>
          </p:cNvPr>
          <p:cNvSpPr txBox="1"/>
          <p:nvPr/>
        </p:nvSpPr>
        <p:spPr>
          <a:xfrm>
            <a:off x="6624320" y="5486400"/>
            <a:ext cx="3921760" cy="646331"/>
          </a:xfrm>
          <a:prstGeom prst="rect">
            <a:avLst/>
          </a:prstGeom>
          <a:noFill/>
        </p:spPr>
        <p:txBody>
          <a:bodyPr wrap="square" rtlCol="0">
            <a:spAutoFit/>
          </a:bodyPr>
          <a:lstStyle/>
          <a:p>
            <a:pPr lvl="0"/>
            <a:r>
              <a:rPr lang="en-US" sz="3600" b="1" dirty="0" err="1">
                <a:solidFill>
                  <a:srgbClr val="112B55"/>
                </a:solidFill>
                <a:latin typeface="Cambria" panose="02040503050406030204" pitchFamily="18" charset="0"/>
                <a:ea typeface="Cambria" panose="02040503050406030204" pitchFamily="18" charset="0"/>
              </a:rPr>
              <a:t>Xâm</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hại</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tinh</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thần</a:t>
            </a:r>
            <a:endParaRPr kumimoji="0" lang="en-US" sz="3600" b="1" i="0" u="none" strike="noStrike" kern="1200" cap="none" spc="0" normalizeH="0" baseline="0" noProof="0" dirty="0">
              <a:ln>
                <a:noFill/>
              </a:ln>
              <a:solidFill>
                <a:srgbClr val="112B55"/>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42214B5F-76B5-7002-E6F5-63CA6D08D560}"/>
              </a:ext>
            </a:extLst>
          </p:cNvPr>
          <p:cNvPicPr>
            <a:picLocks noChangeAspect="1"/>
          </p:cNvPicPr>
          <p:nvPr/>
        </p:nvPicPr>
        <p:blipFill>
          <a:blip r:embed="rId5"/>
          <a:stretch>
            <a:fillRect/>
          </a:stretch>
        </p:blipFill>
        <p:spPr>
          <a:xfrm>
            <a:off x="1158240" y="1394863"/>
            <a:ext cx="9960381" cy="38883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04160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Take a Walk Today by Slidesgo">
  <a:themeElements>
    <a:clrScheme name="Simple Light">
      <a:dk1>
        <a:srgbClr val="112B55"/>
      </a:dk1>
      <a:lt1>
        <a:srgbClr val="F4FFFE"/>
      </a:lt1>
      <a:dk2>
        <a:srgbClr val="E0CAEA"/>
      </a:dk2>
      <a:lt2>
        <a:srgbClr val="937BCF"/>
      </a:lt2>
      <a:accent1>
        <a:srgbClr val="5A8FDB"/>
      </a:accent1>
      <a:accent2>
        <a:srgbClr val="84AEF1"/>
      </a:accent2>
      <a:accent3>
        <a:srgbClr val="72DBD1"/>
      </a:accent3>
      <a:accent4>
        <a:srgbClr val="FDD866"/>
      </a:accent4>
      <a:accent5>
        <a:srgbClr val="F6C252"/>
      </a:accent5>
      <a:accent6>
        <a:srgbClr val="F96767"/>
      </a:accent6>
      <a:hlink>
        <a:srgbClr val="112B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607</Words>
  <Application>Microsoft Office PowerPoint</Application>
  <PresentationFormat>Widescreen</PresentationFormat>
  <Paragraphs>50</Paragraphs>
  <Slides>23</Slides>
  <Notes>21</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23</vt:i4>
      </vt:variant>
    </vt:vector>
  </HeadingPairs>
  <TitlesOfParts>
    <vt:vector size="39" baseType="lpstr">
      <vt:lpstr>微软雅黑</vt:lpstr>
      <vt:lpstr>宋体</vt:lpstr>
      <vt:lpstr>Aptos</vt:lpstr>
      <vt:lpstr>Aptos Display</vt:lpstr>
      <vt:lpstr>Arial</vt:lpstr>
      <vt:lpstr>Calibri</vt:lpstr>
      <vt:lpstr>Cambria</vt:lpstr>
      <vt:lpstr>Chewy</vt:lpstr>
      <vt:lpstr>等线</vt:lpstr>
      <vt:lpstr>Roboto</vt:lpstr>
      <vt:lpstr>Roboto Light</vt:lpstr>
      <vt:lpstr>Times New Roman</vt:lpstr>
      <vt:lpstr>字魂59号-创粗黑</vt:lpstr>
      <vt:lpstr>Take a Walk Today by Slidesgo</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HN27112024</cp:lastModifiedBy>
  <cp:revision>35</cp:revision>
  <dcterms:created xsi:type="dcterms:W3CDTF">2024-11-25T01:43:56Z</dcterms:created>
  <dcterms:modified xsi:type="dcterms:W3CDTF">2025-03-15T05:35:32Z</dcterms:modified>
</cp:coreProperties>
</file>