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307" r:id="rId2"/>
    <p:sldId id="459" r:id="rId3"/>
    <p:sldId id="451" r:id="rId4"/>
    <p:sldId id="292" r:id="rId5"/>
    <p:sldId id="449" r:id="rId6"/>
    <p:sldId id="309" r:id="rId7"/>
    <p:sldId id="310" r:id="rId8"/>
    <p:sldId id="311" r:id="rId9"/>
    <p:sldId id="312" r:id="rId10"/>
    <p:sldId id="313" r:id="rId11"/>
    <p:sldId id="338" r:id="rId12"/>
    <p:sldId id="452" r:id="rId13"/>
    <p:sldId id="337" r:id="rId14"/>
    <p:sldId id="336" r:id="rId15"/>
    <p:sldId id="453" r:id="rId16"/>
    <p:sldId id="454" r:id="rId17"/>
    <p:sldId id="341" r:id="rId18"/>
    <p:sldId id="455" r:id="rId19"/>
    <p:sldId id="456" r:id="rId20"/>
    <p:sldId id="457" r:id="rId21"/>
    <p:sldId id="458" r:id="rId22"/>
    <p:sldId id="301" r:id="rId23"/>
  </p:sldIdLst>
  <p:sldSz cx="12192000" cy="6858000"/>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023"/>
    <a:srgbClr val="F0F0F0"/>
    <a:srgbClr val="CBB391"/>
    <a:srgbClr val="AA674C"/>
    <a:srgbClr val="AD674E"/>
    <a:srgbClr val="C0D9BA"/>
    <a:srgbClr val="C0D9B9"/>
    <a:srgbClr val="AECDAC"/>
    <a:srgbClr val="BCD7B6"/>
    <a:srgbClr val="FFD0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86653" autoAdjust="0"/>
  </p:normalViewPr>
  <p:slideViewPr>
    <p:cSldViewPr snapToGrid="0">
      <p:cViewPr varScale="1">
        <p:scale>
          <a:sx n="69" d="100"/>
          <a:sy n="69" d="100"/>
        </p:scale>
        <p:origin x="52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9FEC95-9B3B-4B52-B1C4-CE4C38650CEF}" type="datetimeFigureOut">
              <a:rPr lang="zh-CN" altLang="en-US" smtClean="0"/>
              <a:t>2025/2/13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1C4770-9C39-4C80-B89B-EFB00B5CB0F8}" type="slidenum">
              <a:rPr lang="zh-CN" altLang="en-US" smtClean="0"/>
              <a:t>‹#›</a:t>
            </a:fld>
            <a:endParaRPr lang="zh-CN" altLang="en-US"/>
          </a:p>
        </p:txBody>
      </p:sp>
    </p:spTree>
    <p:extLst>
      <p:ext uri="{BB962C8B-B14F-4D97-AF65-F5344CB8AC3E}">
        <p14:creationId xmlns:p14="http://schemas.microsoft.com/office/powerpoint/2010/main" val="1562485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BF226E-9A7E-49FD-BDDB-8B6C2B9521A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875400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BF226E-9A7E-49FD-BDDB-8B6C2B9521A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274414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BF226E-9A7E-49FD-BDDB-8B6C2B9521A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860090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BF226E-9A7E-49FD-BDDB-8B6C2B9521A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235512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BF226E-9A7E-49FD-BDDB-8B6C2B9521A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84837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BF226E-9A7E-49FD-BDDB-8B6C2B9521A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0440825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BF226E-9A7E-49FD-BDDB-8B6C2B9521A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2902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BF226E-9A7E-49FD-BDDB-8B6C2B9521AC}" type="slidenum">
              <a:rPr lang="zh-CN" altLang="en-US" smtClean="0"/>
              <a:t>4</a:t>
            </a:fld>
            <a:endParaRPr lang="zh-CN" altLang="en-US"/>
          </a:p>
        </p:txBody>
      </p:sp>
    </p:spTree>
    <p:extLst>
      <p:ext uri="{BB962C8B-B14F-4D97-AF65-F5344CB8AC3E}">
        <p14:creationId xmlns:p14="http://schemas.microsoft.com/office/powerpoint/2010/main" val="102611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1C4770-9C39-4C80-B89B-EFB00B5CB0F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726739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BF226E-9A7E-49FD-BDDB-8B6C2B9521A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237343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BF226E-9A7E-49FD-BDDB-8B6C2B9521A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607794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BF226E-9A7E-49FD-BDDB-8B6C2B9521A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581470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BF226E-9A7E-49FD-BDDB-8B6C2B9521A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539087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BF226E-9A7E-49FD-BDDB-8B6C2B9521A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66200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BF226E-9A7E-49FD-BDDB-8B6C2B9521A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612031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1827620"/>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871774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550143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598653943"/>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218415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582571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11704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440602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523006"/>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694758376"/>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7780565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DBFB501-C0C5-D95B-74F2-5E390AC47B61}"/>
              </a:ext>
            </a:extLst>
          </p:cNvPr>
          <p:cNvPicPr>
            <a:picLocks noChangeAspect="1"/>
          </p:cNvPicPr>
          <p:nvPr userDrawn="1"/>
        </p:nvPicPr>
        <p:blipFill>
          <a:blip r:embed="rId13"/>
          <a:stretch>
            <a:fillRect/>
          </a:stretch>
        </p:blipFill>
        <p:spPr>
          <a:xfrm>
            <a:off x="0" y="0"/>
            <a:ext cx="12192000" cy="6858000"/>
          </a:xfrm>
          <a:prstGeom prst="rect">
            <a:avLst/>
          </a:prstGeom>
        </p:spPr>
      </p:pic>
    </p:spTree>
    <p:extLst>
      <p:ext uri="{BB962C8B-B14F-4D97-AF65-F5344CB8AC3E}">
        <p14:creationId xmlns:p14="http://schemas.microsoft.com/office/powerpoint/2010/main" val="2003094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20.gif"/><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2" descr="D:\资料\组 7.png组 7">
            <a:extLst>
              <a:ext uri="{FF2B5EF4-FFF2-40B4-BE49-F238E27FC236}">
                <a16:creationId xmlns:a16="http://schemas.microsoft.com/office/drawing/2014/main" id="{0DD634F7-8ECC-49EF-8BAF-E81F062927DA}"/>
              </a:ext>
            </a:extLst>
          </p:cNvPr>
          <p:cNvPicPr>
            <a:picLocks noChangeAspect="1"/>
          </p:cNvPicPr>
          <p:nvPr/>
        </p:nvPicPr>
        <p:blipFill>
          <a:blip r:embed="rId2"/>
          <a:srcRect l="8720" r="8720"/>
          <a:stretch>
            <a:fillRect/>
          </a:stretch>
        </p:blipFill>
        <p:spPr>
          <a:xfrm>
            <a:off x="634" y="1506682"/>
            <a:ext cx="12191365" cy="4158061"/>
          </a:xfrm>
          <a:prstGeom prst="rect">
            <a:avLst/>
          </a:prstGeom>
        </p:spPr>
      </p:pic>
      <p:pic>
        <p:nvPicPr>
          <p:cNvPr id="3" name="图片 8">
            <a:extLst>
              <a:ext uri="{FF2B5EF4-FFF2-40B4-BE49-F238E27FC236}">
                <a16:creationId xmlns:a16="http://schemas.microsoft.com/office/drawing/2014/main" id="{4E3E0FE0-6A25-4EBF-B01F-D7C81721BD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850" y="5182559"/>
            <a:ext cx="5920402" cy="1488343"/>
          </a:xfrm>
          <a:prstGeom prst="rect">
            <a:avLst/>
          </a:prstGeom>
        </p:spPr>
      </p:pic>
      <p:pic>
        <p:nvPicPr>
          <p:cNvPr id="5" name="图片 7">
            <a:extLst>
              <a:ext uri="{FF2B5EF4-FFF2-40B4-BE49-F238E27FC236}">
                <a16:creationId xmlns:a16="http://schemas.microsoft.com/office/drawing/2014/main" id="{B4567780-8F34-43CC-A132-340041DC39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419724"/>
            <a:ext cx="5884750" cy="1438275"/>
          </a:xfrm>
          <a:prstGeom prst="rect">
            <a:avLst/>
          </a:prstGeom>
        </p:spPr>
      </p:pic>
      <p:pic>
        <p:nvPicPr>
          <p:cNvPr id="6" name="图片 9">
            <a:extLst>
              <a:ext uri="{FF2B5EF4-FFF2-40B4-BE49-F238E27FC236}">
                <a16:creationId xmlns:a16="http://schemas.microsoft.com/office/drawing/2014/main" id="{027B934A-626F-4A4A-8C25-2F662B35D70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10846" y="5715733"/>
            <a:ext cx="5884750" cy="1142266"/>
          </a:xfrm>
          <a:prstGeom prst="rect">
            <a:avLst/>
          </a:prstGeom>
        </p:spPr>
      </p:pic>
      <p:pic>
        <p:nvPicPr>
          <p:cNvPr id="18" name="图片 5">
            <a:extLst>
              <a:ext uri="{FF2B5EF4-FFF2-40B4-BE49-F238E27FC236}">
                <a16:creationId xmlns:a16="http://schemas.microsoft.com/office/drawing/2014/main" id="{92BF052C-807C-43C0-8426-1AF9E7652F3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485491" y="5229013"/>
            <a:ext cx="1736164" cy="1670100"/>
          </a:xfrm>
          <a:prstGeom prst="rect">
            <a:avLst/>
          </a:prstGeom>
        </p:spPr>
      </p:pic>
      <p:pic>
        <p:nvPicPr>
          <p:cNvPr id="23" name="图片 66" descr="云">
            <a:extLst>
              <a:ext uri="{FF2B5EF4-FFF2-40B4-BE49-F238E27FC236}">
                <a16:creationId xmlns:a16="http://schemas.microsoft.com/office/drawing/2014/main" id="{2F26C6B9-7B80-4209-A07C-49F687DCEFC8}"/>
              </a:ext>
            </a:extLst>
          </p:cNvPr>
          <p:cNvPicPr>
            <a:picLocks noChangeAspect="1"/>
          </p:cNvPicPr>
          <p:nvPr/>
        </p:nvPicPr>
        <p:blipFill>
          <a:blip r:embed="rId7"/>
          <a:stretch>
            <a:fillRect/>
          </a:stretch>
        </p:blipFill>
        <p:spPr>
          <a:xfrm>
            <a:off x="29655" y="-27709"/>
            <a:ext cx="12192000" cy="1950720"/>
          </a:xfrm>
          <a:prstGeom prst="rect">
            <a:avLst/>
          </a:prstGeom>
        </p:spPr>
      </p:pic>
      <p:pic>
        <p:nvPicPr>
          <p:cNvPr id="4" name="图片 5">
            <a:extLst>
              <a:ext uri="{FF2B5EF4-FFF2-40B4-BE49-F238E27FC236}">
                <a16:creationId xmlns:a16="http://schemas.microsoft.com/office/drawing/2014/main" id="{BC81C456-76D7-BDA4-CB79-ABD407B3BE6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 y="5229013"/>
            <a:ext cx="1736164" cy="1670100"/>
          </a:xfrm>
          <a:prstGeom prst="rect">
            <a:avLst/>
          </a:prstGeom>
        </p:spPr>
      </p:pic>
      <p:sp>
        <p:nvSpPr>
          <p:cNvPr id="11" name="Text Box 18">
            <a:extLst>
              <a:ext uri="{FF2B5EF4-FFF2-40B4-BE49-F238E27FC236}">
                <a16:creationId xmlns:a16="http://schemas.microsoft.com/office/drawing/2014/main" id="{F3C96D8C-E6BD-4394-86EC-80255C380064}"/>
              </a:ext>
            </a:extLst>
          </p:cNvPr>
          <p:cNvSpPr txBox="1">
            <a:spLocks noChangeArrowheads="1"/>
          </p:cNvSpPr>
          <p:nvPr/>
        </p:nvSpPr>
        <p:spPr bwMode="auto">
          <a:xfrm>
            <a:off x="223121" y="110527"/>
            <a:ext cx="11130452"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CC"/>
                </a:solidFill>
                <a:latin typeface=".VnTime" panose="020B7200000000000000" pitchFamily="34" charset="0"/>
              </a:defRPr>
            </a:lvl1pPr>
            <a:lvl2pPr marL="742950" indent="-285750">
              <a:defRPr sz="2400">
                <a:solidFill>
                  <a:srgbClr val="0000CC"/>
                </a:solidFill>
                <a:latin typeface=".VnTime" panose="020B7200000000000000" pitchFamily="34" charset="0"/>
              </a:defRPr>
            </a:lvl2pPr>
            <a:lvl3pPr marL="1143000" indent="-228600">
              <a:defRPr sz="2400">
                <a:solidFill>
                  <a:srgbClr val="0000CC"/>
                </a:solidFill>
                <a:latin typeface=".VnTime" panose="020B7200000000000000" pitchFamily="34" charset="0"/>
              </a:defRPr>
            </a:lvl3pPr>
            <a:lvl4pPr marL="1600200" indent="-228600">
              <a:defRPr sz="2400">
                <a:solidFill>
                  <a:srgbClr val="0000CC"/>
                </a:solidFill>
                <a:latin typeface=".VnTime" panose="020B7200000000000000" pitchFamily="34" charset="0"/>
              </a:defRPr>
            </a:lvl4pPr>
            <a:lvl5pPr marL="2057400" indent="-228600">
              <a:defRPr sz="2400">
                <a:solidFill>
                  <a:srgbClr val="0000CC"/>
                </a:solidFill>
                <a:latin typeface=".VnTime" panose="020B7200000000000000" pitchFamily="34" charset="0"/>
              </a:defRPr>
            </a:lvl5pPr>
            <a:lvl6pPr marL="2514600" indent="-228600" eaLnBrk="0" fontAlgn="base" hangingPunct="0">
              <a:spcBef>
                <a:spcPct val="0"/>
              </a:spcBef>
              <a:spcAft>
                <a:spcPct val="0"/>
              </a:spcAft>
              <a:defRPr sz="2400">
                <a:solidFill>
                  <a:srgbClr val="0000CC"/>
                </a:solidFill>
                <a:latin typeface=".VnTime" panose="020B7200000000000000" pitchFamily="34" charset="0"/>
              </a:defRPr>
            </a:lvl6pPr>
            <a:lvl7pPr marL="2971800" indent="-228600" eaLnBrk="0" fontAlgn="base" hangingPunct="0">
              <a:spcBef>
                <a:spcPct val="0"/>
              </a:spcBef>
              <a:spcAft>
                <a:spcPct val="0"/>
              </a:spcAft>
              <a:defRPr sz="2400">
                <a:solidFill>
                  <a:srgbClr val="0000CC"/>
                </a:solidFill>
                <a:latin typeface=".VnTime" panose="020B7200000000000000" pitchFamily="34" charset="0"/>
              </a:defRPr>
            </a:lvl7pPr>
            <a:lvl8pPr marL="3429000" indent="-228600" eaLnBrk="0" fontAlgn="base" hangingPunct="0">
              <a:spcBef>
                <a:spcPct val="0"/>
              </a:spcBef>
              <a:spcAft>
                <a:spcPct val="0"/>
              </a:spcAft>
              <a:defRPr sz="2400">
                <a:solidFill>
                  <a:srgbClr val="0000CC"/>
                </a:solidFill>
                <a:latin typeface=".VnTime" panose="020B7200000000000000" pitchFamily="34" charset="0"/>
              </a:defRPr>
            </a:lvl8pPr>
            <a:lvl9pPr marL="3886200" indent="-228600" eaLnBrk="0" fontAlgn="base" hangingPunct="0">
              <a:spcBef>
                <a:spcPct val="0"/>
              </a:spcBef>
              <a:spcAft>
                <a:spcPct val="0"/>
              </a:spcAft>
              <a:defRPr sz="2400">
                <a:solidFill>
                  <a:srgbClr val="0000CC"/>
                </a:solidFill>
                <a:latin typeface=".VnTime" panose="020B7200000000000000" pitchFamily="34" charset="0"/>
              </a:defRPr>
            </a:lvl9pPr>
          </a:lstStyle>
          <a:p>
            <a:pPr lvl="0" algn="ctr"/>
            <a:r>
              <a:rPr lang="en-US" altLang="en-US" sz="5400" b="1" dirty="0">
                <a:solidFill>
                  <a:srgbClr val="02546A"/>
                </a:solidFill>
                <a:latin typeface="Cambria" panose="02040503050406030204" pitchFamily="18" charset="0"/>
                <a:ea typeface="Cambria" panose="02040503050406030204" pitchFamily="18" charset="0"/>
                <a:cs typeface="Times New Roman" panose="02020603050405020304" pitchFamily="18" charset="0"/>
              </a:rPr>
              <a:t>  </a:t>
            </a:r>
            <a:r>
              <a:rPr lang="en-US" altLang="en-US" sz="5400" b="1" dirty="0" smtClean="0">
                <a:solidFill>
                  <a:srgbClr val="02546A"/>
                </a:solidFill>
                <a:latin typeface="Cambria" panose="02040503050406030204" pitchFamily="18" charset="0"/>
                <a:ea typeface="Cambria" panose="02040503050406030204" pitchFamily="18" charset="0"/>
                <a:cs typeface="Times New Roman" panose="02020603050405020304" pitchFamily="18" charset="0"/>
              </a:rPr>
              <a:t>TIỂU HỌC LONG BIÊN</a:t>
            </a:r>
          </a:p>
          <a:p>
            <a:pPr lvl="0" algn="ctr"/>
            <a:r>
              <a:rPr kumimoji="0" lang="en-US" altLang="en-US" sz="5400" b="1" i="0" u="none" strike="noStrike" kern="1200" cap="none" spc="0" normalizeH="0" baseline="0" noProof="0" dirty="0" err="1" smtClean="0">
                <a:ln>
                  <a:noFill/>
                </a:ln>
                <a:solidFill>
                  <a:srgbClr val="02546A"/>
                </a:solidFill>
                <a:effectLst/>
                <a:uLnTx/>
                <a:uFillTx/>
                <a:latin typeface="Cambria" panose="02040503050406030204" pitchFamily="18" charset="0"/>
                <a:ea typeface="Cambria" panose="02040503050406030204" pitchFamily="18" charset="0"/>
                <a:cs typeface="Times New Roman" panose="02020603050405020304" pitchFamily="18" charset="0"/>
              </a:rPr>
              <a:t>Lịch</a:t>
            </a:r>
            <a:r>
              <a:rPr kumimoji="0" lang="en-US" altLang="en-US" sz="5400" b="1" i="0" u="none" strike="noStrike" kern="1200" cap="none" spc="0" normalizeH="0" noProof="0" dirty="0" smtClean="0">
                <a:ln>
                  <a:noFill/>
                </a:ln>
                <a:solidFill>
                  <a:srgbClr val="02546A"/>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en-US" sz="5400" b="1" i="0" u="none" strike="noStrike" kern="1200" cap="none" spc="0" normalizeH="0" noProof="0" dirty="0" err="1" smtClean="0">
                <a:ln>
                  <a:noFill/>
                </a:ln>
                <a:solidFill>
                  <a:srgbClr val="02546A"/>
                </a:solidFill>
                <a:effectLst/>
                <a:uLnTx/>
                <a:uFillTx/>
                <a:latin typeface="Cambria" panose="02040503050406030204" pitchFamily="18" charset="0"/>
                <a:ea typeface="Cambria" panose="02040503050406030204" pitchFamily="18" charset="0"/>
                <a:cs typeface="Times New Roman" panose="02020603050405020304" pitchFamily="18" charset="0"/>
              </a:rPr>
              <a:t>sử</a:t>
            </a:r>
            <a:r>
              <a:rPr kumimoji="0" lang="en-US" altLang="en-US" sz="5400" b="1" i="0" u="none" strike="noStrike" kern="1200" cap="none" spc="0" normalizeH="0" noProof="0" dirty="0" smtClean="0">
                <a:ln>
                  <a:noFill/>
                </a:ln>
                <a:solidFill>
                  <a:srgbClr val="02546A"/>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en-US" sz="5400" b="1" i="0" u="none" strike="noStrike" kern="1200" cap="none" spc="0" normalizeH="0" noProof="0" dirty="0" err="1" smtClean="0">
                <a:ln>
                  <a:noFill/>
                </a:ln>
                <a:solidFill>
                  <a:srgbClr val="02546A"/>
                </a:solidFill>
                <a:effectLst/>
                <a:uLnTx/>
                <a:uFillTx/>
                <a:latin typeface="Cambria" panose="02040503050406030204" pitchFamily="18" charset="0"/>
                <a:ea typeface="Cambria" panose="02040503050406030204" pitchFamily="18" charset="0"/>
                <a:cs typeface="Times New Roman" panose="02020603050405020304" pitchFamily="18" charset="0"/>
              </a:rPr>
              <a:t>và</a:t>
            </a:r>
            <a:r>
              <a:rPr kumimoji="0" lang="en-US" altLang="en-US" sz="5400" b="1" i="0" u="none" strike="noStrike" kern="1200" cap="none" spc="0" normalizeH="0" noProof="0" dirty="0" smtClean="0">
                <a:ln>
                  <a:noFill/>
                </a:ln>
                <a:solidFill>
                  <a:srgbClr val="02546A"/>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en-US" sz="5400" b="1" i="0" u="none" strike="noStrike" kern="1200" cap="none" spc="0" normalizeH="0" noProof="0" dirty="0" err="1" smtClean="0">
                <a:ln>
                  <a:noFill/>
                </a:ln>
                <a:solidFill>
                  <a:srgbClr val="02546A"/>
                </a:solidFill>
                <a:effectLst/>
                <a:uLnTx/>
                <a:uFillTx/>
                <a:latin typeface="Cambria" panose="02040503050406030204" pitchFamily="18" charset="0"/>
                <a:ea typeface="Cambria" panose="02040503050406030204" pitchFamily="18" charset="0"/>
                <a:cs typeface="Times New Roman" panose="02020603050405020304" pitchFamily="18" charset="0"/>
              </a:rPr>
              <a:t>Địa</a:t>
            </a:r>
            <a:r>
              <a:rPr kumimoji="0" lang="en-US" altLang="en-US" sz="5400" b="1" i="0" u="none" strike="noStrike" kern="1200" cap="none" spc="0" normalizeH="0" noProof="0" dirty="0" smtClean="0">
                <a:ln>
                  <a:noFill/>
                </a:ln>
                <a:solidFill>
                  <a:srgbClr val="02546A"/>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en-US" sz="5400" b="1" i="0" u="none" strike="noStrike" kern="1200" cap="none" spc="0" normalizeH="0" noProof="0" dirty="0" err="1" smtClean="0">
                <a:ln>
                  <a:noFill/>
                </a:ln>
                <a:solidFill>
                  <a:srgbClr val="02546A"/>
                </a:solidFill>
                <a:effectLst/>
                <a:uLnTx/>
                <a:uFillTx/>
                <a:latin typeface="Cambria" panose="02040503050406030204" pitchFamily="18" charset="0"/>
                <a:ea typeface="Cambria" panose="02040503050406030204" pitchFamily="18" charset="0"/>
                <a:cs typeface="Times New Roman" panose="02020603050405020304" pitchFamily="18" charset="0"/>
              </a:rPr>
              <a:t>lí</a:t>
            </a:r>
            <a:endParaRPr kumimoji="0" lang="en-US" altLang="en-US" sz="5400" b="1" i="0" u="none" strike="noStrike" kern="1200" cap="none" spc="0" normalizeH="0" baseline="0" noProof="0" dirty="0">
              <a:ln>
                <a:noFill/>
              </a:ln>
              <a:solidFill>
                <a:srgbClr val="02546A"/>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2" name="Text Box 18">
            <a:extLst>
              <a:ext uri="{FF2B5EF4-FFF2-40B4-BE49-F238E27FC236}">
                <a16:creationId xmlns:a16="http://schemas.microsoft.com/office/drawing/2014/main" id="{F3C96D8C-E6BD-4394-86EC-80255C380064}"/>
              </a:ext>
            </a:extLst>
          </p:cNvPr>
          <p:cNvSpPr txBox="1">
            <a:spLocks noChangeArrowheads="1"/>
          </p:cNvSpPr>
          <p:nvPr/>
        </p:nvSpPr>
        <p:spPr bwMode="auto">
          <a:xfrm>
            <a:off x="913026" y="2914822"/>
            <a:ext cx="9943448" cy="1569660"/>
          </a:xfrm>
          <a:prstGeom prst="rect">
            <a:avLst/>
          </a:prstGeom>
          <a:solidFill>
            <a:schemeClr val="accent4">
              <a:lumMod val="40000"/>
              <a:lumOff val="60000"/>
            </a:schemeClr>
          </a:solidFill>
          <a:ln>
            <a:solidFill>
              <a:srgbClr val="CBB391"/>
            </a:solidFill>
          </a:ln>
        </p:spPr>
        <p:txBody>
          <a:bodyPr wrap="square">
            <a:spAutoFit/>
          </a:bodyPr>
          <a:lstStyle>
            <a:lvl1pPr>
              <a:defRPr sz="2400">
                <a:solidFill>
                  <a:srgbClr val="0000CC"/>
                </a:solidFill>
                <a:latin typeface=".VnTime" panose="020B7200000000000000" pitchFamily="34" charset="0"/>
              </a:defRPr>
            </a:lvl1pPr>
            <a:lvl2pPr marL="742950" indent="-285750">
              <a:defRPr sz="2400">
                <a:solidFill>
                  <a:srgbClr val="0000CC"/>
                </a:solidFill>
                <a:latin typeface=".VnTime" panose="020B7200000000000000" pitchFamily="34" charset="0"/>
              </a:defRPr>
            </a:lvl2pPr>
            <a:lvl3pPr marL="1143000" indent="-228600">
              <a:defRPr sz="2400">
                <a:solidFill>
                  <a:srgbClr val="0000CC"/>
                </a:solidFill>
                <a:latin typeface=".VnTime" panose="020B7200000000000000" pitchFamily="34" charset="0"/>
              </a:defRPr>
            </a:lvl3pPr>
            <a:lvl4pPr marL="1600200" indent="-228600">
              <a:defRPr sz="2400">
                <a:solidFill>
                  <a:srgbClr val="0000CC"/>
                </a:solidFill>
                <a:latin typeface=".VnTime" panose="020B7200000000000000" pitchFamily="34" charset="0"/>
              </a:defRPr>
            </a:lvl4pPr>
            <a:lvl5pPr marL="2057400" indent="-228600">
              <a:defRPr sz="2400">
                <a:solidFill>
                  <a:srgbClr val="0000CC"/>
                </a:solidFill>
                <a:latin typeface=".VnTime" panose="020B7200000000000000" pitchFamily="34" charset="0"/>
              </a:defRPr>
            </a:lvl5pPr>
            <a:lvl6pPr marL="2514600" indent="-228600" eaLnBrk="0" fontAlgn="base" hangingPunct="0">
              <a:spcBef>
                <a:spcPct val="0"/>
              </a:spcBef>
              <a:spcAft>
                <a:spcPct val="0"/>
              </a:spcAft>
              <a:defRPr sz="2400">
                <a:solidFill>
                  <a:srgbClr val="0000CC"/>
                </a:solidFill>
                <a:latin typeface=".VnTime" panose="020B7200000000000000" pitchFamily="34" charset="0"/>
              </a:defRPr>
            </a:lvl6pPr>
            <a:lvl7pPr marL="2971800" indent="-228600" eaLnBrk="0" fontAlgn="base" hangingPunct="0">
              <a:spcBef>
                <a:spcPct val="0"/>
              </a:spcBef>
              <a:spcAft>
                <a:spcPct val="0"/>
              </a:spcAft>
              <a:defRPr sz="2400">
                <a:solidFill>
                  <a:srgbClr val="0000CC"/>
                </a:solidFill>
                <a:latin typeface=".VnTime" panose="020B7200000000000000" pitchFamily="34" charset="0"/>
              </a:defRPr>
            </a:lvl7pPr>
            <a:lvl8pPr marL="3429000" indent="-228600" eaLnBrk="0" fontAlgn="base" hangingPunct="0">
              <a:spcBef>
                <a:spcPct val="0"/>
              </a:spcBef>
              <a:spcAft>
                <a:spcPct val="0"/>
              </a:spcAft>
              <a:defRPr sz="2400">
                <a:solidFill>
                  <a:srgbClr val="0000CC"/>
                </a:solidFill>
                <a:latin typeface=".VnTime" panose="020B7200000000000000" pitchFamily="34" charset="0"/>
              </a:defRPr>
            </a:lvl8pPr>
            <a:lvl9pPr marL="3886200" indent="-228600" eaLnBrk="0" fontAlgn="base" hangingPunct="0">
              <a:spcBef>
                <a:spcPct val="0"/>
              </a:spcBef>
              <a:spcAft>
                <a:spcPct val="0"/>
              </a:spcAft>
              <a:defRPr sz="2400">
                <a:solidFill>
                  <a:srgbClr val="0000CC"/>
                </a:solidFill>
                <a:latin typeface=".VnTime" panose="020B7200000000000000" pitchFamily="34" charset="0"/>
              </a:defRPr>
            </a:lvl9pPr>
          </a:lstStyle>
          <a:p>
            <a:pPr lvl="0" algn="ctr"/>
            <a:r>
              <a:rPr lang="en-US" altLang="en-US" sz="4800" b="1" dirty="0" err="1"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4800" b="1" dirty="0"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 14: </a:t>
            </a:r>
            <a:r>
              <a:rPr lang="en-US" altLang="en-US" sz="4800" b="1" dirty="0" err="1"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Cách</a:t>
            </a:r>
            <a:r>
              <a:rPr lang="en-US" altLang="en-US" sz="4800" b="1" dirty="0"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4800" b="1" dirty="0" err="1"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mạng</a:t>
            </a:r>
            <a:r>
              <a:rPr lang="en-US" altLang="en-US" sz="4800" b="1" dirty="0"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4800" b="1" dirty="0" err="1"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tháng</a:t>
            </a:r>
            <a:r>
              <a:rPr lang="en-US" altLang="en-US" sz="4800" b="1" dirty="0"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4800" b="1" dirty="0" err="1"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Tám</a:t>
            </a:r>
            <a:r>
              <a:rPr lang="en-US" altLang="en-US" sz="4800" b="1"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 </a:t>
            </a:r>
          </a:p>
          <a:p>
            <a:pPr lvl="0" algn="ctr"/>
            <a:r>
              <a:rPr lang="en-US" altLang="en-US" sz="4800" b="1"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năm</a:t>
            </a:r>
            <a:r>
              <a:rPr lang="en-US" altLang="en-US" sz="4800" b="1" dirty="0"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 1945 (</a:t>
            </a:r>
            <a:r>
              <a:rPr lang="en-US" altLang="en-US" sz="4800" b="1" dirty="0" err="1"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Tiết</a:t>
            </a:r>
            <a:r>
              <a:rPr lang="en-US" altLang="en-US" sz="4800" b="1" dirty="0"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 1)</a:t>
            </a:r>
            <a:endParaRPr kumimoji="0" lang="en-US" alt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54456644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2"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right)">
                                      <p:cBhvr>
                                        <p:cTn id="16" dur="500"/>
                                        <p:tgtEl>
                                          <p:spTgt spid="18"/>
                                        </p:tgtEl>
                                      </p:cBhvr>
                                    </p:animEffect>
                                  </p:childTnLst>
                                </p:cTn>
                              </p:par>
                              <p:par>
                                <p:cTn id="17" presetID="50" presetClass="entr" presetSubtype="0" decel="10000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strVal val="#ppt_w+.3"/>
                                          </p:val>
                                        </p:tav>
                                        <p:tav tm="100000">
                                          <p:val>
                                            <p:strVal val="#ppt_w"/>
                                          </p:val>
                                        </p:tav>
                                      </p:tavLst>
                                    </p:anim>
                                    <p:anim calcmode="lin" valueType="num">
                                      <p:cBhvr>
                                        <p:cTn id="20" dur="1000" fill="hold"/>
                                        <p:tgtEl>
                                          <p:spTgt spid="2"/>
                                        </p:tgtEl>
                                        <p:attrNameLst>
                                          <p:attrName>ppt_h</p:attrName>
                                        </p:attrNameLst>
                                      </p:cBhvr>
                                      <p:tavLst>
                                        <p:tav tm="0">
                                          <p:val>
                                            <p:strVal val="#ppt_h"/>
                                          </p:val>
                                        </p:tav>
                                        <p:tav tm="100000">
                                          <p:val>
                                            <p:strVal val="#ppt_h"/>
                                          </p:val>
                                        </p:tav>
                                      </p:tavLst>
                                    </p:anim>
                                    <p:animEffect transition="in" filter="fade">
                                      <p:cBhvr>
                                        <p:cTn id="21" dur="1000"/>
                                        <p:tgtEl>
                                          <p:spTgt spid="2"/>
                                        </p:tgtEl>
                                      </p:cBhvr>
                                    </p:animEffect>
                                  </p:childTnLst>
                                </p:cTn>
                              </p:par>
                              <p:par>
                                <p:cTn id="22" presetID="9"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dissolve">
                                      <p:cBhvr>
                                        <p:cTn id="24" dur="500"/>
                                        <p:tgtEl>
                                          <p:spTgt spid="23"/>
                                        </p:tgtEl>
                                      </p:cBhvr>
                                    </p:animEffect>
                                  </p:childTnLst>
                                </p:cTn>
                              </p:par>
                              <p:par>
                                <p:cTn id="25" presetID="22" presetClass="entr" presetSubtype="2"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right)">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9">
            <a:extLst>
              <a:ext uri="{FF2B5EF4-FFF2-40B4-BE49-F238E27FC236}">
                <a16:creationId xmlns:a16="http://schemas.microsoft.com/office/drawing/2014/main" id="{2F6AFAFC-4D59-48B1-B8B2-4557B7328154}"/>
              </a:ext>
            </a:extLst>
          </p:cNvPr>
          <p:cNvSpPr/>
          <p:nvPr/>
        </p:nvSpPr>
        <p:spPr>
          <a:xfrm>
            <a:off x="330740" y="359923"/>
            <a:ext cx="11605097" cy="6225751"/>
          </a:xfrm>
          <a:custGeom>
            <a:avLst/>
            <a:gdLst>
              <a:gd name="connsiteX0" fmla="*/ 583324 w 9963806"/>
              <a:gd name="connsiteY0" fmla="*/ 0 h 5286426"/>
              <a:gd name="connsiteX1" fmla="*/ 9474265 w 9963806"/>
              <a:gd name="connsiteY1" fmla="*/ 0 h 5286426"/>
              <a:gd name="connsiteX2" fmla="*/ 9486116 w 9963806"/>
              <a:gd name="connsiteY2" fmla="*/ 117559 h 5286426"/>
              <a:gd name="connsiteX3" fmla="*/ 9940029 w 9963806"/>
              <a:gd name="connsiteY3" fmla="*/ 571472 h 5286426"/>
              <a:gd name="connsiteX4" fmla="*/ 9963806 w 9963806"/>
              <a:gd name="connsiteY4" fmla="*/ 573869 h 5286426"/>
              <a:gd name="connsiteX5" fmla="*/ 9963806 w 9963806"/>
              <a:gd name="connsiteY5" fmla="*/ 4712556 h 5286426"/>
              <a:gd name="connsiteX6" fmla="*/ 9940029 w 9963806"/>
              <a:gd name="connsiteY6" fmla="*/ 4714953 h 5286426"/>
              <a:gd name="connsiteX7" fmla="*/ 9474265 w 9963806"/>
              <a:gd name="connsiteY7" fmla="*/ 5286426 h 5286426"/>
              <a:gd name="connsiteX8" fmla="*/ 583323 w 9963806"/>
              <a:gd name="connsiteY8" fmla="*/ 5286426 h 5286426"/>
              <a:gd name="connsiteX9" fmla="*/ 117559 w 9963806"/>
              <a:gd name="connsiteY9" fmla="*/ 4714953 h 5286426"/>
              <a:gd name="connsiteX10" fmla="*/ 0 w 9963806"/>
              <a:gd name="connsiteY10" fmla="*/ 4703102 h 5286426"/>
              <a:gd name="connsiteX11" fmla="*/ 0 w 9963806"/>
              <a:gd name="connsiteY11" fmla="*/ 583324 h 5286426"/>
              <a:gd name="connsiteX12" fmla="*/ 583324 w 9963806"/>
              <a:gd name="connsiteY12" fmla="*/ 0 h 528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63806" h="5286426">
                <a:moveTo>
                  <a:pt x="583324" y="0"/>
                </a:moveTo>
                <a:lnTo>
                  <a:pt x="9474265" y="0"/>
                </a:lnTo>
                <a:lnTo>
                  <a:pt x="9486116" y="117559"/>
                </a:lnTo>
                <a:cubicBezTo>
                  <a:pt x="9532738" y="345397"/>
                  <a:pt x="9712191" y="524850"/>
                  <a:pt x="9940029" y="571472"/>
                </a:cubicBezTo>
                <a:lnTo>
                  <a:pt x="9963806" y="573869"/>
                </a:lnTo>
                <a:lnTo>
                  <a:pt x="9963806" y="4712556"/>
                </a:lnTo>
                <a:lnTo>
                  <a:pt x="9940029" y="4714953"/>
                </a:lnTo>
                <a:cubicBezTo>
                  <a:pt x="9674218" y="4769346"/>
                  <a:pt x="9474265" y="5004535"/>
                  <a:pt x="9474265" y="5286426"/>
                </a:cubicBezTo>
                <a:lnTo>
                  <a:pt x="583323" y="5286426"/>
                </a:lnTo>
                <a:cubicBezTo>
                  <a:pt x="583323" y="5004535"/>
                  <a:pt x="383370" y="4769346"/>
                  <a:pt x="117559" y="4714953"/>
                </a:cubicBezTo>
                <a:lnTo>
                  <a:pt x="0" y="4703102"/>
                </a:lnTo>
                <a:lnTo>
                  <a:pt x="0" y="583324"/>
                </a:lnTo>
                <a:cubicBezTo>
                  <a:pt x="322161" y="583324"/>
                  <a:pt x="583324" y="322160"/>
                  <a:pt x="583324" y="0"/>
                </a:cubicBezTo>
                <a:close/>
              </a:path>
            </a:pathLst>
          </a:custGeom>
          <a:solidFill>
            <a:schemeClr val="bg1"/>
          </a:solidFill>
          <a:ln w="95250">
            <a:solidFill>
              <a:srgbClr val="EAC55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字魂36号-正文宋楷" panose="00000500000000000000" pitchFamily="2" charset="-122"/>
              <a:cs typeface="+mn-cs"/>
            </a:endParaRPr>
          </a:p>
        </p:txBody>
      </p:sp>
      <p:pic>
        <p:nvPicPr>
          <p:cNvPr id="18" name="图片 16">
            <a:extLst>
              <a:ext uri="{FF2B5EF4-FFF2-40B4-BE49-F238E27FC236}">
                <a16:creationId xmlns:a16="http://schemas.microsoft.com/office/drawing/2014/main" id="{5CF9457E-3329-4CFC-97AC-5557F2CD3D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007" y="4671672"/>
            <a:ext cx="2758813" cy="2758813"/>
          </a:xfrm>
          <a:prstGeom prst="rect">
            <a:avLst/>
          </a:prstGeom>
        </p:spPr>
      </p:pic>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934008" y="4740680"/>
            <a:ext cx="2758812" cy="2758812"/>
          </a:xfrm>
          <a:prstGeom prst="rect">
            <a:avLst/>
          </a:prstGeom>
        </p:spPr>
      </p:pic>
      <p:sp>
        <p:nvSpPr>
          <p:cNvPr id="2" name="a">
            <a:extLst>
              <a:ext uri="{FF2B5EF4-FFF2-40B4-BE49-F238E27FC236}">
                <a16:creationId xmlns:a16="http://schemas.microsoft.com/office/drawing/2014/main" id="{8CF3FB4B-3C5C-7308-C0C9-3712A2E31E90}"/>
              </a:ext>
            </a:extLst>
          </p:cNvPr>
          <p:cNvSpPr/>
          <p:nvPr/>
        </p:nvSpPr>
        <p:spPr>
          <a:xfrm>
            <a:off x="1228693" y="323961"/>
            <a:ext cx="9733947" cy="1819799"/>
          </a:xfrm>
          <a:prstGeom prst="roundRect">
            <a:avLst/>
          </a:prstGeom>
          <a:solidFill>
            <a:srgbClr val="FFEFFF"/>
          </a:solidFill>
          <a:ln w="76200">
            <a:solidFill>
              <a:srgbClr val="FF006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446">
              <a:defRPr/>
            </a:pPr>
            <a:r>
              <a:rPr lang="en-US" sz="3600" b="1" dirty="0" err="1">
                <a:solidFill>
                  <a:srgbClr val="000066"/>
                </a:solidFill>
              </a:rPr>
              <a:t>Đọc</a:t>
            </a:r>
            <a:r>
              <a:rPr lang="en-US" sz="3600" b="1" dirty="0">
                <a:solidFill>
                  <a:srgbClr val="000066"/>
                </a:solidFill>
              </a:rPr>
              <a:t> </a:t>
            </a:r>
            <a:r>
              <a:rPr lang="en-US" sz="3600" b="1" dirty="0" err="1">
                <a:solidFill>
                  <a:srgbClr val="000066"/>
                </a:solidFill>
              </a:rPr>
              <a:t>thông</a:t>
            </a:r>
            <a:r>
              <a:rPr lang="en-US" sz="3600" b="1" dirty="0">
                <a:solidFill>
                  <a:srgbClr val="000066"/>
                </a:solidFill>
              </a:rPr>
              <a:t> tin </a:t>
            </a:r>
            <a:r>
              <a:rPr lang="en-US" sz="3600" b="1" dirty="0" err="1">
                <a:solidFill>
                  <a:srgbClr val="000066"/>
                </a:solidFill>
              </a:rPr>
              <a:t>trong</a:t>
            </a:r>
            <a:r>
              <a:rPr lang="en-US" sz="3600" b="1" dirty="0">
                <a:solidFill>
                  <a:srgbClr val="000066"/>
                </a:solidFill>
              </a:rPr>
              <a:t> </a:t>
            </a:r>
            <a:r>
              <a:rPr lang="en-US" sz="3600" b="1" dirty="0" err="1">
                <a:solidFill>
                  <a:srgbClr val="000066"/>
                </a:solidFill>
              </a:rPr>
              <a:t>bài</a:t>
            </a:r>
            <a:r>
              <a:rPr lang="en-US" sz="3600" b="1" dirty="0">
                <a:solidFill>
                  <a:srgbClr val="000066"/>
                </a:solidFill>
              </a:rPr>
              <a:t> </a:t>
            </a:r>
            <a:r>
              <a:rPr lang="en-US" sz="3600" b="1" dirty="0" err="1">
                <a:solidFill>
                  <a:srgbClr val="000066"/>
                </a:solidFill>
              </a:rPr>
              <a:t>và</a:t>
            </a:r>
            <a:r>
              <a:rPr lang="en-US" sz="3600" b="1" dirty="0">
                <a:solidFill>
                  <a:srgbClr val="000066"/>
                </a:solidFill>
              </a:rPr>
              <a:t> </a:t>
            </a:r>
            <a:r>
              <a:rPr lang="en-US" sz="3600" b="1" dirty="0" err="1">
                <a:solidFill>
                  <a:srgbClr val="000066"/>
                </a:solidFill>
              </a:rPr>
              <a:t>trả</a:t>
            </a:r>
            <a:r>
              <a:rPr lang="en-US" sz="3600" b="1" dirty="0">
                <a:solidFill>
                  <a:srgbClr val="000066"/>
                </a:solidFill>
              </a:rPr>
              <a:t> </a:t>
            </a:r>
            <a:r>
              <a:rPr lang="en-US" sz="3600" b="1" dirty="0" err="1">
                <a:solidFill>
                  <a:srgbClr val="000066"/>
                </a:solidFill>
              </a:rPr>
              <a:t>lời</a:t>
            </a:r>
            <a:r>
              <a:rPr lang="en-US" sz="3600" b="1" dirty="0">
                <a:solidFill>
                  <a:srgbClr val="000066"/>
                </a:solidFill>
              </a:rPr>
              <a:t> </a:t>
            </a:r>
            <a:r>
              <a:rPr lang="en-US" sz="3600" b="1" dirty="0" err="1">
                <a:solidFill>
                  <a:srgbClr val="000066"/>
                </a:solidFill>
              </a:rPr>
              <a:t>câu</a:t>
            </a:r>
            <a:r>
              <a:rPr lang="en-US" sz="3600" b="1" dirty="0">
                <a:solidFill>
                  <a:srgbClr val="000066"/>
                </a:solidFill>
              </a:rPr>
              <a:t> </a:t>
            </a:r>
            <a:r>
              <a:rPr lang="en-US" sz="3600" b="1" dirty="0" err="1">
                <a:solidFill>
                  <a:srgbClr val="000066"/>
                </a:solidFill>
              </a:rPr>
              <a:t>hỏi</a:t>
            </a:r>
            <a:r>
              <a:rPr lang="en-US" sz="3600" b="1" dirty="0">
                <a:solidFill>
                  <a:srgbClr val="000066"/>
                </a:solidFill>
              </a:rPr>
              <a:t>:</a:t>
            </a:r>
          </a:p>
          <a:p>
            <a:pPr marL="457200" lvl="0" indent="-457200" algn="just" defTabSz="914446">
              <a:buFont typeface="Arial" panose="020B0604020202020204" pitchFamily="34" charset="0"/>
              <a:buChar char="•"/>
              <a:defRPr/>
            </a:pPr>
            <a:r>
              <a:rPr lang="en-US" sz="3600" dirty="0" err="1">
                <a:solidFill>
                  <a:srgbClr val="000066"/>
                </a:solidFill>
              </a:rPr>
              <a:t>Kể</a:t>
            </a:r>
            <a:r>
              <a:rPr lang="en-US" sz="3600" dirty="0">
                <a:solidFill>
                  <a:srgbClr val="000066"/>
                </a:solidFill>
              </a:rPr>
              <a:t> </a:t>
            </a:r>
            <a:r>
              <a:rPr lang="en-US" sz="3600" dirty="0" err="1">
                <a:solidFill>
                  <a:srgbClr val="000066"/>
                </a:solidFill>
              </a:rPr>
              <a:t>tên</a:t>
            </a:r>
            <a:r>
              <a:rPr lang="en-US" sz="3600" dirty="0">
                <a:solidFill>
                  <a:srgbClr val="000066"/>
                </a:solidFill>
              </a:rPr>
              <a:t> </a:t>
            </a:r>
            <a:r>
              <a:rPr lang="en-US" sz="3600" dirty="0" err="1">
                <a:solidFill>
                  <a:srgbClr val="000066"/>
                </a:solidFill>
              </a:rPr>
              <a:t>một</a:t>
            </a:r>
            <a:r>
              <a:rPr lang="en-US" sz="3600" dirty="0">
                <a:solidFill>
                  <a:srgbClr val="000066"/>
                </a:solidFill>
              </a:rPr>
              <a:t> </a:t>
            </a:r>
            <a:r>
              <a:rPr lang="en-US" sz="3600" dirty="0" err="1">
                <a:solidFill>
                  <a:srgbClr val="000066"/>
                </a:solidFill>
              </a:rPr>
              <a:t>số</a:t>
            </a:r>
            <a:r>
              <a:rPr lang="en-US" sz="3600" dirty="0">
                <a:solidFill>
                  <a:srgbClr val="000066"/>
                </a:solidFill>
              </a:rPr>
              <a:t> </a:t>
            </a:r>
            <a:r>
              <a:rPr lang="en-US" sz="3600" dirty="0" err="1">
                <a:solidFill>
                  <a:srgbClr val="000066"/>
                </a:solidFill>
              </a:rPr>
              <a:t>thắng</a:t>
            </a:r>
            <a:r>
              <a:rPr lang="en-US" sz="3600" dirty="0">
                <a:solidFill>
                  <a:srgbClr val="000066"/>
                </a:solidFill>
              </a:rPr>
              <a:t> </a:t>
            </a:r>
            <a:r>
              <a:rPr lang="en-US" sz="3600" dirty="0" err="1">
                <a:solidFill>
                  <a:srgbClr val="000066"/>
                </a:solidFill>
              </a:rPr>
              <a:t>lợi</a:t>
            </a:r>
            <a:r>
              <a:rPr lang="en-US" sz="3600" dirty="0">
                <a:solidFill>
                  <a:srgbClr val="000066"/>
                </a:solidFill>
              </a:rPr>
              <a:t> </a:t>
            </a:r>
            <a:r>
              <a:rPr lang="en-US" sz="3600" dirty="0" err="1">
                <a:solidFill>
                  <a:srgbClr val="000066"/>
                </a:solidFill>
              </a:rPr>
              <a:t>tiêu</a:t>
            </a:r>
            <a:r>
              <a:rPr lang="en-US" sz="3600" dirty="0">
                <a:solidFill>
                  <a:srgbClr val="000066"/>
                </a:solidFill>
              </a:rPr>
              <a:t> </a:t>
            </a:r>
            <a:r>
              <a:rPr lang="en-US" sz="3600" dirty="0" err="1">
                <a:solidFill>
                  <a:srgbClr val="000066"/>
                </a:solidFill>
              </a:rPr>
              <a:t>biểu</a:t>
            </a:r>
            <a:r>
              <a:rPr lang="en-US" sz="3600" dirty="0">
                <a:solidFill>
                  <a:srgbClr val="000066"/>
                </a:solidFill>
              </a:rPr>
              <a:t> </a:t>
            </a:r>
            <a:r>
              <a:rPr lang="en-US" sz="3600" dirty="0" err="1">
                <a:solidFill>
                  <a:srgbClr val="000066"/>
                </a:solidFill>
              </a:rPr>
              <a:t>trong</a:t>
            </a:r>
            <a:r>
              <a:rPr lang="en-US" sz="3600" dirty="0">
                <a:solidFill>
                  <a:srgbClr val="000066"/>
                </a:solidFill>
              </a:rPr>
              <a:t> </a:t>
            </a:r>
            <a:r>
              <a:rPr lang="en-US" sz="3600" dirty="0" err="1">
                <a:solidFill>
                  <a:srgbClr val="000066"/>
                </a:solidFill>
              </a:rPr>
              <a:t>Cách</a:t>
            </a:r>
            <a:r>
              <a:rPr lang="en-US" sz="3600" dirty="0">
                <a:solidFill>
                  <a:srgbClr val="000066"/>
                </a:solidFill>
              </a:rPr>
              <a:t> </a:t>
            </a:r>
            <a:r>
              <a:rPr lang="en-US" sz="3600" dirty="0" err="1">
                <a:solidFill>
                  <a:srgbClr val="000066"/>
                </a:solidFill>
              </a:rPr>
              <a:t>mạng</a:t>
            </a:r>
            <a:r>
              <a:rPr lang="en-US" sz="3600" dirty="0">
                <a:solidFill>
                  <a:srgbClr val="000066"/>
                </a:solidFill>
              </a:rPr>
              <a:t> </a:t>
            </a:r>
            <a:r>
              <a:rPr lang="en-US" sz="3600" dirty="0" err="1">
                <a:solidFill>
                  <a:srgbClr val="000066"/>
                </a:solidFill>
              </a:rPr>
              <a:t>tháng</a:t>
            </a:r>
            <a:r>
              <a:rPr lang="en-US" sz="3600" dirty="0">
                <a:solidFill>
                  <a:srgbClr val="000066"/>
                </a:solidFill>
              </a:rPr>
              <a:t> </a:t>
            </a:r>
            <a:r>
              <a:rPr lang="en-US" sz="3600" dirty="0" err="1">
                <a:solidFill>
                  <a:srgbClr val="000066"/>
                </a:solidFill>
              </a:rPr>
              <a:t>Tám</a:t>
            </a:r>
            <a:r>
              <a:rPr lang="en-US" sz="3600" dirty="0">
                <a:solidFill>
                  <a:srgbClr val="000066"/>
                </a:solidFill>
              </a:rPr>
              <a:t> </a:t>
            </a:r>
            <a:r>
              <a:rPr lang="en-US" sz="3600" dirty="0" err="1">
                <a:solidFill>
                  <a:srgbClr val="000066"/>
                </a:solidFill>
              </a:rPr>
              <a:t>năm</a:t>
            </a:r>
            <a:r>
              <a:rPr lang="en-US" sz="3600" dirty="0">
                <a:solidFill>
                  <a:srgbClr val="000066"/>
                </a:solidFill>
              </a:rPr>
              <a:t> 1945. </a:t>
            </a:r>
            <a:endParaRPr kumimoji="0" lang="en-US" sz="4800" i="0" u="none" strike="noStrike" kern="1200" cap="none" spc="0" normalizeH="0" baseline="0" noProof="0" dirty="0">
              <a:ln>
                <a:noFill/>
              </a:ln>
              <a:solidFill>
                <a:srgbClr val="000066"/>
              </a:solidFill>
              <a:effectLst/>
              <a:uLnTx/>
              <a:uFillTx/>
              <a:latin typeface="Calibri" panose="020F0502020204030204"/>
            </a:endParaRPr>
          </a:p>
        </p:txBody>
      </p:sp>
      <p:pic>
        <p:nvPicPr>
          <p:cNvPr id="4" name="Picture 3">
            <a:extLst>
              <a:ext uri="{FF2B5EF4-FFF2-40B4-BE49-F238E27FC236}">
                <a16:creationId xmlns:a16="http://schemas.microsoft.com/office/drawing/2014/main" id="{FCAACD0A-B39C-A876-EE29-DE46CF3C63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866" y="2763521"/>
            <a:ext cx="7395129" cy="3707750"/>
          </a:xfrm>
          <a:prstGeom prst="rect">
            <a:avLst/>
          </a:prstGeom>
        </p:spPr>
      </p:pic>
    </p:spTree>
    <p:extLst>
      <p:ext uri="{BB962C8B-B14F-4D97-AF65-F5344CB8AC3E}">
        <p14:creationId xmlns:p14="http://schemas.microsoft.com/office/powerpoint/2010/main" val="190872266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9">
            <a:extLst>
              <a:ext uri="{FF2B5EF4-FFF2-40B4-BE49-F238E27FC236}">
                <a16:creationId xmlns:a16="http://schemas.microsoft.com/office/drawing/2014/main" id="{2F6AFAFC-4D59-48B1-B8B2-4557B7328154}"/>
              </a:ext>
            </a:extLst>
          </p:cNvPr>
          <p:cNvSpPr/>
          <p:nvPr/>
        </p:nvSpPr>
        <p:spPr>
          <a:xfrm>
            <a:off x="330740" y="359923"/>
            <a:ext cx="11605097" cy="6225751"/>
          </a:xfrm>
          <a:custGeom>
            <a:avLst/>
            <a:gdLst>
              <a:gd name="connsiteX0" fmla="*/ 583324 w 9963806"/>
              <a:gd name="connsiteY0" fmla="*/ 0 h 5286426"/>
              <a:gd name="connsiteX1" fmla="*/ 9474265 w 9963806"/>
              <a:gd name="connsiteY1" fmla="*/ 0 h 5286426"/>
              <a:gd name="connsiteX2" fmla="*/ 9486116 w 9963806"/>
              <a:gd name="connsiteY2" fmla="*/ 117559 h 5286426"/>
              <a:gd name="connsiteX3" fmla="*/ 9940029 w 9963806"/>
              <a:gd name="connsiteY3" fmla="*/ 571472 h 5286426"/>
              <a:gd name="connsiteX4" fmla="*/ 9963806 w 9963806"/>
              <a:gd name="connsiteY4" fmla="*/ 573869 h 5286426"/>
              <a:gd name="connsiteX5" fmla="*/ 9963806 w 9963806"/>
              <a:gd name="connsiteY5" fmla="*/ 4712556 h 5286426"/>
              <a:gd name="connsiteX6" fmla="*/ 9940029 w 9963806"/>
              <a:gd name="connsiteY6" fmla="*/ 4714953 h 5286426"/>
              <a:gd name="connsiteX7" fmla="*/ 9474265 w 9963806"/>
              <a:gd name="connsiteY7" fmla="*/ 5286426 h 5286426"/>
              <a:gd name="connsiteX8" fmla="*/ 583323 w 9963806"/>
              <a:gd name="connsiteY8" fmla="*/ 5286426 h 5286426"/>
              <a:gd name="connsiteX9" fmla="*/ 117559 w 9963806"/>
              <a:gd name="connsiteY9" fmla="*/ 4714953 h 5286426"/>
              <a:gd name="connsiteX10" fmla="*/ 0 w 9963806"/>
              <a:gd name="connsiteY10" fmla="*/ 4703102 h 5286426"/>
              <a:gd name="connsiteX11" fmla="*/ 0 w 9963806"/>
              <a:gd name="connsiteY11" fmla="*/ 583324 h 5286426"/>
              <a:gd name="connsiteX12" fmla="*/ 583324 w 9963806"/>
              <a:gd name="connsiteY12" fmla="*/ 0 h 528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63806" h="5286426">
                <a:moveTo>
                  <a:pt x="583324" y="0"/>
                </a:moveTo>
                <a:lnTo>
                  <a:pt x="9474265" y="0"/>
                </a:lnTo>
                <a:lnTo>
                  <a:pt x="9486116" y="117559"/>
                </a:lnTo>
                <a:cubicBezTo>
                  <a:pt x="9532738" y="345397"/>
                  <a:pt x="9712191" y="524850"/>
                  <a:pt x="9940029" y="571472"/>
                </a:cubicBezTo>
                <a:lnTo>
                  <a:pt x="9963806" y="573869"/>
                </a:lnTo>
                <a:lnTo>
                  <a:pt x="9963806" y="4712556"/>
                </a:lnTo>
                <a:lnTo>
                  <a:pt x="9940029" y="4714953"/>
                </a:lnTo>
                <a:cubicBezTo>
                  <a:pt x="9674218" y="4769346"/>
                  <a:pt x="9474265" y="5004535"/>
                  <a:pt x="9474265" y="5286426"/>
                </a:cubicBezTo>
                <a:lnTo>
                  <a:pt x="583323" y="5286426"/>
                </a:lnTo>
                <a:cubicBezTo>
                  <a:pt x="583323" y="5004535"/>
                  <a:pt x="383370" y="4769346"/>
                  <a:pt x="117559" y="4714953"/>
                </a:cubicBezTo>
                <a:lnTo>
                  <a:pt x="0" y="4703102"/>
                </a:lnTo>
                <a:lnTo>
                  <a:pt x="0" y="583324"/>
                </a:lnTo>
                <a:cubicBezTo>
                  <a:pt x="322161" y="583324"/>
                  <a:pt x="583324" y="322160"/>
                  <a:pt x="583324" y="0"/>
                </a:cubicBezTo>
                <a:close/>
              </a:path>
            </a:pathLst>
          </a:custGeom>
          <a:solidFill>
            <a:schemeClr val="bg1"/>
          </a:solidFill>
          <a:ln w="95250">
            <a:solidFill>
              <a:srgbClr val="EAC55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字魂36号-正文宋楷" panose="00000500000000000000" pitchFamily="2" charset="-122"/>
              <a:cs typeface="+mn-cs"/>
            </a:endParaRPr>
          </a:p>
        </p:txBody>
      </p:sp>
      <p:sp>
        <p:nvSpPr>
          <p:cNvPr id="2" name="Rectangle: Rounded Corners 1">
            <a:extLst>
              <a:ext uri="{FF2B5EF4-FFF2-40B4-BE49-F238E27FC236}">
                <a16:creationId xmlns:a16="http://schemas.microsoft.com/office/drawing/2014/main" id="{B4760AB1-08B3-A1AD-4347-98C5290D58AB}"/>
              </a:ext>
            </a:extLst>
          </p:cNvPr>
          <p:cNvSpPr/>
          <p:nvPr/>
        </p:nvSpPr>
        <p:spPr>
          <a:xfrm>
            <a:off x="4868012" y="1642192"/>
            <a:ext cx="2456363" cy="3586742"/>
          </a:xfrm>
          <a:prstGeom prst="roundRect">
            <a:avLst>
              <a:gd name="adj" fmla="val 26614"/>
            </a:avLst>
          </a:prstGeom>
          <a:solidFill>
            <a:schemeClr val="accent4">
              <a:lumMod val="20000"/>
              <a:lumOff val="80000"/>
            </a:schemeClr>
          </a:solidFill>
          <a:ln>
            <a:solidFill>
              <a:srgbClr val="0070C0"/>
            </a:solidFill>
            <a:prstDash val="lg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4000" b="1" dirty="0" err="1">
                <a:solidFill>
                  <a:srgbClr val="FF0000"/>
                </a:solidFill>
                <a:effectLst/>
                <a:latin typeface="Cambria" panose="02040503050406030204" pitchFamily="18" charset="0"/>
                <a:ea typeface="Cambria" panose="02040503050406030204" pitchFamily="18" charset="0"/>
              </a:rPr>
              <a:t>Một</a:t>
            </a:r>
            <a:r>
              <a:rPr lang="en-US" sz="4000" b="1" dirty="0">
                <a:solidFill>
                  <a:srgbClr val="FF0000"/>
                </a:solidFill>
                <a:effectLst/>
                <a:latin typeface="Cambria" panose="02040503050406030204" pitchFamily="18" charset="0"/>
                <a:ea typeface="Cambria" panose="02040503050406030204" pitchFamily="18" charset="0"/>
              </a:rPr>
              <a:t> </a:t>
            </a:r>
            <a:r>
              <a:rPr lang="en-US" sz="4000" b="1" dirty="0" err="1">
                <a:solidFill>
                  <a:srgbClr val="FF0000"/>
                </a:solidFill>
                <a:effectLst/>
                <a:latin typeface="Cambria" panose="02040503050406030204" pitchFamily="18" charset="0"/>
                <a:ea typeface="Cambria" panose="02040503050406030204" pitchFamily="18" charset="0"/>
              </a:rPr>
              <a:t>số</a:t>
            </a:r>
            <a:r>
              <a:rPr lang="en-US" sz="4000" b="1" dirty="0">
                <a:solidFill>
                  <a:srgbClr val="FF0000"/>
                </a:solidFill>
                <a:effectLst/>
                <a:latin typeface="Cambria" panose="02040503050406030204" pitchFamily="18" charset="0"/>
                <a:ea typeface="Cambria" panose="02040503050406030204" pitchFamily="18" charset="0"/>
              </a:rPr>
              <a:t> </a:t>
            </a:r>
            <a:r>
              <a:rPr lang="en-US" sz="4000" b="1" dirty="0" err="1">
                <a:solidFill>
                  <a:srgbClr val="FF0000"/>
                </a:solidFill>
                <a:effectLst/>
                <a:latin typeface="Cambria" panose="02040503050406030204" pitchFamily="18" charset="0"/>
                <a:ea typeface="Cambria" panose="02040503050406030204" pitchFamily="18" charset="0"/>
              </a:rPr>
              <a:t>thắng</a:t>
            </a:r>
            <a:r>
              <a:rPr lang="en-US" sz="4000" b="1" dirty="0">
                <a:solidFill>
                  <a:srgbClr val="FF0000"/>
                </a:solidFill>
                <a:effectLst/>
                <a:latin typeface="Cambria" panose="02040503050406030204" pitchFamily="18" charset="0"/>
                <a:ea typeface="Cambria" panose="02040503050406030204" pitchFamily="18" charset="0"/>
              </a:rPr>
              <a:t> </a:t>
            </a:r>
            <a:r>
              <a:rPr lang="en-US" sz="4000" b="1" dirty="0" err="1">
                <a:solidFill>
                  <a:srgbClr val="FF0000"/>
                </a:solidFill>
                <a:effectLst/>
                <a:latin typeface="Cambria" panose="02040503050406030204" pitchFamily="18" charset="0"/>
                <a:ea typeface="Cambria" panose="02040503050406030204" pitchFamily="18" charset="0"/>
              </a:rPr>
              <a:t>lợi</a:t>
            </a:r>
            <a:r>
              <a:rPr lang="en-US" sz="4000" b="1" dirty="0">
                <a:solidFill>
                  <a:srgbClr val="FF0000"/>
                </a:solidFill>
                <a:effectLst/>
                <a:latin typeface="Cambria" panose="02040503050406030204" pitchFamily="18" charset="0"/>
                <a:ea typeface="Cambria" panose="02040503050406030204" pitchFamily="18" charset="0"/>
              </a:rPr>
              <a:t> </a:t>
            </a:r>
            <a:r>
              <a:rPr lang="en-US" sz="4000" b="1" dirty="0" err="1">
                <a:solidFill>
                  <a:srgbClr val="FF0000"/>
                </a:solidFill>
                <a:effectLst/>
                <a:latin typeface="Cambria" panose="02040503050406030204" pitchFamily="18" charset="0"/>
                <a:ea typeface="Cambria" panose="02040503050406030204" pitchFamily="18" charset="0"/>
              </a:rPr>
              <a:t>tiêu</a:t>
            </a:r>
            <a:r>
              <a:rPr lang="en-US" sz="4000" b="1" dirty="0">
                <a:solidFill>
                  <a:srgbClr val="FF0000"/>
                </a:solidFill>
                <a:effectLst/>
                <a:latin typeface="Cambria" panose="02040503050406030204" pitchFamily="18" charset="0"/>
                <a:ea typeface="Cambria" panose="02040503050406030204" pitchFamily="18" charset="0"/>
              </a:rPr>
              <a:t> </a:t>
            </a:r>
            <a:r>
              <a:rPr lang="en-US" sz="4000" b="1" dirty="0" err="1">
                <a:solidFill>
                  <a:srgbClr val="FF0000"/>
                </a:solidFill>
                <a:effectLst/>
                <a:latin typeface="Cambria" panose="02040503050406030204" pitchFamily="18" charset="0"/>
                <a:ea typeface="Cambria" panose="02040503050406030204" pitchFamily="18" charset="0"/>
              </a:rPr>
              <a:t>biểu</a:t>
            </a:r>
            <a:r>
              <a:rPr lang="en-US" sz="4000" b="1" dirty="0">
                <a:solidFill>
                  <a:srgbClr val="FF0000"/>
                </a:solidFill>
                <a:effectLst/>
                <a:latin typeface="Cambria" panose="02040503050406030204" pitchFamily="18" charset="0"/>
                <a:ea typeface="Cambria" panose="02040503050406030204" pitchFamily="18" charset="0"/>
              </a:rPr>
              <a:t> </a:t>
            </a:r>
            <a:endParaRPr lang="en-US" sz="3600" dirty="0">
              <a:solidFill>
                <a:srgbClr val="FF0000"/>
              </a:solidFill>
              <a:effectLst/>
              <a:latin typeface="Cambria" panose="02040503050406030204" pitchFamily="18" charset="0"/>
              <a:ea typeface="Cambria" panose="02040503050406030204" pitchFamily="18" charset="0"/>
            </a:endParaRPr>
          </a:p>
        </p:txBody>
      </p:sp>
      <p:sp>
        <p:nvSpPr>
          <p:cNvPr id="13" name="Rectangle: Diagonal Corners Rounded 12">
            <a:extLst>
              <a:ext uri="{FF2B5EF4-FFF2-40B4-BE49-F238E27FC236}">
                <a16:creationId xmlns:a16="http://schemas.microsoft.com/office/drawing/2014/main" id="{1E34A5A3-5BDA-407B-D6C2-1B21E75FA1C4}"/>
              </a:ext>
            </a:extLst>
          </p:cNvPr>
          <p:cNvSpPr/>
          <p:nvPr/>
        </p:nvSpPr>
        <p:spPr>
          <a:xfrm>
            <a:off x="602746" y="613894"/>
            <a:ext cx="4093782" cy="2436241"/>
          </a:xfrm>
          <a:prstGeom prst="round2DiagRect">
            <a:avLst>
              <a:gd name="adj1" fmla="val 0"/>
              <a:gd name="adj2" fmla="val 50000"/>
            </a:avLst>
          </a:prstGeom>
          <a:solidFill>
            <a:schemeClr val="bg1"/>
          </a:solidFill>
          <a:ln w="57150">
            <a:solidFill>
              <a:srgbClr val="00B05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Diagonal Corners Rounded 13">
            <a:extLst>
              <a:ext uri="{FF2B5EF4-FFF2-40B4-BE49-F238E27FC236}">
                <a16:creationId xmlns:a16="http://schemas.microsoft.com/office/drawing/2014/main" id="{C640F042-8852-4784-C8A7-871989A01D3D}"/>
              </a:ext>
            </a:extLst>
          </p:cNvPr>
          <p:cNvSpPr/>
          <p:nvPr/>
        </p:nvSpPr>
        <p:spPr>
          <a:xfrm>
            <a:off x="7489417" y="623066"/>
            <a:ext cx="4093782" cy="2436241"/>
          </a:xfrm>
          <a:prstGeom prst="round2DiagRect">
            <a:avLst>
              <a:gd name="adj1" fmla="val 50000"/>
              <a:gd name="adj2" fmla="val 0"/>
            </a:avLst>
          </a:prstGeom>
          <a:solidFill>
            <a:schemeClr val="bg1"/>
          </a:solidFill>
          <a:ln w="57150">
            <a:solidFill>
              <a:srgbClr val="00B05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Diagonal Corners Rounded 14">
            <a:extLst>
              <a:ext uri="{FF2B5EF4-FFF2-40B4-BE49-F238E27FC236}">
                <a16:creationId xmlns:a16="http://schemas.microsoft.com/office/drawing/2014/main" id="{3E374976-635B-9942-3CE0-8E904FD7E8B2}"/>
              </a:ext>
            </a:extLst>
          </p:cNvPr>
          <p:cNvSpPr/>
          <p:nvPr/>
        </p:nvSpPr>
        <p:spPr>
          <a:xfrm>
            <a:off x="540731" y="3820990"/>
            <a:ext cx="4093782" cy="2436241"/>
          </a:xfrm>
          <a:prstGeom prst="round2DiagRect">
            <a:avLst>
              <a:gd name="adj1" fmla="val 50000"/>
              <a:gd name="adj2" fmla="val 0"/>
            </a:avLst>
          </a:prstGeom>
          <a:solidFill>
            <a:schemeClr val="bg1"/>
          </a:solidFill>
          <a:ln w="57150">
            <a:solidFill>
              <a:srgbClr val="00B05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Diagonal Corners Rounded 15">
            <a:extLst>
              <a:ext uri="{FF2B5EF4-FFF2-40B4-BE49-F238E27FC236}">
                <a16:creationId xmlns:a16="http://schemas.microsoft.com/office/drawing/2014/main" id="{0897EDDD-C750-F6FF-F085-E01A8E3435FC}"/>
              </a:ext>
            </a:extLst>
          </p:cNvPr>
          <p:cNvSpPr/>
          <p:nvPr/>
        </p:nvSpPr>
        <p:spPr>
          <a:xfrm>
            <a:off x="7705726" y="3825020"/>
            <a:ext cx="4093782" cy="2436241"/>
          </a:xfrm>
          <a:prstGeom prst="round2DiagRect">
            <a:avLst>
              <a:gd name="adj1" fmla="val 0"/>
              <a:gd name="adj2" fmla="val 50000"/>
            </a:avLst>
          </a:prstGeom>
          <a:solidFill>
            <a:schemeClr val="bg1"/>
          </a:solidFill>
          <a:ln w="57150">
            <a:solidFill>
              <a:srgbClr val="00B05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B9642066-ED8A-222C-F6DE-8F968CC3FE55}"/>
              </a:ext>
            </a:extLst>
          </p:cNvPr>
          <p:cNvSpPr/>
          <p:nvPr/>
        </p:nvSpPr>
        <p:spPr>
          <a:xfrm>
            <a:off x="638992" y="859409"/>
            <a:ext cx="3981450" cy="1508487"/>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gn="just">
              <a:spcBef>
                <a:spcPts val="0"/>
              </a:spcBef>
              <a:spcAft>
                <a:spcPts val="0"/>
              </a:spcAft>
            </a:pPr>
            <a:r>
              <a:rPr lang="vi-VN" sz="2800" b="1" i="1" dirty="0">
                <a:solidFill>
                  <a:srgbClr val="000000"/>
                </a:solidFill>
                <a:latin typeface="Cambria" panose="02040503050406030204" pitchFamily="18" charset="0"/>
                <a:ea typeface="Cambria" panose="02040503050406030204" pitchFamily="18" charset="0"/>
                <a:cs typeface="Times New Roman" panose="02020603050405020304" pitchFamily="18" charset="0"/>
              </a:rPr>
              <a:t>Quân dân chiếm được các cơ quan đầu não của địch: Phủ Khâm sai, Tòa Thị chính...</a:t>
            </a:r>
            <a:endParaRPr lang="en-US" sz="2800" dirty="0">
              <a:latin typeface="Cambria" panose="02040503050406030204" pitchFamily="18" charset="0"/>
              <a:ea typeface="Cambria" panose="020405030504060302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6A0B5D00-C111-03A9-180F-CB26D54A89A3}"/>
              </a:ext>
            </a:extLst>
          </p:cNvPr>
          <p:cNvSpPr/>
          <p:nvPr/>
        </p:nvSpPr>
        <p:spPr>
          <a:xfrm>
            <a:off x="7795604" y="892108"/>
            <a:ext cx="3981450" cy="1508487"/>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gn="just">
              <a:spcBef>
                <a:spcPts val="0"/>
              </a:spcBef>
              <a:spcAft>
                <a:spcPts val="0"/>
              </a:spcAft>
            </a:pPr>
            <a:r>
              <a:rPr lang="vi-VN" sz="3600" b="1" i="1" dirty="0">
                <a:solidFill>
                  <a:srgbClr val="000000"/>
                </a:solidFill>
                <a:latin typeface="Cambria" panose="02040503050406030204" pitchFamily="18" charset="0"/>
                <a:ea typeface="Cambria" panose="02040503050406030204" pitchFamily="18" charset="0"/>
                <a:cs typeface="Times New Roman" panose="02020603050405020304" pitchFamily="18" charset="0"/>
              </a:rPr>
              <a:t>Chính quyền cách mạng ra mắt nhân dân.</a:t>
            </a:r>
            <a:endParaRPr lang="en-US" sz="3600" dirty="0">
              <a:latin typeface="Cambria" panose="02040503050406030204" pitchFamily="18" charset="0"/>
              <a:ea typeface="Cambria" panose="02040503050406030204" pitchFamily="18"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DFA2D43E-9E7F-568C-DDBD-DEE70683BD7F}"/>
              </a:ext>
            </a:extLst>
          </p:cNvPr>
          <p:cNvSpPr/>
          <p:nvPr/>
        </p:nvSpPr>
        <p:spPr>
          <a:xfrm>
            <a:off x="7795604" y="4181747"/>
            <a:ext cx="3981450" cy="1508487"/>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gn="just">
              <a:spcBef>
                <a:spcPts val="0"/>
              </a:spcBef>
              <a:spcAft>
                <a:spcPts val="1000"/>
              </a:spcAft>
            </a:pPr>
            <a:r>
              <a:rPr lang="vi-VN" sz="3200" b="1" i="1" dirty="0">
                <a:solidFill>
                  <a:srgbClr val="000000"/>
                </a:solidFill>
                <a:latin typeface="Cambria" panose="02040503050406030204" pitchFamily="18" charset="0"/>
                <a:ea typeface="Cambria" panose="02040503050406030204" pitchFamily="18" charset="0"/>
                <a:cs typeface="Times New Roman" panose="02020603050405020304" pitchFamily="18" charset="0"/>
              </a:rPr>
              <a:t>Cuối tháng 8-1945, Tổng khởi nghĩa giành thắng lợi trên toàn quốc. </a:t>
            </a:r>
            <a:r>
              <a:rPr lang="vi-VN" sz="3200" i="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endParaRPr lang="en-US" sz="3200" dirty="0">
              <a:latin typeface="Cambria" panose="02040503050406030204" pitchFamily="18" charset="0"/>
              <a:ea typeface="Cambria" panose="02040503050406030204" pitchFamily="18"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C006EEE0-7144-C8D9-DEFC-0D7EE793C299}"/>
              </a:ext>
            </a:extLst>
          </p:cNvPr>
          <p:cNvSpPr/>
          <p:nvPr/>
        </p:nvSpPr>
        <p:spPr>
          <a:xfrm>
            <a:off x="256163" y="3820990"/>
            <a:ext cx="4689840" cy="2371368"/>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gn="ctr">
              <a:spcBef>
                <a:spcPts val="0"/>
              </a:spcBef>
              <a:spcAft>
                <a:spcPts val="0"/>
              </a:spcAft>
            </a:pPr>
            <a:r>
              <a:rPr lang="vi-VN" sz="4000" b="1" i="1" dirty="0">
                <a:solidFill>
                  <a:srgbClr val="000000"/>
                </a:solidFill>
                <a:latin typeface="Cambria" panose="02040503050406030204" pitchFamily="18" charset="0"/>
                <a:ea typeface="Cambria" panose="02040503050406030204" pitchFamily="18" charset="0"/>
                <a:cs typeface="Times New Roman" panose="02020603050405020304" pitchFamily="18" charset="0"/>
              </a:rPr>
              <a:t>Tỏa đi chiếm các công sở.</a:t>
            </a:r>
            <a:endParaRPr lang="en-US" sz="4000" dirty="0">
              <a:latin typeface="Cambria" panose="02040503050406030204" pitchFamily="18" charset="0"/>
              <a:ea typeface="Cambria" panose="02040503050406030204" pitchFamily="18" charset="0"/>
              <a:cs typeface="Times New Roman" panose="02020603050405020304" pitchFamily="18" charset="0"/>
            </a:endParaRPr>
          </a:p>
        </p:txBody>
      </p:sp>
      <p:pic>
        <p:nvPicPr>
          <p:cNvPr id="3" name="Picture 2" descr="A round pink label with white text and a black background&#10;&#10;Description automatically generated">
            <a:extLst>
              <a:ext uri="{FF2B5EF4-FFF2-40B4-BE49-F238E27FC236}">
                <a16:creationId xmlns:a16="http://schemas.microsoft.com/office/drawing/2014/main" id="{C62EC518-A753-22E2-2A65-3D1490CF2D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6827" y="83951"/>
            <a:ext cx="1486431" cy="1486431"/>
          </a:xfrm>
          <a:prstGeom prst="rect">
            <a:avLst/>
          </a:prstGeom>
        </p:spPr>
      </p:pic>
    </p:spTree>
    <p:extLst>
      <p:ext uri="{BB962C8B-B14F-4D97-AF65-F5344CB8AC3E}">
        <p14:creationId xmlns:p14="http://schemas.microsoft.com/office/powerpoint/2010/main" val="39631611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Vertical)">
                                      <p:cBhvr>
                                        <p:cTn id="31" dur="500"/>
                                        <p:tgtEl>
                                          <p:spTgt spid="16"/>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4" grpId="0"/>
      <p:bldP spid="7"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9">
            <a:extLst>
              <a:ext uri="{FF2B5EF4-FFF2-40B4-BE49-F238E27FC236}">
                <a16:creationId xmlns:a16="http://schemas.microsoft.com/office/drawing/2014/main" id="{2F6AFAFC-4D59-48B1-B8B2-4557B7328154}"/>
              </a:ext>
            </a:extLst>
          </p:cNvPr>
          <p:cNvSpPr/>
          <p:nvPr/>
        </p:nvSpPr>
        <p:spPr>
          <a:xfrm>
            <a:off x="330740" y="359923"/>
            <a:ext cx="11605097" cy="6225751"/>
          </a:xfrm>
          <a:custGeom>
            <a:avLst/>
            <a:gdLst>
              <a:gd name="connsiteX0" fmla="*/ 583324 w 9963806"/>
              <a:gd name="connsiteY0" fmla="*/ 0 h 5286426"/>
              <a:gd name="connsiteX1" fmla="*/ 9474265 w 9963806"/>
              <a:gd name="connsiteY1" fmla="*/ 0 h 5286426"/>
              <a:gd name="connsiteX2" fmla="*/ 9486116 w 9963806"/>
              <a:gd name="connsiteY2" fmla="*/ 117559 h 5286426"/>
              <a:gd name="connsiteX3" fmla="*/ 9940029 w 9963806"/>
              <a:gd name="connsiteY3" fmla="*/ 571472 h 5286426"/>
              <a:gd name="connsiteX4" fmla="*/ 9963806 w 9963806"/>
              <a:gd name="connsiteY4" fmla="*/ 573869 h 5286426"/>
              <a:gd name="connsiteX5" fmla="*/ 9963806 w 9963806"/>
              <a:gd name="connsiteY5" fmla="*/ 4712556 h 5286426"/>
              <a:gd name="connsiteX6" fmla="*/ 9940029 w 9963806"/>
              <a:gd name="connsiteY6" fmla="*/ 4714953 h 5286426"/>
              <a:gd name="connsiteX7" fmla="*/ 9474265 w 9963806"/>
              <a:gd name="connsiteY7" fmla="*/ 5286426 h 5286426"/>
              <a:gd name="connsiteX8" fmla="*/ 583323 w 9963806"/>
              <a:gd name="connsiteY8" fmla="*/ 5286426 h 5286426"/>
              <a:gd name="connsiteX9" fmla="*/ 117559 w 9963806"/>
              <a:gd name="connsiteY9" fmla="*/ 4714953 h 5286426"/>
              <a:gd name="connsiteX10" fmla="*/ 0 w 9963806"/>
              <a:gd name="connsiteY10" fmla="*/ 4703102 h 5286426"/>
              <a:gd name="connsiteX11" fmla="*/ 0 w 9963806"/>
              <a:gd name="connsiteY11" fmla="*/ 583324 h 5286426"/>
              <a:gd name="connsiteX12" fmla="*/ 583324 w 9963806"/>
              <a:gd name="connsiteY12" fmla="*/ 0 h 528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63806" h="5286426">
                <a:moveTo>
                  <a:pt x="583324" y="0"/>
                </a:moveTo>
                <a:lnTo>
                  <a:pt x="9474265" y="0"/>
                </a:lnTo>
                <a:lnTo>
                  <a:pt x="9486116" y="117559"/>
                </a:lnTo>
                <a:cubicBezTo>
                  <a:pt x="9532738" y="345397"/>
                  <a:pt x="9712191" y="524850"/>
                  <a:pt x="9940029" y="571472"/>
                </a:cubicBezTo>
                <a:lnTo>
                  <a:pt x="9963806" y="573869"/>
                </a:lnTo>
                <a:lnTo>
                  <a:pt x="9963806" y="4712556"/>
                </a:lnTo>
                <a:lnTo>
                  <a:pt x="9940029" y="4714953"/>
                </a:lnTo>
                <a:cubicBezTo>
                  <a:pt x="9674218" y="4769346"/>
                  <a:pt x="9474265" y="5004535"/>
                  <a:pt x="9474265" y="5286426"/>
                </a:cubicBezTo>
                <a:lnTo>
                  <a:pt x="583323" y="5286426"/>
                </a:lnTo>
                <a:cubicBezTo>
                  <a:pt x="583323" y="5004535"/>
                  <a:pt x="383370" y="4769346"/>
                  <a:pt x="117559" y="4714953"/>
                </a:cubicBezTo>
                <a:lnTo>
                  <a:pt x="0" y="4703102"/>
                </a:lnTo>
                <a:lnTo>
                  <a:pt x="0" y="583324"/>
                </a:lnTo>
                <a:cubicBezTo>
                  <a:pt x="322161" y="583324"/>
                  <a:pt x="583324" y="322160"/>
                  <a:pt x="583324" y="0"/>
                </a:cubicBezTo>
                <a:close/>
              </a:path>
            </a:pathLst>
          </a:custGeom>
          <a:solidFill>
            <a:schemeClr val="bg1"/>
          </a:solidFill>
          <a:ln w="95250">
            <a:solidFill>
              <a:srgbClr val="EAC55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字魂36号-正文宋楷" panose="00000500000000000000" pitchFamily="2" charset="-122"/>
              <a:cs typeface="+mn-cs"/>
            </a:endParaRPr>
          </a:p>
        </p:txBody>
      </p:sp>
      <p:pic>
        <p:nvPicPr>
          <p:cNvPr id="18" name="图片 16">
            <a:extLst>
              <a:ext uri="{FF2B5EF4-FFF2-40B4-BE49-F238E27FC236}">
                <a16:creationId xmlns:a16="http://schemas.microsoft.com/office/drawing/2014/main" id="{5CF9457E-3329-4CFC-97AC-5557F2CD3D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007" y="4671672"/>
            <a:ext cx="2758813" cy="2758813"/>
          </a:xfrm>
          <a:prstGeom prst="rect">
            <a:avLst/>
          </a:prstGeom>
        </p:spPr>
      </p:pic>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934008" y="4740680"/>
            <a:ext cx="2758812" cy="2758812"/>
          </a:xfrm>
          <a:prstGeom prst="rect">
            <a:avLst/>
          </a:prstGeom>
        </p:spPr>
      </p:pic>
      <p:sp>
        <p:nvSpPr>
          <p:cNvPr id="2" name="a">
            <a:extLst>
              <a:ext uri="{FF2B5EF4-FFF2-40B4-BE49-F238E27FC236}">
                <a16:creationId xmlns:a16="http://schemas.microsoft.com/office/drawing/2014/main" id="{8CF3FB4B-3C5C-7308-C0C9-3712A2E31E90}"/>
              </a:ext>
            </a:extLst>
          </p:cNvPr>
          <p:cNvSpPr/>
          <p:nvPr/>
        </p:nvSpPr>
        <p:spPr>
          <a:xfrm>
            <a:off x="1218533" y="405241"/>
            <a:ext cx="9733947" cy="1616599"/>
          </a:xfrm>
          <a:prstGeom prst="roundRect">
            <a:avLst/>
          </a:prstGeom>
          <a:solidFill>
            <a:srgbClr val="FFEFFF"/>
          </a:solidFill>
          <a:ln w="76200">
            <a:solidFill>
              <a:srgbClr val="FF006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446">
              <a:defRPr/>
            </a:pPr>
            <a:r>
              <a:rPr lang="en-US" sz="4000" b="1" dirty="0" err="1">
                <a:solidFill>
                  <a:srgbClr val="000066"/>
                </a:solidFill>
              </a:rPr>
              <a:t>Kể</a:t>
            </a:r>
            <a:r>
              <a:rPr lang="en-US" sz="4000" b="1" dirty="0">
                <a:solidFill>
                  <a:srgbClr val="000066"/>
                </a:solidFill>
              </a:rPr>
              <a:t> </a:t>
            </a:r>
            <a:r>
              <a:rPr lang="en-US" sz="4000" b="1" dirty="0" err="1">
                <a:solidFill>
                  <a:srgbClr val="000066"/>
                </a:solidFill>
              </a:rPr>
              <a:t>lại</a:t>
            </a:r>
            <a:r>
              <a:rPr lang="en-US" sz="4000" b="1" dirty="0">
                <a:solidFill>
                  <a:srgbClr val="000066"/>
                </a:solidFill>
              </a:rPr>
              <a:t> </a:t>
            </a:r>
            <a:r>
              <a:rPr lang="en-US" sz="4000" b="1" dirty="0" err="1">
                <a:solidFill>
                  <a:srgbClr val="000066"/>
                </a:solidFill>
              </a:rPr>
              <a:t>một</a:t>
            </a:r>
            <a:r>
              <a:rPr lang="en-US" sz="4000" b="1" dirty="0">
                <a:solidFill>
                  <a:srgbClr val="000066"/>
                </a:solidFill>
              </a:rPr>
              <a:t> </a:t>
            </a:r>
            <a:r>
              <a:rPr lang="en-US" sz="4000" b="1" dirty="0" err="1">
                <a:solidFill>
                  <a:srgbClr val="000066"/>
                </a:solidFill>
              </a:rPr>
              <a:t>sự</a:t>
            </a:r>
            <a:r>
              <a:rPr lang="en-US" sz="4000" b="1" dirty="0">
                <a:solidFill>
                  <a:srgbClr val="000066"/>
                </a:solidFill>
              </a:rPr>
              <a:t> </a:t>
            </a:r>
            <a:r>
              <a:rPr lang="en-US" sz="4000" b="1" dirty="0" err="1">
                <a:solidFill>
                  <a:srgbClr val="000066"/>
                </a:solidFill>
              </a:rPr>
              <a:t>kiện</a:t>
            </a:r>
            <a:r>
              <a:rPr lang="en-US" sz="4000" b="1" dirty="0">
                <a:solidFill>
                  <a:srgbClr val="000066"/>
                </a:solidFill>
              </a:rPr>
              <a:t> </a:t>
            </a:r>
            <a:r>
              <a:rPr lang="en-US" sz="4000" b="1" dirty="0" err="1">
                <a:solidFill>
                  <a:srgbClr val="000066"/>
                </a:solidFill>
              </a:rPr>
              <a:t>diễn</a:t>
            </a:r>
            <a:r>
              <a:rPr lang="en-US" sz="4000" b="1" dirty="0">
                <a:solidFill>
                  <a:srgbClr val="000066"/>
                </a:solidFill>
              </a:rPr>
              <a:t> </a:t>
            </a:r>
            <a:r>
              <a:rPr lang="en-US" sz="4000" b="1" dirty="0" err="1">
                <a:solidFill>
                  <a:srgbClr val="000066"/>
                </a:solidFill>
              </a:rPr>
              <a:t>ra</a:t>
            </a:r>
            <a:r>
              <a:rPr lang="en-US" sz="4000" b="1" dirty="0">
                <a:solidFill>
                  <a:srgbClr val="000066"/>
                </a:solidFill>
              </a:rPr>
              <a:t> </a:t>
            </a:r>
            <a:r>
              <a:rPr lang="en-US" sz="4000" b="1" dirty="0" err="1">
                <a:solidFill>
                  <a:srgbClr val="000066"/>
                </a:solidFill>
              </a:rPr>
              <a:t>trong</a:t>
            </a:r>
            <a:r>
              <a:rPr lang="en-US" sz="4000" b="1" dirty="0">
                <a:solidFill>
                  <a:srgbClr val="000066"/>
                </a:solidFill>
              </a:rPr>
              <a:t> </a:t>
            </a:r>
            <a:r>
              <a:rPr lang="en-US" sz="4000" b="1" dirty="0" err="1">
                <a:solidFill>
                  <a:srgbClr val="000066"/>
                </a:solidFill>
              </a:rPr>
              <a:t>Cách</a:t>
            </a:r>
            <a:r>
              <a:rPr lang="en-US" sz="4000" b="1" dirty="0">
                <a:solidFill>
                  <a:srgbClr val="000066"/>
                </a:solidFill>
              </a:rPr>
              <a:t> </a:t>
            </a:r>
            <a:r>
              <a:rPr lang="en-US" sz="4000" b="1" dirty="0" err="1">
                <a:solidFill>
                  <a:srgbClr val="000066"/>
                </a:solidFill>
              </a:rPr>
              <a:t>mạng</a:t>
            </a:r>
            <a:r>
              <a:rPr lang="en-US" sz="4000" b="1" dirty="0">
                <a:solidFill>
                  <a:srgbClr val="000066"/>
                </a:solidFill>
              </a:rPr>
              <a:t> </a:t>
            </a:r>
            <a:r>
              <a:rPr lang="en-US" sz="4000" b="1" dirty="0" err="1">
                <a:solidFill>
                  <a:srgbClr val="000066"/>
                </a:solidFill>
              </a:rPr>
              <a:t>tháng</a:t>
            </a:r>
            <a:r>
              <a:rPr lang="en-US" sz="4000" b="1" dirty="0">
                <a:solidFill>
                  <a:srgbClr val="000066"/>
                </a:solidFill>
              </a:rPr>
              <a:t> </a:t>
            </a:r>
            <a:r>
              <a:rPr lang="en-US" sz="4000" b="1" dirty="0" err="1">
                <a:solidFill>
                  <a:srgbClr val="000066"/>
                </a:solidFill>
              </a:rPr>
              <a:t>Tám</a:t>
            </a:r>
            <a:r>
              <a:rPr lang="en-US" sz="4000" b="1" dirty="0">
                <a:solidFill>
                  <a:srgbClr val="000066"/>
                </a:solidFill>
              </a:rPr>
              <a:t> ở Hà </a:t>
            </a:r>
            <a:r>
              <a:rPr lang="en-US" sz="4000" b="1" dirty="0" err="1">
                <a:solidFill>
                  <a:srgbClr val="000066"/>
                </a:solidFill>
              </a:rPr>
              <a:t>Nội</a:t>
            </a:r>
            <a:r>
              <a:rPr lang="en-US" sz="4000" b="1" dirty="0">
                <a:solidFill>
                  <a:srgbClr val="000066"/>
                </a:solidFill>
              </a:rPr>
              <a:t>.</a:t>
            </a:r>
            <a:endParaRPr kumimoji="0" lang="en-US" sz="5400" b="0" i="0" u="none" strike="noStrike" kern="1200" cap="none" spc="0" normalizeH="0" baseline="0" noProof="0" dirty="0">
              <a:ln>
                <a:noFill/>
              </a:ln>
              <a:solidFill>
                <a:srgbClr val="000066"/>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FCAACD0A-B39C-A876-EE29-DE46CF3C63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866" y="2763521"/>
            <a:ext cx="7395129" cy="3707750"/>
          </a:xfrm>
          <a:prstGeom prst="rect">
            <a:avLst/>
          </a:prstGeom>
        </p:spPr>
      </p:pic>
    </p:spTree>
    <p:extLst>
      <p:ext uri="{BB962C8B-B14F-4D97-AF65-F5344CB8AC3E}">
        <p14:creationId xmlns:p14="http://schemas.microsoft.com/office/powerpoint/2010/main" val="18847114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9">
            <a:extLst>
              <a:ext uri="{FF2B5EF4-FFF2-40B4-BE49-F238E27FC236}">
                <a16:creationId xmlns:a16="http://schemas.microsoft.com/office/drawing/2014/main" id="{2F6AFAFC-4D59-48B1-B8B2-4557B7328154}"/>
              </a:ext>
            </a:extLst>
          </p:cNvPr>
          <p:cNvSpPr/>
          <p:nvPr/>
        </p:nvSpPr>
        <p:spPr>
          <a:xfrm>
            <a:off x="330740" y="359923"/>
            <a:ext cx="11605097" cy="6225751"/>
          </a:xfrm>
          <a:custGeom>
            <a:avLst/>
            <a:gdLst>
              <a:gd name="connsiteX0" fmla="*/ 583324 w 9963806"/>
              <a:gd name="connsiteY0" fmla="*/ 0 h 5286426"/>
              <a:gd name="connsiteX1" fmla="*/ 9474265 w 9963806"/>
              <a:gd name="connsiteY1" fmla="*/ 0 h 5286426"/>
              <a:gd name="connsiteX2" fmla="*/ 9486116 w 9963806"/>
              <a:gd name="connsiteY2" fmla="*/ 117559 h 5286426"/>
              <a:gd name="connsiteX3" fmla="*/ 9940029 w 9963806"/>
              <a:gd name="connsiteY3" fmla="*/ 571472 h 5286426"/>
              <a:gd name="connsiteX4" fmla="*/ 9963806 w 9963806"/>
              <a:gd name="connsiteY4" fmla="*/ 573869 h 5286426"/>
              <a:gd name="connsiteX5" fmla="*/ 9963806 w 9963806"/>
              <a:gd name="connsiteY5" fmla="*/ 4712556 h 5286426"/>
              <a:gd name="connsiteX6" fmla="*/ 9940029 w 9963806"/>
              <a:gd name="connsiteY6" fmla="*/ 4714953 h 5286426"/>
              <a:gd name="connsiteX7" fmla="*/ 9474265 w 9963806"/>
              <a:gd name="connsiteY7" fmla="*/ 5286426 h 5286426"/>
              <a:gd name="connsiteX8" fmla="*/ 583323 w 9963806"/>
              <a:gd name="connsiteY8" fmla="*/ 5286426 h 5286426"/>
              <a:gd name="connsiteX9" fmla="*/ 117559 w 9963806"/>
              <a:gd name="connsiteY9" fmla="*/ 4714953 h 5286426"/>
              <a:gd name="connsiteX10" fmla="*/ 0 w 9963806"/>
              <a:gd name="connsiteY10" fmla="*/ 4703102 h 5286426"/>
              <a:gd name="connsiteX11" fmla="*/ 0 w 9963806"/>
              <a:gd name="connsiteY11" fmla="*/ 583324 h 5286426"/>
              <a:gd name="connsiteX12" fmla="*/ 583324 w 9963806"/>
              <a:gd name="connsiteY12" fmla="*/ 0 h 528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63806" h="5286426">
                <a:moveTo>
                  <a:pt x="583324" y="0"/>
                </a:moveTo>
                <a:lnTo>
                  <a:pt x="9474265" y="0"/>
                </a:lnTo>
                <a:lnTo>
                  <a:pt x="9486116" y="117559"/>
                </a:lnTo>
                <a:cubicBezTo>
                  <a:pt x="9532738" y="345397"/>
                  <a:pt x="9712191" y="524850"/>
                  <a:pt x="9940029" y="571472"/>
                </a:cubicBezTo>
                <a:lnTo>
                  <a:pt x="9963806" y="573869"/>
                </a:lnTo>
                <a:lnTo>
                  <a:pt x="9963806" y="4712556"/>
                </a:lnTo>
                <a:lnTo>
                  <a:pt x="9940029" y="4714953"/>
                </a:lnTo>
                <a:cubicBezTo>
                  <a:pt x="9674218" y="4769346"/>
                  <a:pt x="9474265" y="5004535"/>
                  <a:pt x="9474265" y="5286426"/>
                </a:cubicBezTo>
                <a:lnTo>
                  <a:pt x="583323" y="5286426"/>
                </a:lnTo>
                <a:cubicBezTo>
                  <a:pt x="583323" y="5004535"/>
                  <a:pt x="383370" y="4769346"/>
                  <a:pt x="117559" y="4714953"/>
                </a:cubicBezTo>
                <a:lnTo>
                  <a:pt x="0" y="4703102"/>
                </a:lnTo>
                <a:lnTo>
                  <a:pt x="0" y="583324"/>
                </a:lnTo>
                <a:cubicBezTo>
                  <a:pt x="322161" y="583324"/>
                  <a:pt x="583324" y="322160"/>
                  <a:pt x="583324" y="0"/>
                </a:cubicBezTo>
                <a:close/>
              </a:path>
            </a:pathLst>
          </a:custGeom>
          <a:solidFill>
            <a:schemeClr val="bg1"/>
          </a:solidFill>
          <a:ln w="95250">
            <a:solidFill>
              <a:srgbClr val="EAC55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字魂36号-正文宋楷" panose="00000500000000000000" pitchFamily="2" charset="-122"/>
              <a:cs typeface="+mn-cs"/>
            </a:endParaRPr>
          </a:p>
        </p:txBody>
      </p:sp>
      <p:pic>
        <p:nvPicPr>
          <p:cNvPr id="18" name="图片 16">
            <a:extLst>
              <a:ext uri="{FF2B5EF4-FFF2-40B4-BE49-F238E27FC236}">
                <a16:creationId xmlns:a16="http://schemas.microsoft.com/office/drawing/2014/main" id="{5CF9457E-3329-4CFC-97AC-5557F2CD3D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869" y="4706074"/>
            <a:ext cx="2758813" cy="2758813"/>
          </a:xfrm>
          <a:prstGeom prst="rect">
            <a:avLst/>
          </a:prstGeom>
        </p:spPr>
      </p:pic>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556431" y="4852887"/>
            <a:ext cx="2758812" cy="2758812"/>
          </a:xfrm>
          <a:prstGeom prst="rect">
            <a:avLst/>
          </a:prstGeom>
        </p:spPr>
      </p:pic>
      <p:pic>
        <p:nvPicPr>
          <p:cNvPr id="3" name="Picture 2">
            <a:extLst>
              <a:ext uri="{FF2B5EF4-FFF2-40B4-BE49-F238E27FC236}">
                <a16:creationId xmlns:a16="http://schemas.microsoft.com/office/drawing/2014/main" id="{5D6524B1-28FE-A585-33DF-B7CCC95B6277}"/>
              </a:ext>
            </a:extLst>
          </p:cNvPr>
          <p:cNvPicPr>
            <a:picLocks noChangeAspect="1"/>
          </p:cNvPicPr>
          <p:nvPr/>
        </p:nvPicPr>
        <p:blipFill>
          <a:blip r:embed="rId5"/>
          <a:stretch>
            <a:fillRect/>
          </a:stretch>
        </p:blipFill>
        <p:spPr>
          <a:xfrm>
            <a:off x="256163" y="1053932"/>
            <a:ext cx="12192000" cy="5531742"/>
          </a:xfrm>
          <a:prstGeom prst="rect">
            <a:avLst/>
          </a:prstGeom>
        </p:spPr>
      </p:pic>
    </p:spTree>
    <p:extLst>
      <p:ext uri="{BB962C8B-B14F-4D97-AF65-F5344CB8AC3E}">
        <p14:creationId xmlns:p14="http://schemas.microsoft.com/office/powerpoint/2010/main" val="199710691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1+#ppt_w/2"/>
                                          </p:val>
                                        </p:tav>
                                        <p:tav tm="100000">
                                          <p:val>
                                            <p:strVal val="#ppt_x"/>
                                          </p:val>
                                        </p:tav>
                                      </p:tavLst>
                                    </p:anim>
                                    <p:anim calcmode="lin" valueType="num">
                                      <p:cBhvr additive="base">
                                        <p:cTn id="8" dur="75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9">
            <a:extLst>
              <a:ext uri="{FF2B5EF4-FFF2-40B4-BE49-F238E27FC236}">
                <a16:creationId xmlns:a16="http://schemas.microsoft.com/office/drawing/2014/main" id="{2F6AFAFC-4D59-48B1-B8B2-4557B7328154}"/>
              </a:ext>
            </a:extLst>
          </p:cNvPr>
          <p:cNvSpPr/>
          <p:nvPr/>
        </p:nvSpPr>
        <p:spPr>
          <a:xfrm>
            <a:off x="330740" y="359923"/>
            <a:ext cx="11605097" cy="6225751"/>
          </a:xfrm>
          <a:custGeom>
            <a:avLst/>
            <a:gdLst>
              <a:gd name="connsiteX0" fmla="*/ 583324 w 9963806"/>
              <a:gd name="connsiteY0" fmla="*/ 0 h 5286426"/>
              <a:gd name="connsiteX1" fmla="*/ 9474265 w 9963806"/>
              <a:gd name="connsiteY1" fmla="*/ 0 h 5286426"/>
              <a:gd name="connsiteX2" fmla="*/ 9486116 w 9963806"/>
              <a:gd name="connsiteY2" fmla="*/ 117559 h 5286426"/>
              <a:gd name="connsiteX3" fmla="*/ 9940029 w 9963806"/>
              <a:gd name="connsiteY3" fmla="*/ 571472 h 5286426"/>
              <a:gd name="connsiteX4" fmla="*/ 9963806 w 9963806"/>
              <a:gd name="connsiteY4" fmla="*/ 573869 h 5286426"/>
              <a:gd name="connsiteX5" fmla="*/ 9963806 w 9963806"/>
              <a:gd name="connsiteY5" fmla="*/ 4712556 h 5286426"/>
              <a:gd name="connsiteX6" fmla="*/ 9940029 w 9963806"/>
              <a:gd name="connsiteY6" fmla="*/ 4714953 h 5286426"/>
              <a:gd name="connsiteX7" fmla="*/ 9474265 w 9963806"/>
              <a:gd name="connsiteY7" fmla="*/ 5286426 h 5286426"/>
              <a:gd name="connsiteX8" fmla="*/ 583323 w 9963806"/>
              <a:gd name="connsiteY8" fmla="*/ 5286426 h 5286426"/>
              <a:gd name="connsiteX9" fmla="*/ 117559 w 9963806"/>
              <a:gd name="connsiteY9" fmla="*/ 4714953 h 5286426"/>
              <a:gd name="connsiteX10" fmla="*/ 0 w 9963806"/>
              <a:gd name="connsiteY10" fmla="*/ 4703102 h 5286426"/>
              <a:gd name="connsiteX11" fmla="*/ 0 w 9963806"/>
              <a:gd name="connsiteY11" fmla="*/ 583324 h 5286426"/>
              <a:gd name="connsiteX12" fmla="*/ 583324 w 9963806"/>
              <a:gd name="connsiteY12" fmla="*/ 0 h 528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63806" h="5286426">
                <a:moveTo>
                  <a:pt x="583324" y="0"/>
                </a:moveTo>
                <a:lnTo>
                  <a:pt x="9474265" y="0"/>
                </a:lnTo>
                <a:lnTo>
                  <a:pt x="9486116" y="117559"/>
                </a:lnTo>
                <a:cubicBezTo>
                  <a:pt x="9532738" y="345397"/>
                  <a:pt x="9712191" y="524850"/>
                  <a:pt x="9940029" y="571472"/>
                </a:cubicBezTo>
                <a:lnTo>
                  <a:pt x="9963806" y="573869"/>
                </a:lnTo>
                <a:lnTo>
                  <a:pt x="9963806" y="4712556"/>
                </a:lnTo>
                <a:lnTo>
                  <a:pt x="9940029" y="4714953"/>
                </a:lnTo>
                <a:cubicBezTo>
                  <a:pt x="9674218" y="4769346"/>
                  <a:pt x="9474265" y="5004535"/>
                  <a:pt x="9474265" y="5286426"/>
                </a:cubicBezTo>
                <a:lnTo>
                  <a:pt x="583323" y="5286426"/>
                </a:lnTo>
                <a:cubicBezTo>
                  <a:pt x="583323" y="5004535"/>
                  <a:pt x="383370" y="4769346"/>
                  <a:pt x="117559" y="4714953"/>
                </a:cubicBezTo>
                <a:lnTo>
                  <a:pt x="0" y="4703102"/>
                </a:lnTo>
                <a:lnTo>
                  <a:pt x="0" y="583324"/>
                </a:lnTo>
                <a:cubicBezTo>
                  <a:pt x="322161" y="583324"/>
                  <a:pt x="583324" y="322160"/>
                  <a:pt x="583324" y="0"/>
                </a:cubicBezTo>
                <a:close/>
              </a:path>
            </a:pathLst>
          </a:custGeom>
          <a:solidFill>
            <a:schemeClr val="bg1"/>
          </a:solidFill>
          <a:ln w="95250">
            <a:solidFill>
              <a:srgbClr val="EAC55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字魂36号-正文宋楷" panose="00000500000000000000" pitchFamily="2" charset="-122"/>
              <a:cs typeface="+mn-cs"/>
            </a:endParaRPr>
          </a:p>
        </p:txBody>
      </p:sp>
      <p:pic>
        <p:nvPicPr>
          <p:cNvPr id="18" name="图片 16">
            <a:extLst>
              <a:ext uri="{FF2B5EF4-FFF2-40B4-BE49-F238E27FC236}">
                <a16:creationId xmlns:a16="http://schemas.microsoft.com/office/drawing/2014/main" id="{5CF9457E-3329-4CFC-97AC-5557F2CD3D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869" y="4706074"/>
            <a:ext cx="2758813" cy="2758813"/>
          </a:xfrm>
          <a:prstGeom prst="rect">
            <a:avLst/>
          </a:prstGeom>
        </p:spPr>
      </p:pic>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556431" y="4852887"/>
            <a:ext cx="2758812" cy="2758812"/>
          </a:xfrm>
          <a:prstGeom prst="rect">
            <a:avLst/>
          </a:prstGeom>
        </p:spPr>
      </p:pic>
      <p:grpSp>
        <p:nvGrpSpPr>
          <p:cNvPr id="14" name="Group 13">
            <a:extLst>
              <a:ext uri="{FF2B5EF4-FFF2-40B4-BE49-F238E27FC236}">
                <a16:creationId xmlns:a16="http://schemas.microsoft.com/office/drawing/2014/main" id="{36DF08A3-1363-525A-1543-FC8807533E0D}"/>
              </a:ext>
            </a:extLst>
          </p:cNvPr>
          <p:cNvGrpSpPr/>
          <p:nvPr/>
        </p:nvGrpSpPr>
        <p:grpSpPr>
          <a:xfrm>
            <a:off x="1402080" y="812800"/>
            <a:ext cx="9784080" cy="5405121"/>
            <a:chOff x="4032738" y="1851109"/>
            <a:chExt cx="8018587" cy="4041543"/>
          </a:xfrm>
        </p:grpSpPr>
        <p:sp>
          <p:nvSpPr>
            <p:cNvPr id="5" name="Rectangle: Rounded Corners 4">
              <a:extLst>
                <a:ext uri="{FF2B5EF4-FFF2-40B4-BE49-F238E27FC236}">
                  <a16:creationId xmlns:a16="http://schemas.microsoft.com/office/drawing/2014/main" id="{BB07301A-A154-0AA3-3021-D57849A4E07C}"/>
                </a:ext>
              </a:extLst>
            </p:cNvPr>
            <p:cNvSpPr/>
            <p:nvPr/>
          </p:nvSpPr>
          <p:spPr>
            <a:xfrm>
              <a:off x="4032738" y="1851109"/>
              <a:ext cx="8018587" cy="4041543"/>
            </a:xfrm>
            <a:prstGeom prst="roundRect">
              <a:avLst>
                <a:gd name="adj" fmla="val 4595"/>
              </a:avLst>
            </a:prstGeom>
            <a:solidFill>
              <a:schemeClr val="bg1">
                <a:alpha val="96000"/>
              </a:schemeClr>
            </a:solidFill>
            <a:ln w="7620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0" name="a">
              <a:extLst>
                <a:ext uri="{FF2B5EF4-FFF2-40B4-BE49-F238E27FC236}">
                  <a16:creationId xmlns:a16="http://schemas.microsoft.com/office/drawing/2014/main" id="{D2D93BF6-31DA-F41A-5D2B-8A43861D0B11}"/>
                </a:ext>
              </a:extLst>
            </p:cNvPr>
            <p:cNvSpPr/>
            <p:nvPr/>
          </p:nvSpPr>
          <p:spPr>
            <a:xfrm>
              <a:off x="4315845" y="2431917"/>
              <a:ext cx="7605322" cy="2641599"/>
            </a:xfrm>
            <a:prstGeom prst="roundRect">
              <a:avLst/>
            </a:prstGeom>
            <a:no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spcBef>
                  <a:spcPts val="0"/>
                </a:spcBef>
                <a:spcAft>
                  <a:spcPts val="1000"/>
                </a:spcAft>
              </a:pPr>
              <a:r>
                <a:rPr lang="vi-VN" sz="28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Tại Hà Nội: </a:t>
              </a:r>
            </a:p>
            <a:p>
              <a:pPr marL="457200" marR="0" indent="-457200" algn="just">
                <a:spcBef>
                  <a:spcPts val="0"/>
                </a:spcBef>
                <a:spcAft>
                  <a:spcPts val="1000"/>
                </a:spcAft>
                <a:buFont typeface="Arial" panose="020B0604020202020204" pitchFamily="34" charset="0"/>
                <a:buChar char="•"/>
              </a:pPr>
              <a:r>
                <a:rPr lang="vi-VN" sz="28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Sáng 19 – 8, nhân dân Thủ đô và các tỉnh lân cận đổ về quảng trường Nhà hát Lớn dự cuộc mít tinh do Mặt trận Việt Minh tổ chức. </a:t>
              </a:r>
            </a:p>
            <a:p>
              <a:pPr marL="457200" marR="0" indent="-457200" algn="just">
                <a:spcBef>
                  <a:spcPts val="0"/>
                </a:spcBef>
                <a:spcAft>
                  <a:spcPts val="1000"/>
                </a:spcAft>
                <a:buFont typeface="Arial" panose="020B0604020202020204" pitchFamily="34" charset="0"/>
                <a:buChar char="•"/>
              </a:pPr>
              <a:r>
                <a:rPr lang="vi-VN" sz="28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Sau đó, quần chúng cách mạng có sự hỗ trợ của lực lượng tự vệ vũ trang lần lượt chiếm các cơ quan đầu não của địch như: Phủ Khâm sai, Toà Thị chính và các công sở khác,...</a:t>
              </a:r>
            </a:p>
            <a:p>
              <a:pPr marL="457200" marR="0" indent="-457200" algn="just">
                <a:spcBef>
                  <a:spcPts val="0"/>
                </a:spcBef>
                <a:spcAft>
                  <a:spcPts val="1000"/>
                </a:spcAft>
                <a:buFont typeface="Arial" panose="020B0604020202020204" pitchFamily="34" charset="0"/>
                <a:buChar char="•"/>
              </a:pPr>
              <a:r>
                <a:rPr lang="vi-VN" sz="28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Tối cùng ngày, cuộc khởi nghĩa giành chính quyền ở Hà Nội kết thúc thắng lợi.</a:t>
              </a:r>
            </a:p>
          </p:txBody>
        </p:sp>
      </p:grpSp>
    </p:spTree>
    <p:extLst>
      <p:ext uri="{BB962C8B-B14F-4D97-AF65-F5344CB8AC3E}">
        <p14:creationId xmlns:p14="http://schemas.microsoft.com/office/powerpoint/2010/main" val="327226244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1+#ppt_w/2"/>
                                          </p:val>
                                        </p:tav>
                                        <p:tav tm="100000">
                                          <p:val>
                                            <p:strVal val="#ppt_x"/>
                                          </p:val>
                                        </p:tav>
                                      </p:tavLst>
                                    </p:anim>
                                    <p:anim calcmode="lin" valueType="num">
                                      <p:cBhvr additive="base">
                                        <p:cTn id="8" dur="75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9">
            <a:extLst>
              <a:ext uri="{FF2B5EF4-FFF2-40B4-BE49-F238E27FC236}">
                <a16:creationId xmlns:a16="http://schemas.microsoft.com/office/drawing/2014/main" id="{2F6AFAFC-4D59-48B1-B8B2-4557B7328154}"/>
              </a:ext>
            </a:extLst>
          </p:cNvPr>
          <p:cNvSpPr/>
          <p:nvPr/>
        </p:nvSpPr>
        <p:spPr>
          <a:xfrm>
            <a:off x="330740" y="359923"/>
            <a:ext cx="11605097" cy="6225751"/>
          </a:xfrm>
          <a:custGeom>
            <a:avLst/>
            <a:gdLst>
              <a:gd name="connsiteX0" fmla="*/ 583324 w 9963806"/>
              <a:gd name="connsiteY0" fmla="*/ 0 h 5286426"/>
              <a:gd name="connsiteX1" fmla="*/ 9474265 w 9963806"/>
              <a:gd name="connsiteY1" fmla="*/ 0 h 5286426"/>
              <a:gd name="connsiteX2" fmla="*/ 9486116 w 9963806"/>
              <a:gd name="connsiteY2" fmla="*/ 117559 h 5286426"/>
              <a:gd name="connsiteX3" fmla="*/ 9940029 w 9963806"/>
              <a:gd name="connsiteY3" fmla="*/ 571472 h 5286426"/>
              <a:gd name="connsiteX4" fmla="*/ 9963806 w 9963806"/>
              <a:gd name="connsiteY4" fmla="*/ 573869 h 5286426"/>
              <a:gd name="connsiteX5" fmla="*/ 9963806 w 9963806"/>
              <a:gd name="connsiteY5" fmla="*/ 4712556 h 5286426"/>
              <a:gd name="connsiteX6" fmla="*/ 9940029 w 9963806"/>
              <a:gd name="connsiteY6" fmla="*/ 4714953 h 5286426"/>
              <a:gd name="connsiteX7" fmla="*/ 9474265 w 9963806"/>
              <a:gd name="connsiteY7" fmla="*/ 5286426 h 5286426"/>
              <a:gd name="connsiteX8" fmla="*/ 583323 w 9963806"/>
              <a:gd name="connsiteY8" fmla="*/ 5286426 h 5286426"/>
              <a:gd name="connsiteX9" fmla="*/ 117559 w 9963806"/>
              <a:gd name="connsiteY9" fmla="*/ 4714953 h 5286426"/>
              <a:gd name="connsiteX10" fmla="*/ 0 w 9963806"/>
              <a:gd name="connsiteY10" fmla="*/ 4703102 h 5286426"/>
              <a:gd name="connsiteX11" fmla="*/ 0 w 9963806"/>
              <a:gd name="connsiteY11" fmla="*/ 583324 h 5286426"/>
              <a:gd name="connsiteX12" fmla="*/ 583324 w 9963806"/>
              <a:gd name="connsiteY12" fmla="*/ 0 h 528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63806" h="5286426">
                <a:moveTo>
                  <a:pt x="583324" y="0"/>
                </a:moveTo>
                <a:lnTo>
                  <a:pt x="9474265" y="0"/>
                </a:lnTo>
                <a:lnTo>
                  <a:pt x="9486116" y="117559"/>
                </a:lnTo>
                <a:cubicBezTo>
                  <a:pt x="9532738" y="345397"/>
                  <a:pt x="9712191" y="524850"/>
                  <a:pt x="9940029" y="571472"/>
                </a:cubicBezTo>
                <a:lnTo>
                  <a:pt x="9963806" y="573869"/>
                </a:lnTo>
                <a:lnTo>
                  <a:pt x="9963806" y="4712556"/>
                </a:lnTo>
                <a:lnTo>
                  <a:pt x="9940029" y="4714953"/>
                </a:lnTo>
                <a:cubicBezTo>
                  <a:pt x="9674218" y="4769346"/>
                  <a:pt x="9474265" y="5004535"/>
                  <a:pt x="9474265" y="5286426"/>
                </a:cubicBezTo>
                <a:lnTo>
                  <a:pt x="583323" y="5286426"/>
                </a:lnTo>
                <a:cubicBezTo>
                  <a:pt x="583323" y="5004535"/>
                  <a:pt x="383370" y="4769346"/>
                  <a:pt x="117559" y="4714953"/>
                </a:cubicBezTo>
                <a:lnTo>
                  <a:pt x="0" y="4703102"/>
                </a:lnTo>
                <a:lnTo>
                  <a:pt x="0" y="583324"/>
                </a:lnTo>
                <a:cubicBezTo>
                  <a:pt x="322161" y="583324"/>
                  <a:pt x="583324" y="322160"/>
                  <a:pt x="583324" y="0"/>
                </a:cubicBezTo>
                <a:close/>
              </a:path>
            </a:pathLst>
          </a:custGeom>
          <a:solidFill>
            <a:schemeClr val="bg1"/>
          </a:solidFill>
          <a:ln w="95250">
            <a:solidFill>
              <a:srgbClr val="EAC55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字魂36号-正文宋楷" panose="00000500000000000000" pitchFamily="2" charset="-122"/>
              <a:cs typeface="+mn-cs"/>
            </a:endParaRPr>
          </a:p>
        </p:txBody>
      </p:sp>
      <p:pic>
        <p:nvPicPr>
          <p:cNvPr id="18" name="图片 16">
            <a:extLst>
              <a:ext uri="{FF2B5EF4-FFF2-40B4-BE49-F238E27FC236}">
                <a16:creationId xmlns:a16="http://schemas.microsoft.com/office/drawing/2014/main" id="{5CF9457E-3329-4CFC-97AC-5557F2CD3D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007" y="4671672"/>
            <a:ext cx="2758813" cy="2758813"/>
          </a:xfrm>
          <a:prstGeom prst="rect">
            <a:avLst/>
          </a:prstGeom>
        </p:spPr>
      </p:pic>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934008" y="4740680"/>
            <a:ext cx="2758812" cy="2758812"/>
          </a:xfrm>
          <a:prstGeom prst="rect">
            <a:avLst/>
          </a:prstGeom>
        </p:spPr>
      </p:pic>
      <p:sp>
        <p:nvSpPr>
          <p:cNvPr id="2" name="a">
            <a:extLst>
              <a:ext uri="{FF2B5EF4-FFF2-40B4-BE49-F238E27FC236}">
                <a16:creationId xmlns:a16="http://schemas.microsoft.com/office/drawing/2014/main" id="{8CF3FB4B-3C5C-7308-C0C9-3712A2E31E90}"/>
              </a:ext>
            </a:extLst>
          </p:cNvPr>
          <p:cNvSpPr/>
          <p:nvPr/>
        </p:nvSpPr>
        <p:spPr>
          <a:xfrm>
            <a:off x="1218533" y="405241"/>
            <a:ext cx="9733947" cy="1616599"/>
          </a:xfrm>
          <a:prstGeom prst="roundRect">
            <a:avLst/>
          </a:prstGeom>
          <a:solidFill>
            <a:srgbClr val="FFEFFF"/>
          </a:solidFill>
          <a:ln w="76200">
            <a:solidFill>
              <a:srgbClr val="FF006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46"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0066"/>
                </a:solidFill>
                <a:effectLst/>
                <a:uLnTx/>
                <a:uFillTx/>
                <a:latin typeface="Calibri"/>
                <a:ea typeface="+mn-ea"/>
                <a:cs typeface="+mn-cs"/>
              </a:rPr>
              <a:t>Kể</a:t>
            </a:r>
            <a:r>
              <a:rPr kumimoji="0" lang="en-US" sz="4000" b="1" i="0" u="none" strike="noStrike" kern="1200" cap="none" spc="0" normalizeH="0" baseline="0" noProof="0" dirty="0">
                <a:ln>
                  <a:noFill/>
                </a:ln>
                <a:solidFill>
                  <a:srgbClr val="000066"/>
                </a:solidFill>
                <a:effectLst/>
                <a:uLnTx/>
                <a:uFillTx/>
                <a:latin typeface="Calibri"/>
                <a:ea typeface="+mn-ea"/>
                <a:cs typeface="+mn-cs"/>
              </a:rPr>
              <a:t> </a:t>
            </a:r>
            <a:r>
              <a:rPr kumimoji="0" lang="en-US" sz="4000" b="1" i="0" u="none" strike="noStrike" kern="1200" cap="none" spc="0" normalizeH="0" baseline="0" noProof="0" dirty="0" err="1">
                <a:ln>
                  <a:noFill/>
                </a:ln>
                <a:solidFill>
                  <a:srgbClr val="000066"/>
                </a:solidFill>
                <a:effectLst/>
                <a:uLnTx/>
                <a:uFillTx/>
                <a:latin typeface="Calibri"/>
                <a:ea typeface="+mn-ea"/>
                <a:cs typeface="+mn-cs"/>
              </a:rPr>
              <a:t>lại</a:t>
            </a:r>
            <a:r>
              <a:rPr kumimoji="0" lang="en-US" sz="4000" b="1" i="0" u="none" strike="noStrike" kern="1200" cap="none" spc="0" normalizeH="0" baseline="0" noProof="0" dirty="0">
                <a:ln>
                  <a:noFill/>
                </a:ln>
                <a:solidFill>
                  <a:srgbClr val="000066"/>
                </a:solidFill>
                <a:effectLst/>
                <a:uLnTx/>
                <a:uFillTx/>
                <a:latin typeface="Calibri"/>
                <a:ea typeface="+mn-ea"/>
                <a:cs typeface="+mn-cs"/>
              </a:rPr>
              <a:t> </a:t>
            </a:r>
            <a:r>
              <a:rPr kumimoji="0" lang="en-US" sz="4000" b="1" i="0" u="none" strike="noStrike" kern="1200" cap="none" spc="0" normalizeH="0" baseline="0" noProof="0" dirty="0" err="1">
                <a:ln>
                  <a:noFill/>
                </a:ln>
                <a:solidFill>
                  <a:srgbClr val="000066"/>
                </a:solidFill>
                <a:effectLst/>
                <a:uLnTx/>
                <a:uFillTx/>
                <a:latin typeface="Calibri"/>
                <a:ea typeface="+mn-ea"/>
                <a:cs typeface="+mn-cs"/>
              </a:rPr>
              <a:t>một</a:t>
            </a:r>
            <a:r>
              <a:rPr kumimoji="0" lang="en-US" sz="4000" b="1" i="0" u="none" strike="noStrike" kern="1200" cap="none" spc="0" normalizeH="0" baseline="0" noProof="0" dirty="0">
                <a:ln>
                  <a:noFill/>
                </a:ln>
                <a:solidFill>
                  <a:srgbClr val="000066"/>
                </a:solidFill>
                <a:effectLst/>
                <a:uLnTx/>
                <a:uFillTx/>
                <a:latin typeface="Calibri"/>
                <a:ea typeface="+mn-ea"/>
                <a:cs typeface="+mn-cs"/>
              </a:rPr>
              <a:t> </a:t>
            </a:r>
            <a:r>
              <a:rPr kumimoji="0" lang="en-US" sz="4000" b="1" i="0" u="none" strike="noStrike" kern="1200" cap="none" spc="0" normalizeH="0" baseline="0" noProof="0" dirty="0" err="1">
                <a:ln>
                  <a:noFill/>
                </a:ln>
                <a:solidFill>
                  <a:srgbClr val="000066"/>
                </a:solidFill>
                <a:effectLst/>
                <a:uLnTx/>
                <a:uFillTx/>
                <a:latin typeface="Calibri"/>
                <a:ea typeface="+mn-ea"/>
                <a:cs typeface="+mn-cs"/>
              </a:rPr>
              <a:t>sự</a:t>
            </a:r>
            <a:r>
              <a:rPr kumimoji="0" lang="en-US" sz="4000" b="1" i="0" u="none" strike="noStrike" kern="1200" cap="none" spc="0" normalizeH="0" baseline="0" noProof="0" dirty="0">
                <a:ln>
                  <a:noFill/>
                </a:ln>
                <a:solidFill>
                  <a:srgbClr val="000066"/>
                </a:solidFill>
                <a:effectLst/>
                <a:uLnTx/>
                <a:uFillTx/>
                <a:latin typeface="Calibri"/>
                <a:ea typeface="+mn-ea"/>
                <a:cs typeface="+mn-cs"/>
              </a:rPr>
              <a:t> </a:t>
            </a:r>
            <a:r>
              <a:rPr kumimoji="0" lang="en-US" sz="4000" b="1" i="0" u="none" strike="noStrike" kern="1200" cap="none" spc="0" normalizeH="0" baseline="0" noProof="0" dirty="0" err="1">
                <a:ln>
                  <a:noFill/>
                </a:ln>
                <a:solidFill>
                  <a:srgbClr val="000066"/>
                </a:solidFill>
                <a:effectLst/>
                <a:uLnTx/>
                <a:uFillTx/>
                <a:latin typeface="Calibri"/>
                <a:ea typeface="+mn-ea"/>
                <a:cs typeface="+mn-cs"/>
              </a:rPr>
              <a:t>kiện</a:t>
            </a:r>
            <a:r>
              <a:rPr kumimoji="0" lang="en-US" sz="4000" b="1" i="0" u="none" strike="noStrike" kern="1200" cap="none" spc="0" normalizeH="0" baseline="0" noProof="0" dirty="0">
                <a:ln>
                  <a:noFill/>
                </a:ln>
                <a:solidFill>
                  <a:srgbClr val="000066"/>
                </a:solidFill>
                <a:effectLst/>
                <a:uLnTx/>
                <a:uFillTx/>
                <a:latin typeface="Calibri"/>
                <a:ea typeface="+mn-ea"/>
                <a:cs typeface="+mn-cs"/>
              </a:rPr>
              <a:t> </a:t>
            </a:r>
            <a:r>
              <a:rPr kumimoji="0" lang="en-US" sz="4000" b="1" i="0" u="none" strike="noStrike" kern="1200" cap="none" spc="0" normalizeH="0" baseline="0" noProof="0" dirty="0" err="1">
                <a:ln>
                  <a:noFill/>
                </a:ln>
                <a:solidFill>
                  <a:srgbClr val="000066"/>
                </a:solidFill>
                <a:effectLst/>
                <a:uLnTx/>
                <a:uFillTx/>
                <a:latin typeface="Calibri"/>
                <a:ea typeface="+mn-ea"/>
                <a:cs typeface="+mn-cs"/>
              </a:rPr>
              <a:t>diễn</a:t>
            </a:r>
            <a:r>
              <a:rPr kumimoji="0" lang="en-US" sz="4000" b="1" i="0" u="none" strike="noStrike" kern="1200" cap="none" spc="0" normalizeH="0" baseline="0" noProof="0" dirty="0">
                <a:ln>
                  <a:noFill/>
                </a:ln>
                <a:solidFill>
                  <a:srgbClr val="000066"/>
                </a:solidFill>
                <a:effectLst/>
                <a:uLnTx/>
                <a:uFillTx/>
                <a:latin typeface="Calibri"/>
                <a:ea typeface="+mn-ea"/>
                <a:cs typeface="+mn-cs"/>
              </a:rPr>
              <a:t> </a:t>
            </a:r>
            <a:r>
              <a:rPr kumimoji="0" lang="en-US" sz="4000" b="1" i="0" u="none" strike="noStrike" kern="1200" cap="none" spc="0" normalizeH="0" baseline="0" noProof="0" dirty="0" err="1">
                <a:ln>
                  <a:noFill/>
                </a:ln>
                <a:solidFill>
                  <a:srgbClr val="000066"/>
                </a:solidFill>
                <a:effectLst/>
                <a:uLnTx/>
                <a:uFillTx/>
                <a:latin typeface="Calibri"/>
                <a:ea typeface="+mn-ea"/>
                <a:cs typeface="+mn-cs"/>
              </a:rPr>
              <a:t>ra</a:t>
            </a:r>
            <a:r>
              <a:rPr kumimoji="0" lang="en-US" sz="4000" b="1" i="0" u="none" strike="noStrike" kern="1200" cap="none" spc="0" normalizeH="0" baseline="0" noProof="0" dirty="0">
                <a:ln>
                  <a:noFill/>
                </a:ln>
                <a:solidFill>
                  <a:srgbClr val="000066"/>
                </a:solidFill>
                <a:effectLst/>
                <a:uLnTx/>
                <a:uFillTx/>
                <a:latin typeface="Calibri"/>
                <a:ea typeface="+mn-ea"/>
                <a:cs typeface="+mn-cs"/>
              </a:rPr>
              <a:t> </a:t>
            </a:r>
            <a:r>
              <a:rPr kumimoji="0" lang="en-US" sz="4000" b="1" i="0" u="none" strike="noStrike" kern="1200" cap="none" spc="0" normalizeH="0" baseline="0" noProof="0" dirty="0" err="1">
                <a:ln>
                  <a:noFill/>
                </a:ln>
                <a:solidFill>
                  <a:srgbClr val="000066"/>
                </a:solidFill>
                <a:effectLst/>
                <a:uLnTx/>
                <a:uFillTx/>
                <a:latin typeface="Calibri"/>
                <a:ea typeface="+mn-ea"/>
                <a:cs typeface="+mn-cs"/>
              </a:rPr>
              <a:t>trong</a:t>
            </a:r>
            <a:r>
              <a:rPr kumimoji="0" lang="en-US" sz="4000" b="1" i="0" u="none" strike="noStrike" kern="1200" cap="none" spc="0" normalizeH="0" baseline="0" noProof="0" dirty="0">
                <a:ln>
                  <a:noFill/>
                </a:ln>
                <a:solidFill>
                  <a:srgbClr val="000066"/>
                </a:solidFill>
                <a:effectLst/>
                <a:uLnTx/>
                <a:uFillTx/>
                <a:latin typeface="Calibri"/>
                <a:ea typeface="+mn-ea"/>
                <a:cs typeface="+mn-cs"/>
              </a:rPr>
              <a:t> </a:t>
            </a:r>
            <a:r>
              <a:rPr kumimoji="0" lang="en-US" sz="4000" b="1" i="0" u="none" strike="noStrike" kern="1200" cap="none" spc="0" normalizeH="0" baseline="0" noProof="0" dirty="0" err="1">
                <a:ln>
                  <a:noFill/>
                </a:ln>
                <a:solidFill>
                  <a:srgbClr val="000066"/>
                </a:solidFill>
                <a:effectLst/>
                <a:uLnTx/>
                <a:uFillTx/>
                <a:latin typeface="Calibri"/>
                <a:ea typeface="+mn-ea"/>
                <a:cs typeface="+mn-cs"/>
              </a:rPr>
              <a:t>Cách</a:t>
            </a:r>
            <a:r>
              <a:rPr kumimoji="0" lang="en-US" sz="4000" b="1" i="0" u="none" strike="noStrike" kern="1200" cap="none" spc="0" normalizeH="0" baseline="0" noProof="0" dirty="0">
                <a:ln>
                  <a:noFill/>
                </a:ln>
                <a:solidFill>
                  <a:srgbClr val="000066"/>
                </a:solidFill>
                <a:effectLst/>
                <a:uLnTx/>
                <a:uFillTx/>
                <a:latin typeface="Calibri"/>
                <a:ea typeface="+mn-ea"/>
                <a:cs typeface="+mn-cs"/>
              </a:rPr>
              <a:t> </a:t>
            </a:r>
            <a:r>
              <a:rPr kumimoji="0" lang="en-US" sz="4000" b="1" i="0" u="none" strike="noStrike" kern="1200" cap="none" spc="0" normalizeH="0" baseline="0" noProof="0" dirty="0" err="1">
                <a:ln>
                  <a:noFill/>
                </a:ln>
                <a:solidFill>
                  <a:srgbClr val="000066"/>
                </a:solidFill>
                <a:effectLst/>
                <a:uLnTx/>
                <a:uFillTx/>
                <a:latin typeface="Calibri"/>
                <a:ea typeface="+mn-ea"/>
                <a:cs typeface="+mn-cs"/>
              </a:rPr>
              <a:t>mạng</a:t>
            </a:r>
            <a:r>
              <a:rPr kumimoji="0" lang="en-US" sz="4000" b="1" i="0" u="none" strike="noStrike" kern="1200" cap="none" spc="0" normalizeH="0" baseline="0" noProof="0" dirty="0">
                <a:ln>
                  <a:noFill/>
                </a:ln>
                <a:solidFill>
                  <a:srgbClr val="000066"/>
                </a:solidFill>
                <a:effectLst/>
                <a:uLnTx/>
                <a:uFillTx/>
                <a:latin typeface="Calibri"/>
                <a:ea typeface="+mn-ea"/>
                <a:cs typeface="+mn-cs"/>
              </a:rPr>
              <a:t> </a:t>
            </a:r>
            <a:r>
              <a:rPr kumimoji="0" lang="en-US" sz="4000" b="1" i="0" u="none" strike="noStrike" kern="1200" cap="none" spc="0" normalizeH="0" baseline="0" noProof="0" dirty="0" err="1">
                <a:ln>
                  <a:noFill/>
                </a:ln>
                <a:solidFill>
                  <a:srgbClr val="000066"/>
                </a:solidFill>
                <a:effectLst/>
                <a:uLnTx/>
                <a:uFillTx/>
                <a:latin typeface="Calibri"/>
                <a:ea typeface="+mn-ea"/>
                <a:cs typeface="+mn-cs"/>
              </a:rPr>
              <a:t>tháng</a:t>
            </a:r>
            <a:r>
              <a:rPr kumimoji="0" lang="en-US" sz="4000" b="1" i="0" u="none" strike="noStrike" kern="1200" cap="none" spc="0" normalizeH="0" baseline="0" noProof="0" dirty="0">
                <a:ln>
                  <a:noFill/>
                </a:ln>
                <a:solidFill>
                  <a:srgbClr val="000066"/>
                </a:solidFill>
                <a:effectLst/>
                <a:uLnTx/>
                <a:uFillTx/>
                <a:latin typeface="Calibri"/>
                <a:ea typeface="+mn-ea"/>
                <a:cs typeface="+mn-cs"/>
              </a:rPr>
              <a:t> </a:t>
            </a:r>
            <a:r>
              <a:rPr kumimoji="0" lang="en-US" sz="4000" b="1" i="0" u="none" strike="noStrike" kern="1200" cap="none" spc="0" normalizeH="0" baseline="0" noProof="0" dirty="0" err="1">
                <a:ln>
                  <a:noFill/>
                </a:ln>
                <a:solidFill>
                  <a:srgbClr val="000066"/>
                </a:solidFill>
                <a:effectLst/>
                <a:uLnTx/>
                <a:uFillTx/>
                <a:latin typeface="Calibri"/>
                <a:ea typeface="+mn-ea"/>
                <a:cs typeface="+mn-cs"/>
              </a:rPr>
              <a:t>Tám</a:t>
            </a:r>
            <a:r>
              <a:rPr kumimoji="0" lang="en-US" sz="4000" b="1" i="0" u="none" strike="noStrike" kern="1200" cap="none" spc="0" normalizeH="0" baseline="0" noProof="0" dirty="0">
                <a:ln>
                  <a:noFill/>
                </a:ln>
                <a:solidFill>
                  <a:srgbClr val="000066"/>
                </a:solidFill>
                <a:effectLst/>
                <a:uLnTx/>
                <a:uFillTx/>
                <a:latin typeface="Calibri"/>
                <a:ea typeface="+mn-ea"/>
                <a:cs typeface="+mn-cs"/>
              </a:rPr>
              <a:t> ở </a:t>
            </a:r>
            <a:r>
              <a:rPr kumimoji="0" lang="en-US" sz="4000" b="1" i="0" u="none" strike="noStrike" kern="1200" cap="none" spc="0" normalizeH="0" baseline="0" noProof="0" dirty="0" err="1">
                <a:ln>
                  <a:noFill/>
                </a:ln>
                <a:solidFill>
                  <a:srgbClr val="000066"/>
                </a:solidFill>
                <a:effectLst/>
                <a:uLnTx/>
                <a:uFillTx/>
                <a:latin typeface="Calibri"/>
                <a:ea typeface="+mn-ea"/>
                <a:cs typeface="+mn-cs"/>
              </a:rPr>
              <a:t>Sài</a:t>
            </a:r>
            <a:r>
              <a:rPr kumimoji="0" lang="en-US" sz="4000" b="1" i="0" u="none" strike="noStrike" kern="1200" cap="none" spc="0" normalizeH="0" noProof="0" dirty="0">
                <a:ln>
                  <a:noFill/>
                </a:ln>
                <a:solidFill>
                  <a:srgbClr val="000066"/>
                </a:solidFill>
                <a:effectLst/>
                <a:uLnTx/>
                <a:uFillTx/>
                <a:latin typeface="Calibri"/>
                <a:ea typeface="+mn-ea"/>
                <a:cs typeface="+mn-cs"/>
              </a:rPr>
              <a:t> </a:t>
            </a:r>
            <a:r>
              <a:rPr kumimoji="0" lang="en-US" sz="4000" b="1" i="0" u="none" strike="noStrike" kern="1200" cap="none" spc="0" normalizeH="0" noProof="0" dirty="0" err="1">
                <a:ln>
                  <a:noFill/>
                </a:ln>
                <a:solidFill>
                  <a:srgbClr val="000066"/>
                </a:solidFill>
                <a:effectLst/>
                <a:uLnTx/>
                <a:uFillTx/>
                <a:latin typeface="Calibri"/>
                <a:ea typeface="+mn-ea"/>
                <a:cs typeface="+mn-cs"/>
              </a:rPr>
              <a:t>Gòn</a:t>
            </a:r>
            <a:r>
              <a:rPr kumimoji="0" lang="en-US" sz="4000" b="1" i="0" u="none" strike="noStrike" kern="1200" cap="none" spc="0" normalizeH="0" baseline="0" noProof="0" dirty="0">
                <a:ln>
                  <a:noFill/>
                </a:ln>
                <a:solidFill>
                  <a:srgbClr val="000066"/>
                </a:solidFill>
                <a:effectLst/>
                <a:uLnTx/>
                <a:uFillTx/>
                <a:latin typeface="Calibri"/>
                <a:ea typeface="+mn-ea"/>
                <a:cs typeface="+mn-cs"/>
              </a:rPr>
              <a:t>.</a:t>
            </a:r>
            <a:endParaRPr kumimoji="0" lang="en-US" sz="5400" b="0" i="0" u="none" strike="noStrike" kern="1200" cap="none" spc="0" normalizeH="0" baseline="0" noProof="0" dirty="0">
              <a:ln>
                <a:noFill/>
              </a:ln>
              <a:solidFill>
                <a:srgbClr val="000066"/>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FCAACD0A-B39C-A876-EE29-DE46CF3C63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866" y="2763521"/>
            <a:ext cx="7395129" cy="3707750"/>
          </a:xfrm>
          <a:prstGeom prst="rect">
            <a:avLst/>
          </a:prstGeom>
        </p:spPr>
      </p:pic>
    </p:spTree>
    <p:extLst>
      <p:ext uri="{BB962C8B-B14F-4D97-AF65-F5344CB8AC3E}">
        <p14:creationId xmlns:p14="http://schemas.microsoft.com/office/powerpoint/2010/main" val="113678738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9">
            <a:extLst>
              <a:ext uri="{FF2B5EF4-FFF2-40B4-BE49-F238E27FC236}">
                <a16:creationId xmlns:a16="http://schemas.microsoft.com/office/drawing/2014/main" id="{2F6AFAFC-4D59-48B1-B8B2-4557B7328154}"/>
              </a:ext>
            </a:extLst>
          </p:cNvPr>
          <p:cNvSpPr/>
          <p:nvPr/>
        </p:nvSpPr>
        <p:spPr>
          <a:xfrm>
            <a:off x="330740" y="359923"/>
            <a:ext cx="11605097" cy="6225751"/>
          </a:xfrm>
          <a:custGeom>
            <a:avLst/>
            <a:gdLst>
              <a:gd name="connsiteX0" fmla="*/ 583324 w 9963806"/>
              <a:gd name="connsiteY0" fmla="*/ 0 h 5286426"/>
              <a:gd name="connsiteX1" fmla="*/ 9474265 w 9963806"/>
              <a:gd name="connsiteY1" fmla="*/ 0 h 5286426"/>
              <a:gd name="connsiteX2" fmla="*/ 9486116 w 9963806"/>
              <a:gd name="connsiteY2" fmla="*/ 117559 h 5286426"/>
              <a:gd name="connsiteX3" fmla="*/ 9940029 w 9963806"/>
              <a:gd name="connsiteY3" fmla="*/ 571472 h 5286426"/>
              <a:gd name="connsiteX4" fmla="*/ 9963806 w 9963806"/>
              <a:gd name="connsiteY4" fmla="*/ 573869 h 5286426"/>
              <a:gd name="connsiteX5" fmla="*/ 9963806 w 9963806"/>
              <a:gd name="connsiteY5" fmla="*/ 4712556 h 5286426"/>
              <a:gd name="connsiteX6" fmla="*/ 9940029 w 9963806"/>
              <a:gd name="connsiteY6" fmla="*/ 4714953 h 5286426"/>
              <a:gd name="connsiteX7" fmla="*/ 9474265 w 9963806"/>
              <a:gd name="connsiteY7" fmla="*/ 5286426 h 5286426"/>
              <a:gd name="connsiteX8" fmla="*/ 583323 w 9963806"/>
              <a:gd name="connsiteY8" fmla="*/ 5286426 h 5286426"/>
              <a:gd name="connsiteX9" fmla="*/ 117559 w 9963806"/>
              <a:gd name="connsiteY9" fmla="*/ 4714953 h 5286426"/>
              <a:gd name="connsiteX10" fmla="*/ 0 w 9963806"/>
              <a:gd name="connsiteY10" fmla="*/ 4703102 h 5286426"/>
              <a:gd name="connsiteX11" fmla="*/ 0 w 9963806"/>
              <a:gd name="connsiteY11" fmla="*/ 583324 h 5286426"/>
              <a:gd name="connsiteX12" fmla="*/ 583324 w 9963806"/>
              <a:gd name="connsiteY12" fmla="*/ 0 h 528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63806" h="5286426">
                <a:moveTo>
                  <a:pt x="583324" y="0"/>
                </a:moveTo>
                <a:lnTo>
                  <a:pt x="9474265" y="0"/>
                </a:lnTo>
                <a:lnTo>
                  <a:pt x="9486116" y="117559"/>
                </a:lnTo>
                <a:cubicBezTo>
                  <a:pt x="9532738" y="345397"/>
                  <a:pt x="9712191" y="524850"/>
                  <a:pt x="9940029" y="571472"/>
                </a:cubicBezTo>
                <a:lnTo>
                  <a:pt x="9963806" y="573869"/>
                </a:lnTo>
                <a:lnTo>
                  <a:pt x="9963806" y="4712556"/>
                </a:lnTo>
                <a:lnTo>
                  <a:pt x="9940029" y="4714953"/>
                </a:lnTo>
                <a:cubicBezTo>
                  <a:pt x="9674218" y="4769346"/>
                  <a:pt x="9474265" y="5004535"/>
                  <a:pt x="9474265" y="5286426"/>
                </a:cubicBezTo>
                <a:lnTo>
                  <a:pt x="583323" y="5286426"/>
                </a:lnTo>
                <a:cubicBezTo>
                  <a:pt x="583323" y="5004535"/>
                  <a:pt x="383370" y="4769346"/>
                  <a:pt x="117559" y="4714953"/>
                </a:cubicBezTo>
                <a:lnTo>
                  <a:pt x="0" y="4703102"/>
                </a:lnTo>
                <a:lnTo>
                  <a:pt x="0" y="583324"/>
                </a:lnTo>
                <a:cubicBezTo>
                  <a:pt x="322161" y="583324"/>
                  <a:pt x="583324" y="322160"/>
                  <a:pt x="583324" y="0"/>
                </a:cubicBezTo>
                <a:close/>
              </a:path>
            </a:pathLst>
          </a:custGeom>
          <a:solidFill>
            <a:schemeClr val="bg1"/>
          </a:solidFill>
          <a:ln w="95250">
            <a:solidFill>
              <a:srgbClr val="EAC55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字魂36号-正文宋楷" panose="00000500000000000000" pitchFamily="2" charset="-122"/>
              <a:cs typeface="+mn-cs"/>
            </a:endParaRPr>
          </a:p>
        </p:txBody>
      </p:sp>
      <p:pic>
        <p:nvPicPr>
          <p:cNvPr id="18" name="图片 16">
            <a:extLst>
              <a:ext uri="{FF2B5EF4-FFF2-40B4-BE49-F238E27FC236}">
                <a16:creationId xmlns:a16="http://schemas.microsoft.com/office/drawing/2014/main" id="{5CF9457E-3329-4CFC-97AC-5557F2CD3D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869" y="4706074"/>
            <a:ext cx="2758813" cy="2758813"/>
          </a:xfrm>
          <a:prstGeom prst="rect">
            <a:avLst/>
          </a:prstGeom>
        </p:spPr>
      </p:pic>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556431" y="4852887"/>
            <a:ext cx="2758812" cy="2758812"/>
          </a:xfrm>
          <a:prstGeom prst="rect">
            <a:avLst/>
          </a:prstGeom>
        </p:spPr>
      </p:pic>
      <p:grpSp>
        <p:nvGrpSpPr>
          <p:cNvPr id="14" name="Group 13">
            <a:extLst>
              <a:ext uri="{FF2B5EF4-FFF2-40B4-BE49-F238E27FC236}">
                <a16:creationId xmlns:a16="http://schemas.microsoft.com/office/drawing/2014/main" id="{36DF08A3-1363-525A-1543-FC8807533E0D}"/>
              </a:ext>
            </a:extLst>
          </p:cNvPr>
          <p:cNvGrpSpPr/>
          <p:nvPr/>
        </p:nvGrpSpPr>
        <p:grpSpPr>
          <a:xfrm>
            <a:off x="1229360" y="1625600"/>
            <a:ext cx="9784080" cy="3464561"/>
            <a:chOff x="4032738" y="1851109"/>
            <a:chExt cx="8018587" cy="4041543"/>
          </a:xfrm>
        </p:grpSpPr>
        <p:sp>
          <p:nvSpPr>
            <p:cNvPr id="5" name="Rectangle: Rounded Corners 4">
              <a:extLst>
                <a:ext uri="{FF2B5EF4-FFF2-40B4-BE49-F238E27FC236}">
                  <a16:creationId xmlns:a16="http://schemas.microsoft.com/office/drawing/2014/main" id="{BB07301A-A154-0AA3-3021-D57849A4E07C}"/>
                </a:ext>
              </a:extLst>
            </p:cNvPr>
            <p:cNvSpPr/>
            <p:nvPr/>
          </p:nvSpPr>
          <p:spPr>
            <a:xfrm>
              <a:off x="4032738" y="1851109"/>
              <a:ext cx="8018587" cy="4041543"/>
            </a:xfrm>
            <a:prstGeom prst="roundRect">
              <a:avLst>
                <a:gd name="adj" fmla="val 4595"/>
              </a:avLst>
            </a:prstGeom>
            <a:solidFill>
              <a:schemeClr val="bg1">
                <a:alpha val="96000"/>
              </a:schemeClr>
            </a:solidFill>
            <a:ln w="7620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0" name="a">
              <a:extLst>
                <a:ext uri="{FF2B5EF4-FFF2-40B4-BE49-F238E27FC236}">
                  <a16:creationId xmlns:a16="http://schemas.microsoft.com/office/drawing/2014/main" id="{D2D93BF6-31DA-F41A-5D2B-8A43861D0B11}"/>
                </a:ext>
              </a:extLst>
            </p:cNvPr>
            <p:cNvSpPr/>
            <p:nvPr/>
          </p:nvSpPr>
          <p:spPr>
            <a:xfrm>
              <a:off x="4315845" y="2431917"/>
              <a:ext cx="7605322" cy="2641599"/>
            </a:xfrm>
            <a:prstGeom prst="roundRect">
              <a:avLst/>
            </a:prstGeom>
            <a:no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1000"/>
                </a:spcAft>
                <a:buClrTx/>
                <a:buSzTx/>
                <a:buFontTx/>
                <a:buNone/>
                <a:tabLst/>
                <a:defRPr/>
              </a:pPr>
              <a:r>
                <a:rPr kumimoji="0" lang="vi-VN" sz="36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Tại Sài Gòn sáng 25 – 8, hàng chục vạn nhân dân thành phố và các tỉnh lân cận kéo về trung tâm để tham dự mit tinh chào mừng thắng lợi của cuộc khởi nghĩa chính quyền cách mạng ra mắt nhân dâ</a:t>
              </a:r>
              <a:r>
                <a:rPr kumimoji="0" lang="en-US" sz="36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n.</a:t>
              </a:r>
              <a:endParaRPr kumimoji="0" lang="vi-VN" sz="36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spTree>
    <p:extLst>
      <p:ext uri="{BB962C8B-B14F-4D97-AF65-F5344CB8AC3E}">
        <p14:creationId xmlns:p14="http://schemas.microsoft.com/office/powerpoint/2010/main" val="351942023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1+#ppt_w/2"/>
                                          </p:val>
                                        </p:tav>
                                        <p:tav tm="100000">
                                          <p:val>
                                            <p:strVal val="#ppt_x"/>
                                          </p:val>
                                        </p:tav>
                                      </p:tavLst>
                                    </p:anim>
                                    <p:anim calcmode="lin" valueType="num">
                                      <p:cBhvr additive="base">
                                        <p:cTn id="8" dur="75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9">
            <a:extLst>
              <a:ext uri="{FF2B5EF4-FFF2-40B4-BE49-F238E27FC236}">
                <a16:creationId xmlns:a16="http://schemas.microsoft.com/office/drawing/2014/main" id="{2F6AFAFC-4D59-48B1-B8B2-4557B7328154}"/>
              </a:ext>
            </a:extLst>
          </p:cNvPr>
          <p:cNvSpPr/>
          <p:nvPr/>
        </p:nvSpPr>
        <p:spPr>
          <a:xfrm>
            <a:off x="330740" y="359923"/>
            <a:ext cx="11605097" cy="6225751"/>
          </a:xfrm>
          <a:custGeom>
            <a:avLst/>
            <a:gdLst>
              <a:gd name="connsiteX0" fmla="*/ 583324 w 9963806"/>
              <a:gd name="connsiteY0" fmla="*/ 0 h 5286426"/>
              <a:gd name="connsiteX1" fmla="*/ 9474265 w 9963806"/>
              <a:gd name="connsiteY1" fmla="*/ 0 h 5286426"/>
              <a:gd name="connsiteX2" fmla="*/ 9486116 w 9963806"/>
              <a:gd name="connsiteY2" fmla="*/ 117559 h 5286426"/>
              <a:gd name="connsiteX3" fmla="*/ 9940029 w 9963806"/>
              <a:gd name="connsiteY3" fmla="*/ 571472 h 5286426"/>
              <a:gd name="connsiteX4" fmla="*/ 9963806 w 9963806"/>
              <a:gd name="connsiteY4" fmla="*/ 573869 h 5286426"/>
              <a:gd name="connsiteX5" fmla="*/ 9963806 w 9963806"/>
              <a:gd name="connsiteY5" fmla="*/ 4712556 h 5286426"/>
              <a:gd name="connsiteX6" fmla="*/ 9940029 w 9963806"/>
              <a:gd name="connsiteY6" fmla="*/ 4714953 h 5286426"/>
              <a:gd name="connsiteX7" fmla="*/ 9474265 w 9963806"/>
              <a:gd name="connsiteY7" fmla="*/ 5286426 h 5286426"/>
              <a:gd name="connsiteX8" fmla="*/ 583323 w 9963806"/>
              <a:gd name="connsiteY8" fmla="*/ 5286426 h 5286426"/>
              <a:gd name="connsiteX9" fmla="*/ 117559 w 9963806"/>
              <a:gd name="connsiteY9" fmla="*/ 4714953 h 5286426"/>
              <a:gd name="connsiteX10" fmla="*/ 0 w 9963806"/>
              <a:gd name="connsiteY10" fmla="*/ 4703102 h 5286426"/>
              <a:gd name="connsiteX11" fmla="*/ 0 w 9963806"/>
              <a:gd name="connsiteY11" fmla="*/ 583324 h 5286426"/>
              <a:gd name="connsiteX12" fmla="*/ 583324 w 9963806"/>
              <a:gd name="connsiteY12" fmla="*/ 0 h 528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63806" h="5286426">
                <a:moveTo>
                  <a:pt x="583324" y="0"/>
                </a:moveTo>
                <a:lnTo>
                  <a:pt x="9474265" y="0"/>
                </a:lnTo>
                <a:lnTo>
                  <a:pt x="9486116" y="117559"/>
                </a:lnTo>
                <a:cubicBezTo>
                  <a:pt x="9532738" y="345397"/>
                  <a:pt x="9712191" y="524850"/>
                  <a:pt x="9940029" y="571472"/>
                </a:cubicBezTo>
                <a:lnTo>
                  <a:pt x="9963806" y="573869"/>
                </a:lnTo>
                <a:lnTo>
                  <a:pt x="9963806" y="4712556"/>
                </a:lnTo>
                <a:lnTo>
                  <a:pt x="9940029" y="4714953"/>
                </a:lnTo>
                <a:cubicBezTo>
                  <a:pt x="9674218" y="4769346"/>
                  <a:pt x="9474265" y="5004535"/>
                  <a:pt x="9474265" y="5286426"/>
                </a:cubicBezTo>
                <a:lnTo>
                  <a:pt x="583323" y="5286426"/>
                </a:lnTo>
                <a:cubicBezTo>
                  <a:pt x="583323" y="5004535"/>
                  <a:pt x="383370" y="4769346"/>
                  <a:pt x="117559" y="4714953"/>
                </a:cubicBezTo>
                <a:lnTo>
                  <a:pt x="0" y="4703102"/>
                </a:lnTo>
                <a:lnTo>
                  <a:pt x="0" y="583324"/>
                </a:lnTo>
                <a:cubicBezTo>
                  <a:pt x="322161" y="583324"/>
                  <a:pt x="583324" y="322160"/>
                  <a:pt x="583324" y="0"/>
                </a:cubicBezTo>
                <a:close/>
              </a:path>
            </a:pathLst>
          </a:custGeom>
          <a:solidFill>
            <a:schemeClr val="bg1"/>
          </a:solidFill>
          <a:ln w="95250">
            <a:solidFill>
              <a:srgbClr val="EAC55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字魂36号-正文宋楷" panose="00000500000000000000" pitchFamily="2" charset="-122"/>
              <a:cs typeface="+mn-cs"/>
            </a:endParaRPr>
          </a:p>
        </p:txBody>
      </p:sp>
      <p:pic>
        <p:nvPicPr>
          <p:cNvPr id="18" name="图片 16">
            <a:extLst>
              <a:ext uri="{FF2B5EF4-FFF2-40B4-BE49-F238E27FC236}">
                <a16:creationId xmlns:a16="http://schemas.microsoft.com/office/drawing/2014/main" id="{5CF9457E-3329-4CFC-97AC-5557F2CD3D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869" y="4706074"/>
            <a:ext cx="2758813" cy="2758813"/>
          </a:xfrm>
          <a:prstGeom prst="rect">
            <a:avLst/>
          </a:prstGeom>
        </p:spPr>
      </p:pic>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556431" y="4852887"/>
            <a:ext cx="2758812" cy="2758812"/>
          </a:xfrm>
          <a:prstGeom prst="rect">
            <a:avLst/>
          </a:prstGeom>
        </p:spPr>
      </p:pic>
      <p:sp>
        <p:nvSpPr>
          <p:cNvPr id="4" name="Rectangle: Rounded Corners 3">
            <a:extLst>
              <a:ext uri="{FF2B5EF4-FFF2-40B4-BE49-F238E27FC236}">
                <a16:creationId xmlns:a16="http://schemas.microsoft.com/office/drawing/2014/main" id="{83E24B38-2FA2-809C-3567-A3646C387CBE}"/>
              </a:ext>
            </a:extLst>
          </p:cNvPr>
          <p:cNvSpPr/>
          <p:nvPr/>
        </p:nvSpPr>
        <p:spPr>
          <a:xfrm>
            <a:off x="2274097" y="897629"/>
            <a:ext cx="8576783" cy="1987811"/>
          </a:xfrm>
          <a:prstGeom prst="roundRect">
            <a:avLst>
              <a:gd name="adj" fmla="val 26614"/>
            </a:avLst>
          </a:prstGeom>
          <a:solidFill>
            <a:schemeClr val="accent4">
              <a:lumMod val="20000"/>
              <a:lumOff val="80000"/>
            </a:schemeClr>
          </a:solidFill>
          <a:ln>
            <a:solidFill>
              <a:srgbClr val="0070C0"/>
            </a:solidFill>
            <a:prstDash val="lg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000" b="1">
                <a:solidFill>
                  <a:srgbClr val="333333"/>
                </a:solidFill>
                <a:effectLst/>
                <a:latin typeface="Cambria" panose="02040503050406030204" pitchFamily="18" charset="0"/>
                <a:ea typeface="Cambria" panose="02040503050406030204" pitchFamily="18" charset="0"/>
              </a:rPr>
              <a:t>Thắng lợi ở Hà Nội, Huế, Sài Gòn đã có tác dụng gì đối với cuộc Tổng khởi nghĩa trong cả nước?</a:t>
            </a:r>
            <a:endParaRPr lang="en-US" sz="3600" dirty="0">
              <a:effectLst/>
              <a:latin typeface="Cambria" panose="02040503050406030204" pitchFamily="18" charset="0"/>
              <a:ea typeface="Cambria" panose="02040503050406030204" pitchFamily="18" charset="0"/>
            </a:endParaRPr>
          </a:p>
        </p:txBody>
      </p:sp>
      <p:pic>
        <p:nvPicPr>
          <p:cNvPr id="3" name="Picture 2">
            <a:hlinkClick r:id="" action="ppaction://noaction"/>
            <a:extLst>
              <a:ext uri="{FF2B5EF4-FFF2-40B4-BE49-F238E27FC236}">
                <a16:creationId xmlns:a16="http://schemas.microsoft.com/office/drawing/2014/main" id="{C3C456FF-A360-7A50-0353-C985AF1BF1D8}"/>
              </a:ext>
            </a:extLst>
          </p:cNvPr>
          <p:cNvPicPr>
            <a:picLocks noChangeAspect="1"/>
          </p:cNvPicPr>
          <p:nvPr/>
        </p:nvPicPr>
        <p:blipFill>
          <a:blip r:embed="rId5">
            <a:extLst>
              <a:ext uri="{28A0092B-C50C-407E-A947-70E740481C1C}">
                <a14:useLocalDpi xmlns:a14="http://schemas.microsoft.com/office/drawing/2010/main" val="0"/>
              </a:ext>
            </a:extLst>
          </a:blip>
          <a:srcRect t="2660" r="54375" b="19400"/>
          <a:stretch/>
        </p:blipFill>
        <p:spPr>
          <a:xfrm>
            <a:off x="744659" y="2560321"/>
            <a:ext cx="4050862" cy="4034236"/>
          </a:xfrm>
          <a:prstGeom prst="rect">
            <a:avLst/>
          </a:prstGeom>
        </p:spPr>
      </p:pic>
    </p:spTree>
    <p:extLst>
      <p:ext uri="{BB962C8B-B14F-4D97-AF65-F5344CB8AC3E}">
        <p14:creationId xmlns:p14="http://schemas.microsoft.com/office/powerpoint/2010/main" val="142358746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1+#ppt_w/2"/>
                                          </p:val>
                                        </p:tav>
                                        <p:tav tm="100000">
                                          <p:val>
                                            <p:strVal val="#ppt_x"/>
                                          </p:val>
                                        </p:tav>
                                      </p:tavLst>
                                    </p:anim>
                                    <p:anim calcmode="lin" valueType="num">
                                      <p:cBhvr additive="base">
                                        <p:cTn id="8" dur="75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9">
            <a:extLst>
              <a:ext uri="{FF2B5EF4-FFF2-40B4-BE49-F238E27FC236}">
                <a16:creationId xmlns:a16="http://schemas.microsoft.com/office/drawing/2014/main" id="{2F6AFAFC-4D59-48B1-B8B2-4557B7328154}"/>
              </a:ext>
            </a:extLst>
          </p:cNvPr>
          <p:cNvSpPr/>
          <p:nvPr/>
        </p:nvSpPr>
        <p:spPr>
          <a:xfrm>
            <a:off x="330740" y="359923"/>
            <a:ext cx="11605097" cy="6225751"/>
          </a:xfrm>
          <a:custGeom>
            <a:avLst/>
            <a:gdLst>
              <a:gd name="connsiteX0" fmla="*/ 583324 w 9963806"/>
              <a:gd name="connsiteY0" fmla="*/ 0 h 5286426"/>
              <a:gd name="connsiteX1" fmla="*/ 9474265 w 9963806"/>
              <a:gd name="connsiteY1" fmla="*/ 0 h 5286426"/>
              <a:gd name="connsiteX2" fmla="*/ 9486116 w 9963806"/>
              <a:gd name="connsiteY2" fmla="*/ 117559 h 5286426"/>
              <a:gd name="connsiteX3" fmla="*/ 9940029 w 9963806"/>
              <a:gd name="connsiteY3" fmla="*/ 571472 h 5286426"/>
              <a:gd name="connsiteX4" fmla="*/ 9963806 w 9963806"/>
              <a:gd name="connsiteY4" fmla="*/ 573869 h 5286426"/>
              <a:gd name="connsiteX5" fmla="*/ 9963806 w 9963806"/>
              <a:gd name="connsiteY5" fmla="*/ 4712556 h 5286426"/>
              <a:gd name="connsiteX6" fmla="*/ 9940029 w 9963806"/>
              <a:gd name="connsiteY6" fmla="*/ 4714953 h 5286426"/>
              <a:gd name="connsiteX7" fmla="*/ 9474265 w 9963806"/>
              <a:gd name="connsiteY7" fmla="*/ 5286426 h 5286426"/>
              <a:gd name="connsiteX8" fmla="*/ 583323 w 9963806"/>
              <a:gd name="connsiteY8" fmla="*/ 5286426 h 5286426"/>
              <a:gd name="connsiteX9" fmla="*/ 117559 w 9963806"/>
              <a:gd name="connsiteY9" fmla="*/ 4714953 h 5286426"/>
              <a:gd name="connsiteX10" fmla="*/ 0 w 9963806"/>
              <a:gd name="connsiteY10" fmla="*/ 4703102 h 5286426"/>
              <a:gd name="connsiteX11" fmla="*/ 0 w 9963806"/>
              <a:gd name="connsiteY11" fmla="*/ 583324 h 5286426"/>
              <a:gd name="connsiteX12" fmla="*/ 583324 w 9963806"/>
              <a:gd name="connsiteY12" fmla="*/ 0 h 528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63806" h="5286426">
                <a:moveTo>
                  <a:pt x="583324" y="0"/>
                </a:moveTo>
                <a:lnTo>
                  <a:pt x="9474265" y="0"/>
                </a:lnTo>
                <a:lnTo>
                  <a:pt x="9486116" y="117559"/>
                </a:lnTo>
                <a:cubicBezTo>
                  <a:pt x="9532738" y="345397"/>
                  <a:pt x="9712191" y="524850"/>
                  <a:pt x="9940029" y="571472"/>
                </a:cubicBezTo>
                <a:lnTo>
                  <a:pt x="9963806" y="573869"/>
                </a:lnTo>
                <a:lnTo>
                  <a:pt x="9963806" y="4712556"/>
                </a:lnTo>
                <a:lnTo>
                  <a:pt x="9940029" y="4714953"/>
                </a:lnTo>
                <a:cubicBezTo>
                  <a:pt x="9674218" y="4769346"/>
                  <a:pt x="9474265" y="5004535"/>
                  <a:pt x="9474265" y="5286426"/>
                </a:cubicBezTo>
                <a:lnTo>
                  <a:pt x="583323" y="5286426"/>
                </a:lnTo>
                <a:cubicBezTo>
                  <a:pt x="583323" y="5004535"/>
                  <a:pt x="383370" y="4769346"/>
                  <a:pt x="117559" y="4714953"/>
                </a:cubicBezTo>
                <a:lnTo>
                  <a:pt x="0" y="4703102"/>
                </a:lnTo>
                <a:lnTo>
                  <a:pt x="0" y="583324"/>
                </a:lnTo>
                <a:cubicBezTo>
                  <a:pt x="322161" y="583324"/>
                  <a:pt x="583324" y="322160"/>
                  <a:pt x="583324" y="0"/>
                </a:cubicBezTo>
                <a:close/>
              </a:path>
            </a:pathLst>
          </a:custGeom>
          <a:solidFill>
            <a:schemeClr val="bg1"/>
          </a:solidFill>
          <a:ln w="95250">
            <a:solidFill>
              <a:srgbClr val="EAC55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字魂36号-正文宋楷" panose="00000500000000000000" pitchFamily="2" charset="-122"/>
              <a:cs typeface="+mn-cs"/>
            </a:endParaRPr>
          </a:p>
        </p:txBody>
      </p:sp>
      <p:pic>
        <p:nvPicPr>
          <p:cNvPr id="24" name="图片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934008" y="4740680"/>
            <a:ext cx="2758812" cy="2758812"/>
          </a:xfrm>
          <a:prstGeom prst="rect">
            <a:avLst/>
          </a:prstGeom>
        </p:spPr>
      </p:pic>
      <p:pic>
        <p:nvPicPr>
          <p:cNvPr id="18" name="图片 16">
            <a:extLst>
              <a:ext uri="{FF2B5EF4-FFF2-40B4-BE49-F238E27FC236}">
                <a16:creationId xmlns:a16="http://schemas.microsoft.com/office/drawing/2014/main" id="{5CF9457E-3329-4CFC-97AC-5557F2CD3D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007" y="4671672"/>
            <a:ext cx="2758813" cy="2758813"/>
          </a:xfrm>
          <a:prstGeom prst="rect">
            <a:avLst/>
          </a:prstGeom>
        </p:spPr>
      </p:pic>
      <p:sp>
        <p:nvSpPr>
          <p:cNvPr id="21" name="Text Box 18">
            <a:extLst>
              <a:ext uri="{FF2B5EF4-FFF2-40B4-BE49-F238E27FC236}">
                <a16:creationId xmlns:a16="http://schemas.microsoft.com/office/drawing/2014/main" id="{F3C96D8C-E6BD-4394-86EC-80255C380064}"/>
              </a:ext>
            </a:extLst>
          </p:cNvPr>
          <p:cNvSpPr txBox="1">
            <a:spLocks noChangeArrowheads="1"/>
          </p:cNvSpPr>
          <p:nvPr/>
        </p:nvSpPr>
        <p:spPr bwMode="auto">
          <a:xfrm>
            <a:off x="1187507" y="1166842"/>
            <a:ext cx="1021080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CC"/>
                </a:solidFill>
                <a:latin typeface=".VnTime" panose="020B7200000000000000" pitchFamily="34" charset="0"/>
              </a:defRPr>
            </a:lvl1pPr>
            <a:lvl2pPr marL="742950" indent="-285750">
              <a:defRPr sz="2400">
                <a:solidFill>
                  <a:srgbClr val="0000CC"/>
                </a:solidFill>
                <a:latin typeface=".VnTime" panose="020B7200000000000000" pitchFamily="34" charset="0"/>
              </a:defRPr>
            </a:lvl2pPr>
            <a:lvl3pPr marL="1143000" indent="-228600">
              <a:defRPr sz="2400">
                <a:solidFill>
                  <a:srgbClr val="0000CC"/>
                </a:solidFill>
                <a:latin typeface=".VnTime" panose="020B7200000000000000" pitchFamily="34" charset="0"/>
              </a:defRPr>
            </a:lvl3pPr>
            <a:lvl4pPr marL="1600200" indent="-228600">
              <a:defRPr sz="2400">
                <a:solidFill>
                  <a:srgbClr val="0000CC"/>
                </a:solidFill>
                <a:latin typeface=".VnTime" panose="020B7200000000000000" pitchFamily="34" charset="0"/>
              </a:defRPr>
            </a:lvl4pPr>
            <a:lvl5pPr marL="2057400" indent="-228600">
              <a:defRPr sz="2400">
                <a:solidFill>
                  <a:srgbClr val="0000CC"/>
                </a:solidFill>
                <a:latin typeface=".VnTime" panose="020B7200000000000000" pitchFamily="34" charset="0"/>
              </a:defRPr>
            </a:lvl5pPr>
            <a:lvl6pPr marL="2514600" indent="-228600" eaLnBrk="0" fontAlgn="base" hangingPunct="0">
              <a:spcBef>
                <a:spcPct val="0"/>
              </a:spcBef>
              <a:spcAft>
                <a:spcPct val="0"/>
              </a:spcAft>
              <a:defRPr sz="2400">
                <a:solidFill>
                  <a:srgbClr val="0000CC"/>
                </a:solidFill>
                <a:latin typeface=".VnTime" panose="020B7200000000000000" pitchFamily="34" charset="0"/>
              </a:defRPr>
            </a:lvl6pPr>
            <a:lvl7pPr marL="2971800" indent="-228600" eaLnBrk="0" fontAlgn="base" hangingPunct="0">
              <a:spcBef>
                <a:spcPct val="0"/>
              </a:spcBef>
              <a:spcAft>
                <a:spcPct val="0"/>
              </a:spcAft>
              <a:defRPr sz="2400">
                <a:solidFill>
                  <a:srgbClr val="0000CC"/>
                </a:solidFill>
                <a:latin typeface=".VnTime" panose="020B7200000000000000" pitchFamily="34" charset="0"/>
              </a:defRPr>
            </a:lvl7pPr>
            <a:lvl8pPr marL="3429000" indent="-228600" eaLnBrk="0" fontAlgn="base" hangingPunct="0">
              <a:spcBef>
                <a:spcPct val="0"/>
              </a:spcBef>
              <a:spcAft>
                <a:spcPct val="0"/>
              </a:spcAft>
              <a:defRPr sz="2400">
                <a:solidFill>
                  <a:srgbClr val="0000CC"/>
                </a:solidFill>
                <a:latin typeface=".VnTime" panose="020B7200000000000000" pitchFamily="34" charset="0"/>
              </a:defRPr>
            </a:lvl8pPr>
            <a:lvl9pPr marL="3886200" indent="-228600" eaLnBrk="0" fontAlgn="base" hangingPunct="0">
              <a:spcBef>
                <a:spcPct val="0"/>
              </a:spcBef>
              <a:spcAft>
                <a:spcPct val="0"/>
              </a:spcAft>
              <a:defRPr sz="2400">
                <a:solidFill>
                  <a:srgbClr val="0000CC"/>
                </a:solidFill>
                <a:latin typeface=".VnTime" panose="020B7200000000000000" pitchFamily="34" charset="0"/>
              </a:defRPr>
            </a:lvl9pPr>
          </a:lstStyle>
          <a:p>
            <a:pPr lvl="0" algn="just"/>
            <a:r>
              <a:rPr lang="vi-VN" altLang="en-US" sz="4400" b="1" dirty="0">
                <a:solidFill>
                  <a:srgbClr val="02546A"/>
                </a:solidFill>
                <a:latin typeface="Cambria" panose="02040503050406030204" pitchFamily="18" charset="0"/>
                <a:ea typeface="Cambria" panose="02040503050406030204" pitchFamily="18" charset="0"/>
                <a:cs typeface="Times New Roman" panose="02020603050405020304" pitchFamily="18" charset="0"/>
              </a:rPr>
              <a:t>Tổng khởi nghĩa giành thắng lợi ở Hà Nội Huế Sài Gòn đã có tác dụng cổ vũ nhân dân các địa phương khác đứng lên giành chính quyền và chỉ trong vòng nửa tháng các địa phương trong cả nước đã giành được chính quyền về tay nhân dân.</a:t>
            </a:r>
            <a:endParaRPr kumimoji="0" lang="en-US" altLang="en-US" sz="4400" b="1" i="0" u="none" strike="noStrike" kern="1200" cap="none" spc="0" normalizeH="0" baseline="0" noProof="0" dirty="0">
              <a:ln>
                <a:noFill/>
              </a:ln>
              <a:solidFill>
                <a:srgbClr val="02546A"/>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28113934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1+#ppt_w/2"/>
                                          </p:val>
                                        </p:tav>
                                        <p:tav tm="100000">
                                          <p:val>
                                            <p:strVal val="#ppt_x"/>
                                          </p:val>
                                        </p:tav>
                                      </p:tavLst>
                                    </p:anim>
                                    <p:anim calcmode="lin" valueType="num">
                                      <p:cBhvr additive="base">
                                        <p:cTn id="8" dur="75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2" descr="D:\资料\组 7.png组 7">
            <a:extLst>
              <a:ext uri="{FF2B5EF4-FFF2-40B4-BE49-F238E27FC236}">
                <a16:creationId xmlns:a16="http://schemas.microsoft.com/office/drawing/2014/main" id="{0DD634F7-8ECC-49EF-8BAF-E81F062927DA}"/>
              </a:ext>
            </a:extLst>
          </p:cNvPr>
          <p:cNvPicPr>
            <a:picLocks noChangeAspect="1"/>
          </p:cNvPicPr>
          <p:nvPr/>
        </p:nvPicPr>
        <p:blipFill>
          <a:blip r:embed="rId2"/>
          <a:srcRect l="8720" r="8720"/>
          <a:stretch>
            <a:fillRect/>
          </a:stretch>
        </p:blipFill>
        <p:spPr>
          <a:xfrm>
            <a:off x="634" y="1506682"/>
            <a:ext cx="12191365" cy="4158061"/>
          </a:xfrm>
          <a:prstGeom prst="rect">
            <a:avLst/>
          </a:prstGeom>
        </p:spPr>
      </p:pic>
      <p:pic>
        <p:nvPicPr>
          <p:cNvPr id="3" name="图片 8">
            <a:extLst>
              <a:ext uri="{FF2B5EF4-FFF2-40B4-BE49-F238E27FC236}">
                <a16:creationId xmlns:a16="http://schemas.microsoft.com/office/drawing/2014/main" id="{4E3E0FE0-6A25-4EBF-B01F-D7C81721BD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850" y="5182559"/>
            <a:ext cx="5920402" cy="1488343"/>
          </a:xfrm>
          <a:prstGeom prst="rect">
            <a:avLst/>
          </a:prstGeom>
        </p:spPr>
      </p:pic>
      <p:pic>
        <p:nvPicPr>
          <p:cNvPr id="5" name="图片 7">
            <a:extLst>
              <a:ext uri="{FF2B5EF4-FFF2-40B4-BE49-F238E27FC236}">
                <a16:creationId xmlns:a16="http://schemas.microsoft.com/office/drawing/2014/main" id="{B4567780-8F34-43CC-A132-340041DC39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419724"/>
            <a:ext cx="5884750" cy="1438275"/>
          </a:xfrm>
          <a:prstGeom prst="rect">
            <a:avLst/>
          </a:prstGeom>
        </p:spPr>
      </p:pic>
      <p:pic>
        <p:nvPicPr>
          <p:cNvPr id="6" name="图片 9">
            <a:extLst>
              <a:ext uri="{FF2B5EF4-FFF2-40B4-BE49-F238E27FC236}">
                <a16:creationId xmlns:a16="http://schemas.microsoft.com/office/drawing/2014/main" id="{027B934A-626F-4A4A-8C25-2F662B35D70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10846" y="5715733"/>
            <a:ext cx="5884750" cy="1142266"/>
          </a:xfrm>
          <a:prstGeom prst="rect">
            <a:avLst/>
          </a:prstGeom>
        </p:spPr>
      </p:pic>
      <p:pic>
        <p:nvPicPr>
          <p:cNvPr id="18" name="图片 5">
            <a:extLst>
              <a:ext uri="{FF2B5EF4-FFF2-40B4-BE49-F238E27FC236}">
                <a16:creationId xmlns:a16="http://schemas.microsoft.com/office/drawing/2014/main" id="{92BF052C-807C-43C0-8426-1AF9E7652F3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485491" y="5229013"/>
            <a:ext cx="1736164" cy="1670100"/>
          </a:xfrm>
          <a:prstGeom prst="rect">
            <a:avLst/>
          </a:prstGeom>
        </p:spPr>
      </p:pic>
      <p:pic>
        <p:nvPicPr>
          <p:cNvPr id="23" name="图片 66" descr="云">
            <a:extLst>
              <a:ext uri="{FF2B5EF4-FFF2-40B4-BE49-F238E27FC236}">
                <a16:creationId xmlns:a16="http://schemas.microsoft.com/office/drawing/2014/main" id="{2F26C6B9-7B80-4209-A07C-49F687DCEFC8}"/>
              </a:ext>
            </a:extLst>
          </p:cNvPr>
          <p:cNvPicPr>
            <a:picLocks noChangeAspect="1"/>
          </p:cNvPicPr>
          <p:nvPr/>
        </p:nvPicPr>
        <p:blipFill>
          <a:blip r:embed="rId7"/>
          <a:stretch>
            <a:fillRect/>
          </a:stretch>
        </p:blipFill>
        <p:spPr>
          <a:xfrm>
            <a:off x="0" y="1872"/>
            <a:ext cx="12192000" cy="1950720"/>
          </a:xfrm>
          <a:prstGeom prst="rect">
            <a:avLst/>
          </a:prstGeom>
        </p:spPr>
      </p:pic>
      <p:pic>
        <p:nvPicPr>
          <p:cNvPr id="4" name="图片 5">
            <a:extLst>
              <a:ext uri="{FF2B5EF4-FFF2-40B4-BE49-F238E27FC236}">
                <a16:creationId xmlns:a16="http://schemas.microsoft.com/office/drawing/2014/main" id="{BC81C456-76D7-BDA4-CB79-ABD407B3BE6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 y="5229013"/>
            <a:ext cx="1736164" cy="1670100"/>
          </a:xfrm>
          <a:prstGeom prst="rect">
            <a:avLst/>
          </a:prstGeom>
        </p:spPr>
      </p:pic>
      <p:pic>
        <p:nvPicPr>
          <p:cNvPr id="9" name="Picture 8">
            <a:extLst>
              <a:ext uri="{FF2B5EF4-FFF2-40B4-BE49-F238E27FC236}">
                <a16:creationId xmlns:a16="http://schemas.microsoft.com/office/drawing/2014/main" id="{317B8DC8-A5A2-C56A-44D2-511BF9DC79B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19200" y="1809750"/>
            <a:ext cx="9753600" cy="3238500"/>
          </a:xfrm>
          <a:prstGeom prst="rect">
            <a:avLst/>
          </a:prstGeom>
        </p:spPr>
      </p:pic>
    </p:spTree>
    <p:extLst>
      <p:ext uri="{BB962C8B-B14F-4D97-AF65-F5344CB8AC3E}">
        <p14:creationId xmlns:p14="http://schemas.microsoft.com/office/powerpoint/2010/main" val="333368426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2"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right)">
                                      <p:cBhvr>
                                        <p:cTn id="16" dur="500"/>
                                        <p:tgtEl>
                                          <p:spTgt spid="18"/>
                                        </p:tgtEl>
                                      </p:cBhvr>
                                    </p:animEffect>
                                  </p:childTnLst>
                                </p:cTn>
                              </p:par>
                              <p:par>
                                <p:cTn id="17" presetID="50" presetClass="entr" presetSubtype="0" decel="10000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strVal val="#ppt_w+.3"/>
                                          </p:val>
                                        </p:tav>
                                        <p:tav tm="100000">
                                          <p:val>
                                            <p:strVal val="#ppt_w"/>
                                          </p:val>
                                        </p:tav>
                                      </p:tavLst>
                                    </p:anim>
                                    <p:anim calcmode="lin" valueType="num">
                                      <p:cBhvr>
                                        <p:cTn id="20" dur="1000" fill="hold"/>
                                        <p:tgtEl>
                                          <p:spTgt spid="2"/>
                                        </p:tgtEl>
                                        <p:attrNameLst>
                                          <p:attrName>ppt_h</p:attrName>
                                        </p:attrNameLst>
                                      </p:cBhvr>
                                      <p:tavLst>
                                        <p:tav tm="0">
                                          <p:val>
                                            <p:strVal val="#ppt_h"/>
                                          </p:val>
                                        </p:tav>
                                        <p:tav tm="100000">
                                          <p:val>
                                            <p:strVal val="#ppt_h"/>
                                          </p:val>
                                        </p:tav>
                                      </p:tavLst>
                                    </p:anim>
                                    <p:animEffect transition="in" filter="fade">
                                      <p:cBhvr>
                                        <p:cTn id="21" dur="1000"/>
                                        <p:tgtEl>
                                          <p:spTgt spid="2"/>
                                        </p:tgtEl>
                                      </p:cBhvr>
                                    </p:animEffect>
                                  </p:childTnLst>
                                </p:cTn>
                              </p:par>
                              <p:par>
                                <p:cTn id="22" presetID="9"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dissolve">
                                      <p:cBhvr>
                                        <p:cTn id="24" dur="500"/>
                                        <p:tgtEl>
                                          <p:spTgt spid="23"/>
                                        </p:tgtEl>
                                      </p:cBhvr>
                                    </p:animEffect>
                                  </p:childTnLst>
                                </p:cTn>
                              </p:par>
                              <p:par>
                                <p:cTn id="25" presetID="22" presetClass="entr" presetSubtype="2"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right)">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2" descr="D:\资料\组 7.png组 7">
            <a:extLst>
              <a:ext uri="{FF2B5EF4-FFF2-40B4-BE49-F238E27FC236}">
                <a16:creationId xmlns:a16="http://schemas.microsoft.com/office/drawing/2014/main" id="{0DD634F7-8ECC-49EF-8BAF-E81F062927DA}"/>
              </a:ext>
            </a:extLst>
          </p:cNvPr>
          <p:cNvPicPr>
            <a:picLocks noChangeAspect="1"/>
          </p:cNvPicPr>
          <p:nvPr/>
        </p:nvPicPr>
        <p:blipFill>
          <a:blip r:embed="rId2"/>
          <a:srcRect l="8720" r="8720"/>
          <a:stretch>
            <a:fillRect/>
          </a:stretch>
        </p:blipFill>
        <p:spPr>
          <a:xfrm>
            <a:off x="634" y="1506682"/>
            <a:ext cx="12191365" cy="4158061"/>
          </a:xfrm>
          <a:prstGeom prst="rect">
            <a:avLst/>
          </a:prstGeom>
        </p:spPr>
      </p:pic>
      <p:pic>
        <p:nvPicPr>
          <p:cNvPr id="3" name="图片 8">
            <a:extLst>
              <a:ext uri="{FF2B5EF4-FFF2-40B4-BE49-F238E27FC236}">
                <a16:creationId xmlns:a16="http://schemas.microsoft.com/office/drawing/2014/main" id="{4E3E0FE0-6A25-4EBF-B01F-D7C81721BD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850" y="5182559"/>
            <a:ext cx="5920402" cy="1488343"/>
          </a:xfrm>
          <a:prstGeom prst="rect">
            <a:avLst/>
          </a:prstGeom>
        </p:spPr>
      </p:pic>
      <p:pic>
        <p:nvPicPr>
          <p:cNvPr id="5" name="图片 7">
            <a:extLst>
              <a:ext uri="{FF2B5EF4-FFF2-40B4-BE49-F238E27FC236}">
                <a16:creationId xmlns:a16="http://schemas.microsoft.com/office/drawing/2014/main" id="{B4567780-8F34-43CC-A132-340041DC39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419724"/>
            <a:ext cx="5884750" cy="1438275"/>
          </a:xfrm>
          <a:prstGeom prst="rect">
            <a:avLst/>
          </a:prstGeom>
        </p:spPr>
      </p:pic>
      <p:pic>
        <p:nvPicPr>
          <p:cNvPr id="6" name="图片 9">
            <a:extLst>
              <a:ext uri="{FF2B5EF4-FFF2-40B4-BE49-F238E27FC236}">
                <a16:creationId xmlns:a16="http://schemas.microsoft.com/office/drawing/2014/main" id="{027B934A-626F-4A4A-8C25-2F662B35D70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10846" y="5715733"/>
            <a:ext cx="5884750" cy="1142266"/>
          </a:xfrm>
          <a:prstGeom prst="rect">
            <a:avLst/>
          </a:prstGeom>
        </p:spPr>
      </p:pic>
      <p:pic>
        <p:nvPicPr>
          <p:cNvPr id="18" name="图片 5">
            <a:extLst>
              <a:ext uri="{FF2B5EF4-FFF2-40B4-BE49-F238E27FC236}">
                <a16:creationId xmlns:a16="http://schemas.microsoft.com/office/drawing/2014/main" id="{92BF052C-807C-43C0-8426-1AF9E7652F3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485491" y="5229013"/>
            <a:ext cx="1736164" cy="1670100"/>
          </a:xfrm>
          <a:prstGeom prst="rect">
            <a:avLst/>
          </a:prstGeom>
        </p:spPr>
      </p:pic>
      <p:pic>
        <p:nvPicPr>
          <p:cNvPr id="23" name="图片 66" descr="云">
            <a:extLst>
              <a:ext uri="{FF2B5EF4-FFF2-40B4-BE49-F238E27FC236}">
                <a16:creationId xmlns:a16="http://schemas.microsoft.com/office/drawing/2014/main" id="{2F26C6B9-7B80-4209-A07C-49F687DCEFC8}"/>
              </a:ext>
            </a:extLst>
          </p:cNvPr>
          <p:cNvPicPr>
            <a:picLocks noChangeAspect="1"/>
          </p:cNvPicPr>
          <p:nvPr/>
        </p:nvPicPr>
        <p:blipFill>
          <a:blip r:embed="rId7"/>
          <a:stretch>
            <a:fillRect/>
          </a:stretch>
        </p:blipFill>
        <p:spPr>
          <a:xfrm>
            <a:off x="0" y="1872"/>
            <a:ext cx="12192000" cy="1950720"/>
          </a:xfrm>
          <a:prstGeom prst="rect">
            <a:avLst/>
          </a:prstGeom>
        </p:spPr>
      </p:pic>
      <p:pic>
        <p:nvPicPr>
          <p:cNvPr id="4" name="图片 5">
            <a:extLst>
              <a:ext uri="{FF2B5EF4-FFF2-40B4-BE49-F238E27FC236}">
                <a16:creationId xmlns:a16="http://schemas.microsoft.com/office/drawing/2014/main" id="{BC81C456-76D7-BDA4-CB79-ABD407B3BE6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 y="5229013"/>
            <a:ext cx="1736164" cy="1670100"/>
          </a:xfrm>
          <a:prstGeom prst="rect">
            <a:avLst/>
          </a:prstGeom>
        </p:spPr>
      </p:pic>
      <p:pic>
        <p:nvPicPr>
          <p:cNvPr id="7" name="Picture 6">
            <a:extLst>
              <a:ext uri="{FF2B5EF4-FFF2-40B4-BE49-F238E27FC236}">
                <a16:creationId xmlns:a16="http://schemas.microsoft.com/office/drawing/2014/main" id="{A5D8843D-CBF3-6EE2-1008-46E2940BE379}"/>
              </a:ext>
            </a:extLst>
          </p:cNvPr>
          <p:cNvPicPr>
            <a:picLocks noChangeAspect="1"/>
          </p:cNvPicPr>
          <p:nvPr/>
        </p:nvPicPr>
        <p:blipFill>
          <a:blip r:embed="rId8"/>
          <a:stretch>
            <a:fillRect/>
          </a:stretch>
        </p:blipFill>
        <p:spPr>
          <a:xfrm>
            <a:off x="494022" y="1796124"/>
            <a:ext cx="11351736" cy="3773751"/>
          </a:xfrm>
          <a:prstGeom prst="rect">
            <a:avLst/>
          </a:prstGeom>
        </p:spPr>
      </p:pic>
    </p:spTree>
    <p:extLst>
      <p:ext uri="{BB962C8B-B14F-4D97-AF65-F5344CB8AC3E}">
        <p14:creationId xmlns:p14="http://schemas.microsoft.com/office/powerpoint/2010/main" val="210506792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2"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right)">
                                      <p:cBhvr>
                                        <p:cTn id="16" dur="500"/>
                                        <p:tgtEl>
                                          <p:spTgt spid="18"/>
                                        </p:tgtEl>
                                      </p:cBhvr>
                                    </p:animEffect>
                                  </p:childTnLst>
                                </p:cTn>
                              </p:par>
                              <p:par>
                                <p:cTn id="17" presetID="50" presetClass="entr" presetSubtype="0" decel="10000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strVal val="#ppt_w+.3"/>
                                          </p:val>
                                        </p:tav>
                                        <p:tav tm="100000">
                                          <p:val>
                                            <p:strVal val="#ppt_w"/>
                                          </p:val>
                                        </p:tav>
                                      </p:tavLst>
                                    </p:anim>
                                    <p:anim calcmode="lin" valueType="num">
                                      <p:cBhvr>
                                        <p:cTn id="20" dur="1000" fill="hold"/>
                                        <p:tgtEl>
                                          <p:spTgt spid="2"/>
                                        </p:tgtEl>
                                        <p:attrNameLst>
                                          <p:attrName>ppt_h</p:attrName>
                                        </p:attrNameLst>
                                      </p:cBhvr>
                                      <p:tavLst>
                                        <p:tav tm="0">
                                          <p:val>
                                            <p:strVal val="#ppt_h"/>
                                          </p:val>
                                        </p:tav>
                                        <p:tav tm="100000">
                                          <p:val>
                                            <p:strVal val="#ppt_h"/>
                                          </p:val>
                                        </p:tav>
                                      </p:tavLst>
                                    </p:anim>
                                    <p:animEffect transition="in" filter="fade">
                                      <p:cBhvr>
                                        <p:cTn id="21" dur="1000"/>
                                        <p:tgtEl>
                                          <p:spTgt spid="2"/>
                                        </p:tgtEl>
                                      </p:cBhvr>
                                    </p:animEffect>
                                  </p:childTnLst>
                                </p:cTn>
                              </p:par>
                              <p:par>
                                <p:cTn id="22" presetID="9"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dissolve">
                                      <p:cBhvr>
                                        <p:cTn id="24" dur="500"/>
                                        <p:tgtEl>
                                          <p:spTgt spid="23"/>
                                        </p:tgtEl>
                                      </p:cBhvr>
                                    </p:animEffect>
                                  </p:childTnLst>
                                </p:cTn>
                              </p:par>
                              <p:par>
                                <p:cTn id="25" presetID="22" presetClass="entr" presetSubtype="2"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right)">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9">
            <a:extLst>
              <a:ext uri="{FF2B5EF4-FFF2-40B4-BE49-F238E27FC236}">
                <a16:creationId xmlns:a16="http://schemas.microsoft.com/office/drawing/2014/main" id="{2F6AFAFC-4D59-48B1-B8B2-4557B7328154}"/>
              </a:ext>
            </a:extLst>
          </p:cNvPr>
          <p:cNvSpPr/>
          <p:nvPr/>
        </p:nvSpPr>
        <p:spPr>
          <a:xfrm>
            <a:off x="330740" y="359923"/>
            <a:ext cx="11605097" cy="6225751"/>
          </a:xfrm>
          <a:custGeom>
            <a:avLst/>
            <a:gdLst>
              <a:gd name="connsiteX0" fmla="*/ 583324 w 9963806"/>
              <a:gd name="connsiteY0" fmla="*/ 0 h 5286426"/>
              <a:gd name="connsiteX1" fmla="*/ 9474265 w 9963806"/>
              <a:gd name="connsiteY1" fmla="*/ 0 h 5286426"/>
              <a:gd name="connsiteX2" fmla="*/ 9486116 w 9963806"/>
              <a:gd name="connsiteY2" fmla="*/ 117559 h 5286426"/>
              <a:gd name="connsiteX3" fmla="*/ 9940029 w 9963806"/>
              <a:gd name="connsiteY3" fmla="*/ 571472 h 5286426"/>
              <a:gd name="connsiteX4" fmla="*/ 9963806 w 9963806"/>
              <a:gd name="connsiteY4" fmla="*/ 573869 h 5286426"/>
              <a:gd name="connsiteX5" fmla="*/ 9963806 w 9963806"/>
              <a:gd name="connsiteY5" fmla="*/ 4712556 h 5286426"/>
              <a:gd name="connsiteX6" fmla="*/ 9940029 w 9963806"/>
              <a:gd name="connsiteY6" fmla="*/ 4714953 h 5286426"/>
              <a:gd name="connsiteX7" fmla="*/ 9474265 w 9963806"/>
              <a:gd name="connsiteY7" fmla="*/ 5286426 h 5286426"/>
              <a:gd name="connsiteX8" fmla="*/ 583323 w 9963806"/>
              <a:gd name="connsiteY8" fmla="*/ 5286426 h 5286426"/>
              <a:gd name="connsiteX9" fmla="*/ 117559 w 9963806"/>
              <a:gd name="connsiteY9" fmla="*/ 4714953 h 5286426"/>
              <a:gd name="connsiteX10" fmla="*/ 0 w 9963806"/>
              <a:gd name="connsiteY10" fmla="*/ 4703102 h 5286426"/>
              <a:gd name="connsiteX11" fmla="*/ 0 w 9963806"/>
              <a:gd name="connsiteY11" fmla="*/ 583324 h 5286426"/>
              <a:gd name="connsiteX12" fmla="*/ 583324 w 9963806"/>
              <a:gd name="connsiteY12" fmla="*/ 0 h 528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63806" h="5286426">
                <a:moveTo>
                  <a:pt x="583324" y="0"/>
                </a:moveTo>
                <a:lnTo>
                  <a:pt x="9474265" y="0"/>
                </a:lnTo>
                <a:lnTo>
                  <a:pt x="9486116" y="117559"/>
                </a:lnTo>
                <a:cubicBezTo>
                  <a:pt x="9532738" y="345397"/>
                  <a:pt x="9712191" y="524850"/>
                  <a:pt x="9940029" y="571472"/>
                </a:cubicBezTo>
                <a:lnTo>
                  <a:pt x="9963806" y="573869"/>
                </a:lnTo>
                <a:lnTo>
                  <a:pt x="9963806" y="4712556"/>
                </a:lnTo>
                <a:lnTo>
                  <a:pt x="9940029" y="4714953"/>
                </a:lnTo>
                <a:cubicBezTo>
                  <a:pt x="9674218" y="4769346"/>
                  <a:pt x="9474265" y="5004535"/>
                  <a:pt x="9474265" y="5286426"/>
                </a:cubicBezTo>
                <a:lnTo>
                  <a:pt x="583323" y="5286426"/>
                </a:lnTo>
                <a:cubicBezTo>
                  <a:pt x="583323" y="5004535"/>
                  <a:pt x="383370" y="4769346"/>
                  <a:pt x="117559" y="4714953"/>
                </a:cubicBezTo>
                <a:lnTo>
                  <a:pt x="0" y="4703102"/>
                </a:lnTo>
                <a:lnTo>
                  <a:pt x="0" y="583324"/>
                </a:lnTo>
                <a:cubicBezTo>
                  <a:pt x="322161" y="583324"/>
                  <a:pt x="583324" y="322160"/>
                  <a:pt x="583324" y="0"/>
                </a:cubicBezTo>
                <a:close/>
              </a:path>
            </a:pathLst>
          </a:custGeom>
          <a:solidFill>
            <a:schemeClr val="bg1"/>
          </a:solidFill>
          <a:ln w="95250">
            <a:solidFill>
              <a:srgbClr val="EAC55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字魂36号-正文宋楷" panose="00000500000000000000" pitchFamily="2" charset="-122"/>
              <a:cs typeface="+mn-cs"/>
            </a:endParaRPr>
          </a:p>
        </p:txBody>
      </p:sp>
      <p:pic>
        <p:nvPicPr>
          <p:cNvPr id="18" name="图片 16">
            <a:extLst>
              <a:ext uri="{FF2B5EF4-FFF2-40B4-BE49-F238E27FC236}">
                <a16:creationId xmlns:a16="http://schemas.microsoft.com/office/drawing/2014/main" id="{5CF9457E-3329-4CFC-97AC-5557F2CD3D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869" y="4706074"/>
            <a:ext cx="2758813" cy="2758813"/>
          </a:xfrm>
          <a:prstGeom prst="rect">
            <a:avLst/>
          </a:prstGeom>
        </p:spPr>
      </p:pic>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556431" y="4852887"/>
            <a:ext cx="2758812" cy="2758812"/>
          </a:xfrm>
          <a:prstGeom prst="rect">
            <a:avLst/>
          </a:prstGeom>
        </p:spPr>
      </p:pic>
      <p:sp>
        <p:nvSpPr>
          <p:cNvPr id="4" name="Rectangle: Rounded Corners 3">
            <a:extLst>
              <a:ext uri="{FF2B5EF4-FFF2-40B4-BE49-F238E27FC236}">
                <a16:creationId xmlns:a16="http://schemas.microsoft.com/office/drawing/2014/main" id="{83E24B38-2FA2-809C-3567-A3646C387CBE}"/>
              </a:ext>
            </a:extLst>
          </p:cNvPr>
          <p:cNvSpPr/>
          <p:nvPr/>
        </p:nvSpPr>
        <p:spPr>
          <a:xfrm>
            <a:off x="2274097" y="897629"/>
            <a:ext cx="8576783" cy="1987811"/>
          </a:xfrm>
          <a:prstGeom prst="roundRect">
            <a:avLst>
              <a:gd name="adj" fmla="val 26614"/>
            </a:avLst>
          </a:prstGeom>
          <a:solidFill>
            <a:schemeClr val="accent4">
              <a:lumMod val="20000"/>
              <a:lumOff val="80000"/>
            </a:schemeClr>
          </a:solidFill>
          <a:ln>
            <a:solidFill>
              <a:srgbClr val="0070C0"/>
            </a:solidFill>
            <a:prstDash val="lg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4000" b="1" dirty="0">
                <a:solidFill>
                  <a:srgbClr val="333333"/>
                </a:solidFill>
                <a:latin typeface="Cambria" panose="02040503050406030204" pitchFamily="18" charset="0"/>
                <a:ea typeface="Cambria" panose="02040503050406030204" pitchFamily="18" charset="0"/>
              </a:rPr>
              <a:t>T</a:t>
            </a:r>
            <a:r>
              <a:rPr lang="vi-VN" sz="4000" b="1" dirty="0">
                <a:solidFill>
                  <a:srgbClr val="333333"/>
                </a:solidFill>
                <a:latin typeface="Cambria" panose="02040503050406030204" pitchFamily="18" charset="0"/>
                <a:ea typeface="Cambria" panose="02040503050406030204" pitchFamily="18" charset="0"/>
              </a:rPr>
              <a:t>hi vẽ tranh ngày tổng khởi nghĩa giành chính quyền Cách mạng Tháng Tám trong cả nước.</a:t>
            </a: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3" name="Picture 2">
            <a:hlinkClick r:id="" action="ppaction://noaction"/>
            <a:extLst>
              <a:ext uri="{FF2B5EF4-FFF2-40B4-BE49-F238E27FC236}">
                <a16:creationId xmlns:a16="http://schemas.microsoft.com/office/drawing/2014/main" id="{C3C456FF-A360-7A50-0353-C985AF1BF1D8}"/>
              </a:ext>
            </a:extLst>
          </p:cNvPr>
          <p:cNvPicPr>
            <a:picLocks noChangeAspect="1"/>
          </p:cNvPicPr>
          <p:nvPr/>
        </p:nvPicPr>
        <p:blipFill>
          <a:blip r:embed="rId5">
            <a:extLst>
              <a:ext uri="{28A0092B-C50C-407E-A947-70E740481C1C}">
                <a14:useLocalDpi xmlns:a14="http://schemas.microsoft.com/office/drawing/2010/main" val="0"/>
              </a:ext>
            </a:extLst>
          </a:blip>
          <a:srcRect t="2660" r="54375" b="19400"/>
          <a:stretch/>
        </p:blipFill>
        <p:spPr>
          <a:xfrm>
            <a:off x="744659" y="2560321"/>
            <a:ext cx="4050862" cy="4034236"/>
          </a:xfrm>
          <a:prstGeom prst="rect">
            <a:avLst/>
          </a:prstGeom>
        </p:spPr>
      </p:pic>
    </p:spTree>
    <p:extLst>
      <p:ext uri="{BB962C8B-B14F-4D97-AF65-F5344CB8AC3E}">
        <p14:creationId xmlns:p14="http://schemas.microsoft.com/office/powerpoint/2010/main" val="62055015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1+#ppt_w/2"/>
                                          </p:val>
                                        </p:tav>
                                        <p:tav tm="100000">
                                          <p:val>
                                            <p:strVal val="#ppt_x"/>
                                          </p:val>
                                        </p:tav>
                                      </p:tavLst>
                                    </p:anim>
                                    <p:anim calcmode="lin" valueType="num">
                                      <p:cBhvr additive="base">
                                        <p:cTn id="8" dur="75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074" name="Picture 2" descr="Cách mạng Tháng Tám năm 1945 - Bước ngoặt vĩ đại của cách mạng Việt Nam  trong thế kỷ XX - Tạp chí Cộng sản">
            <a:extLst>
              <a:ext uri="{FF2B5EF4-FFF2-40B4-BE49-F238E27FC236}">
                <a16:creationId xmlns:a16="http://schemas.microsoft.com/office/drawing/2014/main" id="{44768E60-BA81-B4B2-D359-4321E049C44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b="16373"/>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054899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2" descr="D:\资料\组 7.png组 7">
            <a:extLst>
              <a:ext uri="{FF2B5EF4-FFF2-40B4-BE49-F238E27FC236}">
                <a16:creationId xmlns:a16="http://schemas.microsoft.com/office/drawing/2014/main" id="{0DD634F7-8ECC-49EF-8BAF-E81F062927DA}"/>
              </a:ext>
            </a:extLst>
          </p:cNvPr>
          <p:cNvPicPr>
            <a:picLocks noChangeAspect="1"/>
          </p:cNvPicPr>
          <p:nvPr/>
        </p:nvPicPr>
        <p:blipFill>
          <a:blip r:embed="rId2"/>
          <a:srcRect l="8720" r="8720"/>
          <a:stretch>
            <a:fillRect/>
          </a:stretch>
        </p:blipFill>
        <p:spPr>
          <a:xfrm>
            <a:off x="634" y="1506682"/>
            <a:ext cx="12191365" cy="4158061"/>
          </a:xfrm>
          <a:prstGeom prst="rect">
            <a:avLst/>
          </a:prstGeom>
        </p:spPr>
      </p:pic>
      <p:grpSp>
        <p:nvGrpSpPr>
          <p:cNvPr id="14" name="组合 19">
            <a:extLst>
              <a:ext uri="{FF2B5EF4-FFF2-40B4-BE49-F238E27FC236}">
                <a16:creationId xmlns:a16="http://schemas.microsoft.com/office/drawing/2014/main" id="{E237C868-E09A-4C5A-BE65-1CFAF13F8604}"/>
              </a:ext>
            </a:extLst>
          </p:cNvPr>
          <p:cNvGrpSpPr/>
          <p:nvPr/>
        </p:nvGrpSpPr>
        <p:grpSpPr>
          <a:xfrm>
            <a:off x="2513817" y="2170488"/>
            <a:ext cx="1087943" cy="1070008"/>
            <a:chOff x="28330" y="2908081"/>
            <a:chExt cx="3607344" cy="3669586"/>
          </a:xfrm>
        </p:grpSpPr>
        <p:pic>
          <p:nvPicPr>
            <p:cNvPr id="15" name="图片 9">
              <a:extLst>
                <a:ext uri="{FF2B5EF4-FFF2-40B4-BE49-F238E27FC236}">
                  <a16:creationId xmlns:a16="http://schemas.microsoft.com/office/drawing/2014/main" id="{BB7137DF-DC61-4BA1-BD2F-F6496683F0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30" y="2970323"/>
              <a:ext cx="3607344" cy="3607344"/>
            </a:xfrm>
            <a:prstGeom prst="rect">
              <a:avLst/>
            </a:prstGeom>
          </p:spPr>
        </p:pic>
        <p:sp>
          <p:nvSpPr>
            <p:cNvPr id="16" name="Rectangle 3">
              <a:extLst>
                <a:ext uri="{FF2B5EF4-FFF2-40B4-BE49-F238E27FC236}">
                  <a16:creationId xmlns:a16="http://schemas.microsoft.com/office/drawing/2014/main" id="{A528D952-8DF2-49EE-9E24-63998274F204}"/>
                </a:ext>
              </a:extLst>
            </p:cNvPr>
            <p:cNvSpPr>
              <a:spLocks noChangeArrowheads="1"/>
            </p:cNvSpPr>
            <p:nvPr/>
          </p:nvSpPr>
          <p:spPr bwMode="auto">
            <a:xfrm>
              <a:off x="1380167" y="2908081"/>
              <a:ext cx="876810" cy="3198658"/>
            </a:xfrm>
            <a:prstGeom prst="rect">
              <a:avLst/>
            </a:prstGeom>
          </p:spPr>
          <p:txBody>
            <a:bodyPr wrap="square">
              <a:spAutoFit/>
              <a:scene3d>
                <a:camera prst="orthographicFront"/>
                <a:lightRig rig="threePt" dir="t"/>
              </a:scene3d>
              <a:sp3d extrusionH="57150">
                <a:bevelT w="38100" h="38100"/>
              </a:sp3d>
            </a:bodyPr>
            <a:lstStyle/>
            <a:p>
              <a:pPr algn="ctr">
                <a:lnSpc>
                  <a:spcPct val="150000"/>
                </a:lnSpc>
              </a:pPr>
              <a:r>
                <a:rPr lang="en-US" altLang="zh-CN" sz="4000">
                  <a:solidFill>
                    <a:srgbClr val="0F8476"/>
                  </a:solidFill>
                  <a:latin typeface="Cambria" panose="02040503050406030204" pitchFamily="18" charset="0"/>
                  <a:ea typeface="Cambria" panose="02040503050406030204" pitchFamily="18" charset="0"/>
                  <a:cs typeface="+mn-ea"/>
                  <a:sym typeface="字魂47号-三分行楷" panose="00000500000000000000" pitchFamily="2" charset="-122"/>
                </a:rPr>
                <a:t>1</a:t>
              </a:r>
              <a:endParaRPr lang="zh-CN" sz="4000" dirty="0">
                <a:solidFill>
                  <a:srgbClr val="0F8476"/>
                </a:solidFill>
                <a:latin typeface="Cambria" panose="02040503050406030204" pitchFamily="18" charset="0"/>
                <a:ea typeface="字魂73号-江南手书" panose="00000500000000000000" pitchFamily="2" charset="-122"/>
                <a:cs typeface="+mn-ea"/>
                <a:sym typeface="字魂47号-三分行楷" panose="00000500000000000000" pitchFamily="2" charset="-122"/>
              </a:endParaRPr>
            </a:p>
          </p:txBody>
        </p:sp>
      </p:grpSp>
      <p:sp>
        <p:nvSpPr>
          <p:cNvPr id="17" name="Rectangle 16">
            <a:extLst>
              <a:ext uri="{FF2B5EF4-FFF2-40B4-BE49-F238E27FC236}">
                <a16:creationId xmlns:a16="http://schemas.microsoft.com/office/drawing/2014/main" id="{DFF1A8DF-071C-4955-A8E8-797768195D52}"/>
              </a:ext>
            </a:extLst>
          </p:cNvPr>
          <p:cNvSpPr/>
          <p:nvPr/>
        </p:nvSpPr>
        <p:spPr>
          <a:xfrm>
            <a:off x="3893627" y="2465308"/>
            <a:ext cx="2574359" cy="707886"/>
          </a:xfrm>
          <a:prstGeom prst="rect">
            <a:avLst/>
          </a:prstGeom>
          <a:noFill/>
        </p:spPr>
        <p:txBody>
          <a:bodyPr wrap="none">
            <a:spAutoFit/>
          </a:bodyPr>
          <a:lstStyle/>
          <a:p>
            <a:pPr algn="ctr">
              <a:defRPr/>
            </a:pPr>
            <a:r>
              <a:rPr lang="en-US" sz="4000" dirty="0" err="1">
                <a:ln w="0"/>
                <a:solidFill>
                  <a:srgbClr val="0F8476"/>
                </a:solidFill>
                <a:effectLst>
                  <a:outerShdw blurRad="25400" dist="19050" dir="2700000" algn="tl" rotWithShape="0">
                    <a:schemeClr val="dk1"/>
                  </a:outerShdw>
                </a:effectLst>
                <a:latin typeface="Cambria" panose="02040503050406030204" pitchFamily="18" charset="0"/>
                <a:ea typeface="Cambria" panose="02040503050406030204" pitchFamily="18" charset="0"/>
                <a:cs typeface="Calibri Light" panose="020F0302020204030204" pitchFamily="34" charset="0"/>
              </a:rPr>
              <a:t>Xem</a:t>
            </a:r>
            <a:r>
              <a:rPr lang="en-US" sz="4000" dirty="0">
                <a:ln w="0"/>
                <a:solidFill>
                  <a:srgbClr val="0F8476"/>
                </a:solidFill>
                <a:effectLst>
                  <a:outerShdw blurRad="25400" dist="19050" dir="2700000" algn="tl" rotWithShape="0">
                    <a:schemeClr val="dk1"/>
                  </a:outerShdw>
                </a:effectLst>
                <a:latin typeface="Cambria" panose="02040503050406030204" pitchFamily="18" charset="0"/>
                <a:ea typeface="Cambria" panose="02040503050406030204" pitchFamily="18" charset="0"/>
                <a:cs typeface="Calibri Light" panose="020F0302020204030204" pitchFamily="34" charset="0"/>
              </a:rPr>
              <a:t> </a:t>
            </a:r>
            <a:r>
              <a:rPr lang="en-US" sz="4000" dirty="0" err="1">
                <a:ln w="0"/>
                <a:solidFill>
                  <a:srgbClr val="0F8476"/>
                </a:solidFill>
                <a:effectLst>
                  <a:outerShdw blurRad="25400" dist="19050" dir="2700000" algn="tl" rotWithShape="0">
                    <a:schemeClr val="dk1"/>
                  </a:outerShdw>
                </a:effectLst>
                <a:latin typeface="Cambria" panose="02040503050406030204" pitchFamily="18" charset="0"/>
                <a:ea typeface="Cambria" panose="02040503050406030204" pitchFamily="18" charset="0"/>
                <a:cs typeface="Calibri Light" panose="020F0302020204030204" pitchFamily="34" charset="0"/>
              </a:rPr>
              <a:t>lại</a:t>
            </a:r>
            <a:r>
              <a:rPr lang="en-US" sz="4000" dirty="0">
                <a:ln w="0"/>
                <a:solidFill>
                  <a:srgbClr val="0F8476"/>
                </a:solidFill>
                <a:effectLst>
                  <a:outerShdw blurRad="25400" dist="19050" dir="2700000" algn="tl" rotWithShape="0">
                    <a:schemeClr val="dk1"/>
                  </a:outerShdw>
                </a:effectLst>
                <a:latin typeface="Cambria" panose="02040503050406030204" pitchFamily="18" charset="0"/>
                <a:ea typeface="Cambria" panose="02040503050406030204" pitchFamily="18" charset="0"/>
                <a:cs typeface="Calibri Light" panose="020F0302020204030204" pitchFamily="34" charset="0"/>
              </a:rPr>
              <a:t> </a:t>
            </a:r>
            <a:r>
              <a:rPr lang="en-US" sz="4000" dirty="0" err="1">
                <a:ln w="0"/>
                <a:solidFill>
                  <a:srgbClr val="0F8476"/>
                </a:solidFill>
                <a:effectLst>
                  <a:outerShdw blurRad="25400" dist="19050" dir="2700000" algn="tl" rotWithShape="0">
                    <a:schemeClr val="dk1"/>
                  </a:outerShdw>
                </a:effectLst>
                <a:latin typeface="Cambria" panose="02040503050406030204" pitchFamily="18" charset="0"/>
                <a:ea typeface="Cambria" panose="02040503050406030204" pitchFamily="18" charset="0"/>
                <a:cs typeface="Calibri Light" panose="020F0302020204030204" pitchFamily="34" charset="0"/>
              </a:rPr>
              <a:t>bài</a:t>
            </a:r>
            <a:endParaRPr lang="en-US" sz="4000" dirty="0">
              <a:ln w="0"/>
              <a:solidFill>
                <a:srgbClr val="0F8476"/>
              </a:solidFill>
              <a:effectLst>
                <a:outerShdw blurRad="25400" dist="19050" dir="2700000" algn="tl" rotWithShape="0">
                  <a:schemeClr val="dk1"/>
                </a:outerShdw>
              </a:effectLst>
              <a:latin typeface="Cambria" panose="02040503050406030204" pitchFamily="18" charset="0"/>
              <a:ea typeface="Cambria" panose="02040503050406030204" pitchFamily="18" charset="0"/>
              <a:cs typeface="Calibri Light" panose="020F0302020204030204" pitchFamily="34" charset="0"/>
            </a:endParaRPr>
          </a:p>
        </p:txBody>
      </p:sp>
      <p:grpSp>
        <p:nvGrpSpPr>
          <p:cNvPr id="19" name="组合 19">
            <a:extLst>
              <a:ext uri="{FF2B5EF4-FFF2-40B4-BE49-F238E27FC236}">
                <a16:creationId xmlns:a16="http://schemas.microsoft.com/office/drawing/2014/main" id="{5487A54A-3941-420D-8B59-0D2971F06613}"/>
              </a:ext>
            </a:extLst>
          </p:cNvPr>
          <p:cNvGrpSpPr/>
          <p:nvPr/>
        </p:nvGrpSpPr>
        <p:grpSpPr>
          <a:xfrm>
            <a:off x="2496999" y="3573735"/>
            <a:ext cx="1087943" cy="1070008"/>
            <a:chOff x="28330" y="2908081"/>
            <a:chExt cx="3607344" cy="3669586"/>
          </a:xfrm>
        </p:grpSpPr>
        <p:pic>
          <p:nvPicPr>
            <p:cNvPr id="20" name="图片 9">
              <a:extLst>
                <a:ext uri="{FF2B5EF4-FFF2-40B4-BE49-F238E27FC236}">
                  <a16:creationId xmlns:a16="http://schemas.microsoft.com/office/drawing/2014/main" id="{71B1FB2E-104C-4F94-9985-3B66E2917D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30" y="2970323"/>
              <a:ext cx="3607344" cy="3607344"/>
            </a:xfrm>
            <a:prstGeom prst="rect">
              <a:avLst/>
            </a:prstGeom>
          </p:spPr>
        </p:pic>
        <p:sp>
          <p:nvSpPr>
            <p:cNvPr id="21" name="Rectangle 3">
              <a:extLst>
                <a:ext uri="{FF2B5EF4-FFF2-40B4-BE49-F238E27FC236}">
                  <a16:creationId xmlns:a16="http://schemas.microsoft.com/office/drawing/2014/main" id="{E83E9E86-8C29-4049-89F1-2ABBB023D0FD}"/>
                </a:ext>
              </a:extLst>
            </p:cNvPr>
            <p:cNvSpPr>
              <a:spLocks noChangeArrowheads="1"/>
            </p:cNvSpPr>
            <p:nvPr/>
          </p:nvSpPr>
          <p:spPr bwMode="auto">
            <a:xfrm>
              <a:off x="1380167" y="2908081"/>
              <a:ext cx="876810" cy="3198658"/>
            </a:xfrm>
            <a:prstGeom prst="rect">
              <a:avLst/>
            </a:prstGeom>
          </p:spPr>
          <p:txBody>
            <a:bodyPr wrap="square">
              <a:spAutoFit/>
              <a:scene3d>
                <a:camera prst="orthographicFront"/>
                <a:lightRig rig="threePt" dir="t"/>
              </a:scene3d>
              <a:sp3d extrusionH="57150">
                <a:bevelT w="38100" h="38100"/>
              </a:sp3d>
            </a:bodyPr>
            <a:lstStyle/>
            <a:p>
              <a:pPr algn="ctr">
                <a:lnSpc>
                  <a:spcPct val="150000"/>
                </a:lnSpc>
              </a:pPr>
              <a:r>
                <a:rPr lang="en-US" altLang="zh-CN" sz="4000">
                  <a:solidFill>
                    <a:srgbClr val="0F8476"/>
                  </a:solidFill>
                  <a:latin typeface="Cambria" panose="02040503050406030204" pitchFamily="18" charset="0"/>
                  <a:ea typeface="Cambria" panose="02040503050406030204" pitchFamily="18" charset="0"/>
                  <a:cs typeface="+mn-ea"/>
                  <a:sym typeface="字魂47号-三分行楷" panose="00000500000000000000" pitchFamily="2" charset="-122"/>
                </a:rPr>
                <a:t>2</a:t>
              </a:r>
              <a:endParaRPr lang="zh-CN" sz="4000" dirty="0">
                <a:solidFill>
                  <a:srgbClr val="0F8476"/>
                </a:solidFill>
                <a:latin typeface="Cambria" panose="02040503050406030204" pitchFamily="18" charset="0"/>
                <a:ea typeface="字魂73号-江南手书" panose="00000500000000000000" pitchFamily="2" charset="-122"/>
                <a:cs typeface="+mn-ea"/>
                <a:sym typeface="字魂47号-三分行楷" panose="00000500000000000000" pitchFamily="2" charset="-122"/>
              </a:endParaRPr>
            </a:p>
          </p:txBody>
        </p:sp>
      </p:grpSp>
      <p:sp>
        <p:nvSpPr>
          <p:cNvPr id="22" name="Rectangle 21">
            <a:extLst>
              <a:ext uri="{FF2B5EF4-FFF2-40B4-BE49-F238E27FC236}">
                <a16:creationId xmlns:a16="http://schemas.microsoft.com/office/drawing/2014/main" id="{537DDCB0-5A98-4AAA-80E5-4E29E6E1B59E}"/>
              </a:ext>
            </a:extLst>
          </p:cNvPr>
          <p:cNvSpPr/>
          <p:nvPr/>
        </p:nvSpPr>
        <p:spPr>
          <a:xfrm>
            <a:off x="3721545" y="3707794"/>
            <a:ext cx="6306534" cy="707886"/>
          </a:xfrm>
          <a:prstGeom prst="rect">
            <a:avLst/>
          </a:prstGeom>
          <a:noFill/>
        </p:spPr>
        <p:txBody>
          <a:bodyPr wrap="none">
            <a:spAutoFit/>
          </a:bodyPr>
          <a:lstStyle/>
          <a:p>
            <a:pPr algn="ctr">
              <a:defRPr/>
            </a:pPr>
            <a:r>
              <a:rPr lang="en-US" sz="4000" dirty="0" err="1">
                <a:ln w="0"/>
                <a:solidFill>
                  <a:srgbClr val="0F8476"/>
                </a:solidFill>
                <a:effectLst>
                  <a:outerShdw blurRad="25400" dist="19050" dir="2700000" algn="tl" rotWithShape="0">
                    <a:schemeClr val="dk1"/>
                  </a:outerShdw>
                </a:effectLst>
                <a:latin typeface="Cambria" panose="02040503050406030204" pitchFamily="18" charset="0"/>
                <a:ea typeface="Cambria" panose="02040503050406030204" pitchFamily="18" charset="0"/>
                <a:cs typeface="Calibri Light" panose="020F0302020204030204" pitchFamily="34" charset="0"/>
              </a:rPr>
              <a:t>Chuẩn</a:t>
            </a:r>
            <a:r>
              <a:rPr lang="en-US" sz="4000" dirty="0">
                <a:ln w="0"/>
                <a:solidFill>
                  <a:srgbClr val="0F8476"/>
                </a:solidFill>
                <a:effectLst>
                  <a:outerShdw blurRad="25400" dist="19050" dir="2700000" algn="tl" rotWithShape="0">
                    <a:schemeClr val="dk1"/>
                  </a:outerShdw>
                </a:effectLst>
                <a:latin typeface="Cambria" panose="02040503050406030204" pitchFamily="18" charset="0"/>
                <a:ea typeface="Cambria" panose="02040503050406030204" pitchFamily="18" charset="0"/>
                <a:cs typeface="Calibri Light" panose="020F0302020204030204" pitchFamily="34" charset="0"/>
              </a:rPr>
              <a:t> </a:t>
            </a:r>
            <a:r>
              <a:rPr lang="en-US" sz="4000" dirty="0" err="1">
                <a:ln w="0"/>
                <a:solidFill>
                  <a:srgbClr val="0F8476"/>
                </a:solidFill>
                <a:effectLst>
                  <a:outerShdw blurRad="25400" dist="19050" dir="2700000" algn="tl" rotWithShape="0">
                    <a:schemeClr val="dk1"/>
                  </a:outerShdw>
                </a:effectLst>
                <a:latin typeface="Cambria" panose="02040503050406030204" pitchFamily="18" charset="0"/>
                <a:ea typeface="Cambria" panose="02040503050406030204" pitchFamily="18" charset="0"/>
                <a:cs typeface="Calibri Light" panose="020F0302020204030204" pitchFamily="34" charset="0"/>
              </a:rPr>
              <a:t>bị</a:t>
            </a:r>
            <a:r>
              <a:rPr lang="en-US" sz="4000" dirty="0">
                <a:ln w="0"/>
                <a:solidFill>
                  <a:srgbClr val="0F8476"/>
                </a:solidFill>
                <a:effectLst>
                  <a:outerShdw blurRad="25400" dist="19050" dir="2700000" algn="tl" rotWithShape="0">
                    <a:schemeClr val="dk1"/>
                  </a:outerShdw>
                </a:effectLst>
                <a:latin typeface="Cambria" panose="02040503050406030204" pitchFamily="18" charset="0"/>
                <a:ea typeface="Cambria" panose="02040503050406030204" pitchFamily="18" charset="0"/>
                <a:cs typeface="Calibri Light" panose="020F0302020204030204" pitchFamily="34" charset="0"/>
              </a:rPr>
              <a:t> </a:t>
            </a:r>
            <a:r>
              <a:rPr lang="en-US" sz="4000" dirty="0" err="1">
                <a:ln w="0"/>
                <a:solidFill>
                  <a:srgbClr val="0F8476"/>
                </a:solidFill>
                <a:effectLst>
                  <a:outerShdw blurRad="25400" dist="19050" dir="2700000" algn="tl" rotWithShape="0">
                    <a:schemeClr val="dk1"/>
                  </a:outerShdw>
                </a:effectLst>
                <a:latin typeface="Cambria" panose="02040503050406030204" pitchFamily="18" charset="0"/>
                <a:ea typeface="Cambria" panose="02040503050406030204" pitchFamily="18" charset="0"/>
                <a:cs typeface="Calibri Light" panose="020F0302020204030204" pitchFamily="34" charset="0"/>
              </a:rPr>
              <a:t>bài</a:t>
            </a:r>
            <a:r>
              <a:rPr lang="en-US" sz="4000" dirty="0">
                <a:ln w="0"/>
                <a:solidFill>
                  <a:srgbClr val="0F8476"/>
                </a:solidFill>
                <a:effectLst>
                  <a:outerShdw blurRad="25400" dist="19050" dir="2700000" algn="tl" rotWithShape="0">
                    <a:schemeClr val="dk1"/>
                  </a:outerShdw>
                </a:effectLst>
                <a:latin typeface="Cambria" panose="02040503050406030204" pitchFamily="18" charset="0"/>
                <a:ea typeface="Cambria" panose="02040503050406030204" pitchFamily="18" charset="0"/>
                <a:cs typeface="Calibri Light" panose="020F0302020204030204" pitchFamily="34" charset="0"/>
              </a:rPr>
              <a:t> </a:t>
            </a:r>
            <a:r>
              <a:rPr lang="en-US" sz="4000" dirty="0" err="1">
                <a:ln w="0"/>
                <a:solidFill>
                  <a:srgbClr val="0F8476"/>
                </a:solidFill>
                <a:effectLst>
                  <a:outerShdw blurRad="25400" dist="19050" dir="2700000" algn="tl" rotWithShape="0">
                    <a:schemeClr val="dk1"/>
                  </a:outerShdw>
                </a:effectLst>
                <a:latin typeface="Cambria" panose="02040503050406030204" pitchFamily="18" charset="0"/>
                <a:ea typeface="Cambria" panose="02040503050406030204" pitchFamily="18" charset="0"/>
                <a:cs typeface="Calibri Light" panose="020F0302020204030204" pitchFamily="34" charset="0"/>
              </a:rPr>
              <a:t>tiếp</a:t>
            </a:r>
            <a:r>
              <a:rPr lang="en-US" sz="4000" dirty="0">
                <a:ln w="0"/>
                <a:solidFill>
                  <a:srgbClr val="0F8476"/>
                </a:solidFill>
                <a:effectLst>
                  <a:outerShdw blurRad="25400" dist="19050" dir="2700000" algn="tl" rotWithShape="0">
                    <a:schemeClr val="dk1"/>
                  </a:outerShdw>
                </a:effectLst>
                <a:latin typeface="Cambria" panose="02040503050406030204" pitchFamily="18" charset="0"/>
                <a:ea typeface="Cambria" panose="02040503050406030204" pitchFamily="18" charset="0"/>
                <a:cs typeface="Calibri Light" panose="020F0302020204030204" pitchFamily="34" charset="0"/>
              </a:rPr>
              <a:t> </a:t>
            </a:r>
            <a:r>
              <a:rPr lang="en-US" sz="4000" dirty="0" err="1">
                <a:ln w="0"/>
                <a:solidFill>
                  <a:srgbClr val="0F8476"/>
                </a:solidFill>
                <a:effectLst>
                  <a:outerShdw blurRad="25400" dist="19050" dir="2700000" algn="tl" rotWithShape="0">
                    <a:schemeClr val="dk1"/>
                  </a:outerShdw>
                </a:effectLst>
                <a:latin typeface="Cambria" panose="02040503050406030204" pitchFamily="18" charset="0"/>
                <a:ea typeface="Cambria" panose="02040503050406030204" pitchFamily="18" charset="0"/>
                <a:cs typeface="Calibri Light" panose="020F0302020204030204" pitchFamily="34" charset="0"/>
              </a:rPr>
              <a:t>theo</a:t>
            </a:r>
            <a:r>
              <a:rPr lang="en-US" sz="4000" dirty="0">
                <a:ln w="0"/>
                <a:solidFill>
                  <a:srgbClr val="0F8476"/>
                </a:solidFill>
                <a:effectLst>
                  <a:outerShdw blurRad="25400" dist="19050" dir="2700000" algn="tl" rotWithShape="0">
                    <a:schemeClr val="dk1"/>
                  </a:outerShdw>
                </a:effectLst>
                <a:latin typeface="Cambria" panose="02040503050406030204" pitchFamily="18" charset="0"/>
                <a:ea typeface="Cambria" panose="02040503050406030204" pitchFamily="18" charset="0"/>
                <a:cs typeface="Calibri Light" panose="020F0302020204030204" pitchFamily="34" charset="0"/>
              </a:rPr>
              <a:t> </a:t>
            </a:r>
            <a:r>
              <a:rPr lang="en-US" sz="4000" dirty="0" err="1">
                <a:ln w="0"/>
                <a:solidFill>
                  <a:srgbClr val="0F8476"/>
                </a:solidFill>
                <a:effectLst>
                  <a:outerShdw blurRad="25400" dist="19050" dir="2700000" algn="tl" rotWithShape="0">
                    <a:schemeClr val="dk1"/>
                  </a:outerShdw>
                </a:effectLst>
                <a:latin typeface="Cambria" panose="02040503050406030204" pitchFamily="18" charset="0"/>
                <a:ea typeface="Cambria" panose="02040503050406030204" pitchFamily="18" charset="0"/>
                <a:cs typeface="Calibri Light" panose="020F0302020204030204" pitchFamily="34" charset="0"/>
              </a:rPr>
              <a:t>tiết</a:t>
            </a:r>
            <a:r>
              <a:rPr lang="en-US" sz="4000" dirty="0">
                <a:ln w="0"/>
                <a:solidFill>
                  <a:srgbClr val="0F8476"/>
                </a:solidFill>
                <a:effectLst>
                  <a:outerShdw blurRad="25400" dist="19050" dir="2700000" algn="tl" rotWithShape="0">
                    <a:schemeClr val="dk1"/>
                  </a:outerShdw>
                </a:effectLst>
                <a:latin typeface="Cambria" panose="02040503050406030204" pitchFamily="18" charset="0"/>
                <a:ea typeface="Cambria" panose="02040503050406030204" pitchFamily="18" charset="0"/>
                <a:cs typeface="Calibri Light" panose="020F0302020204030204" pitchFamily="34" charset="0"/>
              </a:rPr>
              <a:t> 2.</a:t>
            </a:r>
          </a:p>
        </p:txBody>
      </p:sp>
      <p:pic>
        <p:nvPicPr>
          <p:cNvPr id="23" name="图片 66" descr="云">
            <a:extLst>
              <a:ext uri="{FF2B5EF4-FFF2-40B4-BE49-F238E27FC236}">
                <a16:creationId xmlns:a16="http://schemas.microsoft.com/office/drawing/2014/main" id="{2F26C6B9-7B80-4209-A07C-49F687DCEFC8}"/>
              </a:ext>
            </a:extLst>
          </p:cNvPr>
          <p:cNvPicPr>
            <a:picLocks noChangeAspect="1"/>
          </p:cNvPicPr>
          <p:nvPr/>
        </p:nvPicPr>
        <p:blipFill>
          <a:blip r:embed="rId4"/>
          <a:stretch>
            <a:fillRect/>
          </a:stretch>
        </p:blipFill>
        <p:spPr>
          <a:xfrm>
            <a:off x="0" y="1872"/>
            <a:ext cx="12192000" cy="1950720"/>
          </a:xfrm>
          <a:prstGeom prst="rect">
            <a:avLst/>
          </a:prstGeom>
        </p:spPr>
      </p:pic>
      <p:sp>
        <p:nvSpPr>
          <p:cNvPr id="12" name="Rectangle 11">
            <a:extLst>
              <a:ext uri="{FF2B5EF4-FFF2-40B4-BE49-F238E27FC236}">
                <a16:creationId xmlns:a16="http://schemas.microsoft.com/office/drawing/2014/main" id="{FC061D7A-B15C-41D8-BEE6-3B1624094C15}"/>
              </a:ext>
            </a:extLst>
          </p:cNvPr>
          <p:cNvSpPr/>
          <p:nvPr/>
        </p:nvSpPr>
        <p:spPr>
          <a:xfrm>
            <a:off x="4346963" y="272312"/>
            <a:ext cx="3498072" cy="1323439"/>
          </a:xfrm>
          <a:prstGeom prst="rect">
            <a:avLst/>
          </a:prstGeom>
          <a:noFill/>
        </p:spPr>
        <p:txBody>
          <a:bodyPr wrap="none">
            <a:spAutoFit/>
          </a:bodyPr>
          <a:lstStyle/>
          <a:p>
            <a:pPr algn="ctr">
              <a:defRPr/>
            </a:pPr>
            <a:r>
              <a:rPr lang="en-US" sz="8000" b="1">
                <a:ln w="0"/>
                <a:solidFill>
                  <a:srgbClr val="FFC000"/>
                </a:solidFill>
                <a:effectLst>
                  <a:outerShdw blurRad="25400" dist="19050" dir="2700000" algn="tl" rotWithShape="0">
                    <a:schemeClr val="dk1"/>
                  </a:outerShdw>
                </a:effectLst>
                <a:latin typeface="Cambria" panose="02040503050406030204" pitchFamily="18" charset="0"/>
                <a:ea typeface="Cambria" panose="02040503050406030204" pitchFamily="18" charset="0"/>
                <a:cs typeface="Calibri Light" panose="020F0302020204030204" pitchFamily="34" charset="0"/>
              </a:rPr>
              <a:t>Dặn dò</a:t>
            </a:r>
            <a:endParaRPr lang="en-US" sz="8000" b="1" dirty="0">
              <a:ln w="0"/>
              <a:solidFill>
                <a:srgbClr val="FFC000"/>
              </a:solidFill>
              <a:effectLst>
                <a:outerShdw blurRad="25400" dist="19050" dir="2700000" algn="tl" rotWithShape="0">
                  <a:schemeClr val="dk1"/>
                </a:outerShdw>
              </a:effectLst>
              <a:latin typeface="Cambria" panose="02040503050406030204" pitchFamily="18" charset="0"/>
              <a:ea typeface="Cambria" panose="02040503050406030204" pitchFamily="18" charset="0"/>
              <a:cs typeface="Calibri Light" panose="020F0302020204030204" pitchFamily="34" charset="0"/>
            </a:endParaRPr>
          </a:p>
        </p:txBody>
      </p:sp>
      <p:pic>
        <p:nvPicPr>
          <p:cNvPr id="4" name="图片 16">
            <a:extLst>
              <a:ext uri="{FF2B5EF4-FFF2-40B4-BE49-F238E27FC236}">
                <a16:creationId xmlns:a16="http://schemas.microsoft.com/office/drawing/2014/main" id="{3EDD7140-C11C-BA5F-DF85-CCFCE21066D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7869" y="4706074"/>
            <a:ext cx="2758813" cy="2758813"/>
          </a:xfrm>
          <a:prstGeom prst="rect">
            <a:avLst/>
          </a:prstGeom>
        </p:spPr>
      </p:pic>
      <p:pic>
        <p:nvPicPr>
          <p:cNvPr id="8" name="图片 23">
            <a:extLst>
              <a:ext uri="{FF2B5EF4-FFF2-40B4-BE49-F238E27FC236}">
                <a16:creationId xmlns:a16="http://schemas.microsoft.com/office/drawing/2014/main" id="{0E121C25-9B64-A382-75E7-4AC757368CC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556431" y="4852887"/>
            <a:ext cx="2758812" cy="2758812"/>
          </a:xfrm>
          <a:prstGeom prst="rect">
            <a:avLst/>
          </a:prstGeom>
        </p:spPr>
      </p:pic>
    </p:spTree>
    <p:extLst>
      <p:ext uri="{BB962C8B-B14F-4D97-AF65-F5344CB8AC3E}">
        <p14:creationId xmlns:p14="http://schemas.microsoft.com/office/powerpoint/2010/main" val="218889930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strVal val="#ppt_w+.3"/>
                                          </p:val>
                                        </p:tav>
                                        <p:tav tm="100000">
                                          <p:val>
                                            <p:strVal val="#ppt_w"/>
                                          </p:val>
                                        </p:tav>
                                      </p:tavLst>
                                    </p:anim>
                                    <p:anim calcmode="lin" valueType="num">
                                      <p:cBhvr>
                                        <p:cTn id="14" dur="1000" fill="hold"/>
                                        <p:tgtEl>
                                          <p:spTgt spid="12"/>
                                        </p:tgtEl>
                                        <p:attrNameLst>
                                          <p:attrName>ppt_h</p:attrName>
                                        </p:attrNameLst>
                                      </p:cBhvr>
                                      <p:tavLst>
                                        <p:tav tm="0">
                                          <p:val>
                                            <p:strVal val="#ppt_h"/>
                                          </p:val>
                                        </p:tav>
                                        <p:tav tm="100000">
                                          <p:val>
                                            <p:strVal val="#ppt_h"/>
                                          </p:val>
                                        </p:tav>
                                      </p:tavLst>
                                    </p:anim>
                                    <p:animEffect transition="in" filter="fade">
                                      <p:cBhvr>
                                        <p:cTn id="15" dur="1000"/>
                                        <p:tgtEl>
                                          <p:spTgt spid="12"/>
                                        </p:tgtEl>
                                      </p:cBhvr>
                                    </p:animEffect>
                                  </p:childTnLst>
                                </p:cTn>
                              </p:par>
                            </p:childTnLst>
                          </p:cTn>
                        </p:par>
                        <p:par>
                          <p:cTn id="16" fill="hold">
                            <p:stCondLst>
                              <p:cond delay="2000"/>
                            </p:stCondLst>
                            <p:childTnLst>
                              <p:par>
                                <p:cTn id="17" presetID="9" presetClass="entr" presetSubtype="0"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dissolve">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17">
                                            <p:txEl>
                                              <p:pRg st="0" end="0"/>
                                            </p:txEl>
                                          </p:spTgt>
                                        </p:tgtEl>
                                        <p:attrNameLst>
                                          <p:attrName>style.visibility</p:attrName>
                                        </p:attrNameLst>
                                      </p:cBhvr>
                                      <p:to>
                                        <p:strVal val="visible"/>
                                      </p:to>
                                    </p:set>
                                    <p:animEffect transition="in" filter="wipe(left)">
                                      <p:cBhvr>
                                        <p:cTn id="30" dur="1500"/>
                                        <p:tgtEl>
                                          <p:spTgt spid="17">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fltVal val="0"/>
                                          </p:val>
                                        </p:tav>
                                        <p:tav tm="100000">
                                          <p:val>
                                            <p:strVal val="#ppt_w"/>
                                          </p:val>
                                        </p:tav>
                                      </p:tavLst>
                                    </p:anim>
                                    <p:anim calcmode="lin" valueType="num">
                                      <p:cBhvr>
                                        <p:cTn id="36" dur="500" fill="hold"/>
                                        <p:tgtEl>
                                          <p:spTgt spid="19"/>
                                        </p:tgtEl>
                                        <p:attrNameLst>
                                          <p:attrName>ppt_h</p:attrName>
                                        </p:attrNameLst>
                                      </p:cBhvr>
                                      <p:tavLst>
                                        <p:tav tm="0">
                                          <p:val>
                                            <p:fltVal val="0"/>
                                          </p:val>
                                        </p:tav>
                                        <p:tav tm="100000">
                                          <p:val>
                                            <p:strVal val="#ppt_h"/>
                                          </p:val>
                                        </p:tav>
                                      </p:tavLst>
                                    </p:anim>
                                    <p:animEffect transition="in" filter="fade">
                                      <p:cBhvr>
                                        <p:cTn id="37" dur="500"/>
                                        <p:tgtEl>
                                          <p:spTgt spid="19"/>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22">
                                            <p:txEl>
                                              <p:pRg st="0" end="0"/>
                                            </p:txEl>
                                          </p:spTgt>
                                        </p:tgtEl>
                                        <p:attrNameLst>
                                          <p:attrName>style.visibility</p:attrName>
                                        </p:attrNameLst>
                                      </p:cBhvr>
                                      <p:to>
                                        <p:strVal val="visible"/>
                                      </p:to>
                                    </p:set>
                                    <p:animEffect transition="in" filter="wipe(left)">
                                      <p:cBhvr>
                                        <p:cTn id="41" dur="1500"/>
                                        <p:tgtEl>
                                          <p:spTgt spid="22">
                                            <p:txEl>
                                              <p:pRg st="0" end="0"/>
                                            </p:txEl>
                                          </p:spTgt>
                                        </p:tgtEl>
                                      </p:cBhvr>
                                    </p:animEffect>
                                  </p:childTnLst>
                                </p:cTn>
                              </p:par>
                            </p:childTnLst>
                          </p:cTn>
                        </p:par>
                        <p:par>
                          <p:cTn id="42" fill="hold">
                            <p:stCondLst>
                              <p:cond delay="2000"/>
                            </p:stCondLst>
                            <p:childTnLst>
                              <p:par>
                                <p:cTn id="43" presetID="2" presetClass="entr" presetSubtype="2"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1+#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750" fill="hold"/>
                                        <p:tgtEl>
                                          <p:spTgt spid="8"/>
                                        </p:tgtEl>
                                        <p:attrNameLst>
                                          <p:attrName>ppt_x</p:attrName>
                                        </p:attrNameLst>
                                      </p:cBhvr>
                                      <p:tavLst>
                                        <p:tav tm="0">
                                          <p:val>
                                            <p:strVal val="0-#ppt_w/2"/>
                                          </p:val>
                                        </p:tav>
                                        <p:tav tm="100000">
                                          <p:val>
                                            <p:strVal val="#ppt_x"/>
                                          </p:val>
                                        </p:tav>
                                      </p:tavLst>
                                    </p:anim>
                                    <p:anim calcmode="lin" valueType="num">
                                      <p:cBhvr additive="base">
                                        <p:cTn id="50" dur="7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P spid="22" grpId="0" build="p"/>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9">
            <a:extLst>
              <a:ext uri="{FF2B5EF4-FFF2-40B4-BE49-F238E27FC236}">
                <a16:creationId xmlns:a16="http://schemas.microsoft.com/office/drawing/2014/main" id="{2F6AFAFC-4D59-48B1-B8B2-4557B7328154}"/>
              </a:ext>
            </a:extLst>
          </p:cNvPr>
          <p:cNvSpPr/>
          <p:nvPr/>
        </p:nvSpPr>
        <p:spPr>
          <a:xfrm>
            <a:off x="330740" y="359923"/>
            <a:ext cx="11605097" cy="6225751"/>
          </a:xfrm>
          <a:custGeom>
            <a:avLst/>
            <a:gdLst>
              <a:gd name="connsiteX0" fmla="*/ 583324 w 9963806"/>
              <a:gd name="connsiteY0" fmla="*/ 0 h 5286426"/>
              <a:gd name="connsiteX1" fmla="*/ 9474265 w 9963806"/>
              <a:gd name="connsiteY1" fmla="*/ 0 h 5286426"/>
              <a:gd name="connsiteX2" fmla="*/ 9486116 w 9963806"/>
              <a:gd name="connsiteY2" fmla="*/ 117559 h 5286426"/>
              <a:gd name="connsiteX3" fmla="*/ 9940029 w 9963806"/>
              <a:gd name="connsiteY3" fmla="*/ 571472 h 5286426"/>
              <a:gd name="connsiteX4" fmla="*/ 9963806 w 9963806"/>
              <a:gd name="connsiteY4" fmla="*/ 573869 h 5286426"/>
              <a:gd name="connsiteX5" fmla="*/ 9963806 w 9963806"/>
              <a:gd name="connsiteY5" fmla="*/ 4712556 h 5286426"/>
              <a:gd name="connsiteX6" fmla="*/ 9940029 w 9963806"/>
              <a:gd name="connsiteY6" fmla="*/ 4714953 h 5286426"/>
              <a:gd name="connsiteX7" fmla="*/ 9474265 w 9963806"/>
              <a:gd name="connsiteY7" fmla="*/ 5286426 h 5286426"/>
              <a:gd name="connsiteX8" fmla="*/ 583323 w 9963806"/>
              <a:gd name="connsiteY8" fmla="*/ 5286426 h 5286426"/>
              <a:gd name="connsiteX9" fmla="*/ 117559 w 9963806"/>
              <a:gd name="connsiteY9" fmla="*/ 4714953 h 5286426"/>
              <a:gd name="connsiteX10" fmla="*/ 0 w 9963806"/>
              <a:gd name="connsiteY10" fmla="*/ 4703102 h 5286426"/>
              <a:gd name="connsiteX11" fmla="*/ 0 w 9963806"/>
              <a:gd name="connsiteY11" fmla="*/ 583324 h 5286426"/>
              <a:gd name="connsiteX12" fmla="*/ 583324 w 9963806"/>
              <a:gd name="connsiteY12" fmla="*/ 0 h 528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63806" h="5286426">
                <a:moveTo>
                  <a:pt x="583324" y="0"/>
                </a:moveTo>
                <a:lnTo>
                  <a:pt x="9474265" y="0"/>
                </a:lnTo>
                <a:lnTo>
                  <a:pt x="9486116" y="117559"/>
                </a:lnTo>
                <a:cubicBezTo>
                  <a:pt x="9532738" y="345397"/>
                  <a:pt x="9712191" y="524850"/>
                  <a:pt x="9940029" y="571472"/>
                </a:cubicBezTo>
                <a:lnTo>
                  <a:pt x="9963806" y="573869"/>
                </a:lnTo>
                <a:lnTo>
                  <a:pt x="9963806" y="4712556"/>
                </a:lnTo>
                <a:lnTo>
                  <a:pt x="9940029" y="4714953"/>
                </a:lnTo>
                <a:cubicBezTo>
                  <a:pt x="9674218" y="4769346"/>
                  <a:pt x="9474265" y="5004535"/>
                  <a:pt x="9474265" y="5286426"/>
                </a:cubicBezTo>
                <a:lnTo>
                  <a:pt x="583323" y="5286426"/>
                </a:lnTo>
                <a:cubicBezTo>
                  <a:pt x="583323" y="5004535"/>
                  <a:pt x="383370" y="4769346"/>
                  <a:pt x="117559" y="4714953"/>
                </a:cubicBezTo>
                <a:lnTo>
                  <a:pt x="0" y="4703102"/>
                </a:lnTo>
                <a:lnTo>
                  <a:pt x="0" y="583324"/>
                </a:lnTo>
                <a:cubicBezTo>
                  <a:pt x="322161" y="583324"/>
                  <a:pt x="583324" y="322160"/>
                  <a:pt x="583324" y="0"/>
                </a:cubicBezTo>
                <a:close/>
              </a:path>
            </a:pathLst>
          </a:custGeom>
          <a:solidFill>
            <a:schemeClr val="bg1"/>
          </a:solidFill>
          <a:ln w="95250">
            <a:solidFill>
              <a:srgbClr val="EAC55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字魂36号-正文宋楷" panose="00000500000000000000" pitchFamily="2" charset="-122"/>
              <a:cs typeface="+mn-cs"/>
            </a:endParaRPr>
          </a:p>
        </p:txBody>
      </p:sp>
      <p:pic>
        <p:nvPicPr>
          <p:cNvPr id="24" name="图片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409557" y="4668474"/>
            <a:ext cx="2758812" cy="2758812"/>
          </a:xfrm>
          <a:prstGeom prst="rect">
            <a:avLst/>
          </a:prstGeom>
        </p:spPr>
      </p:pic>
      <p:pic>
        <p:nvPicPr>
          <p:cNvPr id="18" name="图片 16">
            <a:extLst>
              <a:ext uri="{FF2B5EF4-FFF2-40B4-BE49-F238E27FC236}">
                <a16:creationId xmlns:a16="http://schemas.microsoft.com/office/drawing/2014/main" id="{5CF9457E-3329-4CFC-97AC-5557F2CD3D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31" y="4676338"/>
            <a:ext cx="2758813" cy="2758813"/>
          </a:xfrm>
          <a:prstGeom prst="rect">
            <a:avLst/>
          </a:prstGeom>
        </p:spPr>
      </p:pic>
      <p:sp>
        <p:nvSpPr>
          <p:cNvPr id="21" name="Text Box 18">
            <a:extLst>
              <a:ext uri="{FF2B5EF4-FFF2-40B4-BE49-F238E27FC236}">
                <a16:creationId xmlns:a16="http://schemas.microsoft.com/office/drawing/2014/main" id="{F3C96D8C-E6BD-4394-86EC-80255C380064}"/>
              </a:ext>
            </a:extLst>
          </p:cNvPr>
          <p:cNvSpPr txBox="1">
            <a:spLocks noChangeArrowheads="1"/>
          </p:cNvSpPr>
          <p:nvPr/>
        </p:nvSpPr>
        <p:spPr bwMode="auto">
          <a:xfrm>
            <a:off x="1004075" y="545258"/>
            <a:ext cx="10258425"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CC"/>
                </a:solidFill>
                <a:latin typeface=".VnTime" panose="020B7200000000000000" pitchFamily="34" charset="0"/>
              </a:defRPr>
            </a:lvl1pPr>
            <a:lvl2pPr marL="742950" indent="-285750">
              <a:defRPr sz="2400">
                <a:solidFill>
                  <a:srgbClr val="0000CC"/>
                </a:solidFill>
                <a:latin typeface=".VnTime" panose="020B7200000000000000" pitchFamily="34" charset="0"/>
              </a:defRPr>
            </a:lvl2pPr>
            <a:lvl3pPr marL="1143000" indent="-228600">
              <a:defRPr sz="2400">
                <a:solidFill>
                  <a:srgbClr val="0000CC"/>
                </a:solidFill>
                <a:latin typeface=".VnTime" panose="020B7200000000000000" pitchFamily="34" charset="0"/>
              </a:defRPr>
            </a:lvl3pPr>
            <a:lvl4pPr marL="1600200" indent="-228600">
              <a:defRPr sz="2400">
                <a:solidFill>
                  <a:srgbClr val="0000CC"/>
                </a:solidFill>
                <a:latin typeface=".VnTime" panose="020B7200000000000000" pitchFamily="34" charset="0"/>
              </a:defRPr>
            </a:lvl4pPr>
            <a:lvl5pPr marL="2057400" indent="-228600">
              <a:defRPr sz="2400">
                <a:solidFill>
                  <a:srgbClr val="0000CC"/>
                </a:solidFill>
                <a:latin typeface=".VnTime" panose="020B7200000000000000" pitchFamily="34" charset="0"/>
              </a:defRPr>
            </a:lvl5pPr>
            <a:lvl6pPr marL="2514600" indent="-228600" eaLnBrk="0" fontAlgn="base" hangingPunct="0">
              <a:spcBef>
                <a:spcPct val="0"/>
              </a:spcBef>
              <a:spcAft>
                <a:spcPct val="0"/>
              </a:spcAft>
              <a:defRPr sz="2400">
                <a:solidFill>
                  <a:srgbClr val="0000CC"/>
                </a:solidFill>
                <a:latin typeface=".VnTime" panose="020B7200000000000000" pitchFamily="34" charset="0"/>
              </a:defRPr>
            </a:lvl6pPr>
            <a:lvl7pPr marL="2971800" indent="-228600" eaLnBrk="0" fontAlgn="base" hangingPunct="0">
              <a:spcBef>
                <a:spcPct val="0"/>
              </a:spcBef>
              <a:spcAft>
                <a:spcPct val="0"/>
              </a:spcAft>
              <a:defRPr sz="2400">
                <a:solidFill>
                  <a:srgbClr val="0000CC"/>
                </a:solidFill>
                <a:latin typeface=".VnTime" panose="020B7200000000000000" pitchFamily="34" charset="0"/>
              </a:defRPr>
            </a:lvl7pPr>
            <a:lvl8pPr marL="3429000" indent="-228600" eaLnBrk="0" fontAlgn="base" hangingPunct="0">
              <a:spcBef>
                <a:spcPct val="0"/>
              </a:spcBef>
              <a:spcAft>
                <a:spcPct val="0"/>
              </a:spcAft>
              <a:defRPr sz="2400">
                <a:solidFill>
                  <a:srgbClr val="0000CC"/>
                </a:solidFill>
                <a:latin typeface=".VnTime" panose="020B7200000000000000" pitchFamily="34" charset="0"/>
              </a:defRPr>
            </a:lvl8pPr>
            <a:lvl9pPr marL="3886200" indent="-228600" eaLnBrk="0" fontAlgn="base" hangingPunct="0">
              <a:spcBef>
                <a:spcPct val="0"/>
              </a:spcBef>
              <a:spcAft>
                <a:spcPct val="0"/>
              </a:spcAft>
              <a:defRPr sz="2400">
                <a:solidFill>
                  <a:srgbClr val="0000CC"/>
                </a:solidFill>
                <a:latin typeface=".VnTime" panose="020B7200000000000000" pitchFamily="34" charset="0"/>
              </a:defRPr>
            </a:lvl9pPr>
          </a:lstStyle>
          <a:p>
            <a:pPr lvl="0" algn="just"/>
            <a:r>
              <a:rPr lang="en-US" altLang="en-US" sz="3200" b="1" dirty="0">
                <a:solidFill>
                  <a:srgbClr val="02546A"/>
                </a:solidFill>
                <a:latin typeface="Cambria" panose="02040503050406030204" pitchFamily="18" charset="0"/>
                <a:ea typeface="Cambria" panose="02040503050406030204" pitchFamily="18" charset="0"/>
                <a:cs typeface="Times New Roman" panose="02020603050405020304" pitchFamily="18" charset="0"/>
              </a:rPr>
              <a:t>Q</a:t>
            </a:r>
            <a:r>
              <a:rPr lang="vi-VN" altLang="en-US" sz="3200" b="1" dirty="0">
                <a:solidFill>
                  <a:srgbClr val="02546A"/>
                </a:solidFill>
                <a:latin typeface="Cambria" panose="02040503050406030204" pitchFamily="18" charset="0"/>
                <a:ea typeface="Cambria" panose="02040503050406030204" pitchFamily="18" charset="0"/>
                <a:cs typeface="Times New Roman" panose="02020603050405020304" pitchFamily="18" charset="0"/>
              </a:rPr>
              <a:t>uan sát hình 1 trong SGK và chia sẻ những hiểu biết về địa danh được giới thiệu trong hình cũng như hoạt động của Chủ tịch Hồ Chí Minh trong thời gian ở Pác Bó (Cao Bằng).</a:t>
            </a:r>
            <a:endParaRPr kumimoji="0" lang="en-US" altLang="en-US" sz="3200" b="1" i="0" u="none" strike="noStrike" kern="1200" cap="none" spc="0" normalizeH="0" baseline="0" noProof="0" dirty="0">
              <a:ln>
                <a:noFill/>
              </a:ln>
              <a:solidFill>
                <a:srgbClr val="02546A"/>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745D76D6-6455-15EB-EC19-DC63BD65F1C2}"/>
              </a:ext>
            </a:extLst>
          </p:cNvPr>
          <p:cNvPicPr>
            <a:picLocks noChangeAspect="1"/>
          </p:cNvPicPr>
          <p:nvPr/>
        </p:nvPicPr>
        <p:blipFill>
          <a:blip r:embed="rId5"/>
          <a:stretch>
            <a:fillRect/>
          </a:stretch>
        </p:blipFill>
        <p:spPr>
          <a:xfrm>
            <a:off x="3812222" y="2568257"/>
            <a:ext cx="4762818" cy="3742989"/>
          </a:xfrm>
          <a:prstGeom prst="rect">
            <a:avLst/>
          </a:prstGeom>
        </p:spPr>
      </p:pic>
    </p:spTree>
    <p:extLst>
      <p:ext uri="{BB962C8B-B14F-4D97-AF65-F5344CB8AC3E}">
        <p14:creationId xmlns:p14="http://schemas.microsoft.com/office/powerpoint/2010/main" val="191303174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1+#ppt_w/2"/>
                                          </p:val>
                                        </p:tav>
                                        <p:tav tm="100000">
                                          <p:val>
                                            <p:strVal val="#ppt_x"/>
                                          </p:val>
                                        </p:tav>
                                      </p:tavLst>
                                    </p:anim>
                                    <p:anim calcmode="lin" valueType="num">
                                      <p:cBhvr additive="base">
                                        <p:cTn id="8" dur="75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9">
            <a:extLst>
              <a:ext uri="{FF2B5EF4-FFF2-40B4-BE49-F238E27FC236}">
                <a16:creationId xmlns:a16="http://schemas.microsoft.com/office/drawing/2014/main" id="{2F6AFAFC-4D59-48B1-B8B2-4557B7328154}"/>
              </a:ext>
            </a:extLst>
          </p:cNvPr>
          <p:cNvSpPr/>
          <p:nvPr/>
        </p:nvSpPr>
        <p:spPr>
          <a:xfrm>
            <a:off x="330740" y="359923"/>
            <a:ext cx="11605097" cy="6225751"/>
          </a:xfrm>
          <a:custGeom>
            <a:avLst/>
            <a:gdLst>
              <a:gd name="connsiteX0" fmla="*/ 583324 w 9963806"/>
              <a:gd name="connsiteY0" fmla="*/ 0 h 5286426"/>
              <a:gd name="connsiteX1" fmla="*/ 9474265 w 9963806"/>
              <a:gd name="connsiteY1" fmla="*/ 0 h 5286426"/>
              <a:gd name="connsiteX2" fmla="*/ 9486116 w 9963806"/>
              <a:gd name="connsiteY2" fmla="*/ 117559 h 5286426"/>
              <a:gd name="connsiteX3" fmla="*/ 9940029 w 9963806"/>
              <a:gd name="connsiteY3" fmla="*/ 571472 h 5286426"/>
              <a:gd name="connsiteX4" fmla="*/ 9963806 w 9963806"/>
              <a:gd name="connsiteY4" fmla="*/ 573869 h 5286426"/>
              <a:gd name="connsiteX5" fmla="*/ 9963806 w 9963806"/>
              <a:gd name="connsiteY5" fmla="*/ 4712556 h 5286426"/>
              <a:gd name="connsiteX6" fmla="*/ 9940029 w 9963806"/>
              <a:gd name="connsiteY6" fmla="*/ 4714953 h 5286426"/>
              <a:gd name="connsiteX7" fmla="*/ 9474265 w 9963806"/>
              <a:gd name="connsiteY7" fmla="*/ 5286426 h 5286426"/>
              <a:gd name="connsiteX8" fmla="*/ 583323 w 9963806"/>
              <a:gd name="connsiteY8" fmla="*/ 5286426 h 5286426"/>
              <a:gd name="connsiteX9" fmla="*/ 117559 w 9963806"/>
              <a:gd name="connsiteY9" fmla="*/ 4714953 h 5286426"/>
              <a:gd name="connsiteX10" fmla="*/ 0 w 9963806"/>
              <a:gd name="connsiteY10" fmla="*/ 4703102 h 5286426"/>
              <a:gd name="connsiteX11" fmla="*/ 0 w 9963806"/>
              <a:gd name="connsiteY11" fmla="*/ 583324 h 5286426"/>
              <a:gd name="connsiteX12" fmla="*/ 583324 w 9963806"/>
              <a:gd name="connsiteY12" fmla="*/ 0 h 528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63806" h="5286426">
                <a:moveTo>
                  <a:pt x="583324" y="0"/>
                </a:moveTo>
                <a:lnTo>
                  <a:pt x="9474265" y="0"/>
                </a:lnTo>
                <a:lnTo>
                  <a:pt x="9486116" y="117559"/>
                </a:lnTo>
                <a:cubicBezTo>
                  <a:pt x="9532738" y="345397"/>
                  <a:pt x="9712191" y="524850"/>
                  <a:pt x="9940029" y="571472"/>
                </a:cubicBezTo>
                <a:lnTo>
                  <a:pt x="9963806" y="573869"/>
                </a:lnTo>
                <a:lnTo>
                  <a:pt x="9963806" y="4712556"/>
                </a:lnTo>
                <a:lnTo>
                  <a:pt x="9940029" y="4714953"/>
                </a:lnTo>
                <a:cubicBezTo>
                  <a:pt x="9674218" y="4769346"/>
                  <a:pt x="9474265" y="5004535"/>
                  <a:pt x="9474265" y="5286426"/>
                </a:cubicBezTo>
                <a:lnTo>
                  <a:pt x="583323" y="5286426"/>
                </a:lnTo>
                <a:cubicBezTo>
                  <a:pt x="583323" y="5004535"/>
                  <a:pt x="383370" y="4769346"/>
                  <a:pt x="117559" y="4714953"/>
                </a:cubicBezTo>
                <a:lnTo>
                  <a:pt x="0" y="4703102"/>
                </a:lnTo>
                <a:lnTo>
                  <a:pt x="0" y="583324"/>
                </a:lnTo>
                <a:cubicBezTo>
                  <a:pt x="322161" y="583324"/>
                  <a:pt x="583324" y="322160"/>
                  <a:pt x="583324" y="0"/>
                </a:cubicBezTo>
                <a:close/>
              </a:path>
            </a:pathLst>
          </a:custGeom>
          <a:solidFill>
            <a:schemeClr val="bg1"/>
          </a:solidFill>
          <a:ln w="95250">
            <a:solidFill>
              <a:srgbClr val="EAC55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字魂36号-正文宋楷" panose="00000500000000000000" pitchFamily="2" charset="-122"/>
            </a:endParaRPr>
          </a:p>
        </p:txBody>
      </p:sp>
      <p:pic>
        <p:nvPicPr>
          <p:cNvPr id="24" name="图片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409557" y="4668474"/>
            <a:ext cx="2758812" cy="2758812"/>
          </a:xfrm>
          <a:prstGeom prst="rect">
            <a:avLst/>
          </a:prstGeom>
        </p:spPr>
      </p:pic>
      <p:pic>
        <p:nvPicPr>
          <p:cNvPr id="18" name="图片 16">
            <a:extLst>
              <a:ext uri="{FF2B5EF4-FFF2-40B4-BE49-F238E27FC236}">
                <a16:creationId xmlns:a16="http://schemas.microsoft.com/office/drawing/2014/main" id="{5CF9457E-3329-4CFC-97AC-5557F2CD3D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31" y="4676338"/>
            <a:ext cx="2758813" cy="2758813"/>
          </a:xfrm>
          <a:prstGeom prst="rect">
            <a:avLst/>
          </a:prstGeom>
        </p:spPr>
      </p:pic>
      <p:sp>
        <p:nvSpPr>
          <p:cNvPr id="2" name="TextBox 1">
            <a:extLst>
              <a:ext uri="{FF2B5EF4-FFF2-40B4-BE49-F238E27FC236}">
                <a16:creationId xmlns:a16="http://schemas.microsoft.com/office/drawing/2014/main" id="{776245DF-0FB0-485E-0148-8B0EEC9B0D43}"/>
              </a:ext>
            </a:extLst>
          </p:cNvPr>
          <p:cNvSpPr txBox="1"/>
          <p:nvPr/>
        </p:nvSpPr>
        <p:spPr>
          <a:xfrm>
            <a:off x="894080" y="914400"/>
            <a:ext cx="5415280" cy="5016758"/>
          </a:xfrm>
          <a:prstGeom prst="rect">
            <a:avLst/>
          </a:prstGeom>
          <a:noFill/>
        </p:spPr>
        <p:txBody>
          <a:bodyPr wrap="square" rtlCol="0">
            <a:spAutoFit/>
          </a:bodyPr>
          <a:lstStyle/>
          <a:p>
            <a:pPr algn="just"/>
            <a:r>
              <a:rPr lang="vi-VN" sz="3200" dirty="0">
                <a:solidFill>
                  <a:srgbClr val="FF0000"/>
                </a:solidFill>
              </a:rPr>
              <a:t>- Pác Bó là nơi được Bác Hồ chọn làm căn cứ địa lãnh đạo cách mạng và là nơi có dấu ấn quan trọng trong cuộc kháng chiến chống Pháp và chống Mỹ của dân tộc.</a:t>
            </a:r>
          </a:p>
          <a:p>
            <a:pPr algn="just"/>
            <a:r>
              <a:rPr lang="vi-VN" sz="3200" dirty="0">
                <a:solidFill>
                  <a:srgbClr val="FF0000"/>
                </a:solidFill>
              </a:rPr>
              <a:t>- Nơi đây lưu giữ những chứng tích và dấu ấn của cách mạng và của Bác Hồ.</a:t>
            </a:r>
            <a:endParaRPr lang="en-US" sz="3200" dirty="0">
              <a:solidFill>
                <a:srgbClr val="FF0000"/>
              </a:solidFill>
            </a:endParaRPr>
          </a:p>
        </p:txBody>
      </p:sp>
      <p:pic>
        <p:nvPicPr>
          <p:cNvPr id="3" name="Picture 2" descr="Trải nghiệm Khu di tích quốc gia đặc biệt Pác Bó-Cao Bằng | Báo Dân tộc và  Phát triển">
            <a:extLst>
              <a:ext uri="{FF2B5EF4-FFF2-40B4-BE49-F238E27FC236}">
                <a16:creationId xmlns:a16="http://schemas.microsoft.com/office/drawing/2014/main" id="{99F0D8FA-A6F3-CCF1-354A-B4350994B6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06694" y="1635760"/>
            <a:ext cx="5074765" cy="3384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267424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1+#ppt_w/2"/>
                                          </p:val>
                                        </p:tav>
                                        <p:tav tm="100000">
                                          <p:val>
                                            <p:strVal val="#ppt_x"/>
                                          </p:val>
                                        </p:tav>
                                      </p:tavLst>
                                    </p:anim>
                                    <p:anim calcmode="lin" valueType="num">
                                      <p:cBhvr additive="base">
                                        <p:cTn id="8" dur="75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8368DB4-E0C1-FF02-089A-D32278274F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61976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13CB52B4-4DC2-19B2-A659-15AC5EA27C5B}"/>
              </a:ext>
            </a:extLst>
          </p:cNvPr>
          <p:cNvPicPr>
            <a:picLocks noChangeAspect="1"/>
          </p:cNvPicPr>
          <p:nvPr/>
        </p:nvPicPr>
        <p:blipFill>
          <a:blip r:embed="rId4"/>
          <a:stretch>
            <a:fillRect/>
          </a:stretch>
        </p:blipFill>
        <p:spPr>
          <a:xfrm>
            <a:off x="7460337" y="335231"/>
            <a:ext cx="3468925" cy="1127858"/>
          </a:xfrm>
          <a:prstGeom prst="rect">
            <a:avLst/>
          </a:prstGeom>
        </p:spPr>
      </p:pic>
      <p:pic>
        <p:nvPicPr>
          <p:cNvPr id="8" name="Picture 7">
            <a:extLst>
              <a:ext uri="{FF2B5EF4-FFF2-40B4-BE49-F238E27FC236}">
                <a16:creationId xmlns:a16="http://schemas.microsoft.com/office/drawing/2014/main" id="{34C1F752-5E20-8A40-F7A7-F9412410E58E}"/>
              </a:ext>
            </a:extLst>
          </p:cNvPr>
          <p:cNvPicPr>
            <a:picLocks noChangeAspect="1"/>
          </p:cNvPicPr>
          <p:nvPr/>
        </p:nvPicPr>
        <p:blipFill>
          <a:blip r:embed="rId5"/>
          <a:stretch>
            <a:fillRect/>
          </a:stretch>
        </p:blipFill>
        <p:spPr>
          <a:xfrm>
            <a:off x="5844653" y="2000339"/>
            <a:ext cx="6525470" cy="3313341"/>
          </a:xfrm>
          <a:prstGeom prst="rect">
            <a:avLst/>
          </a:prstGeom>
        </p:spPr>
      </p:pic>
    </p:spTree>
    <p:extLst>
      <p:ext uri="{BB962C8B-B14F-4D97-AF65-F5344CB8AC3E}">
        <p14:creationId xmlns:p14="http://schemas.microsoft.com/office/powerpoint/2010/main" val="964774083"/>
      </p:ext>
    </p:extLst>
  </p:cSld>
  <p:clrMapOvr>
    <a:masterClrMapping/>
  </p:clrMapOvr>
  <mc:AlternateContent xmlns:mc="http://schemas.openxmlformats.org/markup-compatibility/2006" xmlns:p14="http://schemas.microsoft.com/office/powerpoint/2010/main">
    <mc:Choice Requires="p14">
      <p:transition spd="slow" p14:dur="900">
        <p14:flythrough dir="out" hasBounce="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2" descr="D:\资料\组 7.png组 7">
            <a:extLst>
              <a:ext uri="{FF2B5EF4-FFF2-40B4-BE49-F238E27FC236}">
                <a16:creationId xmlns:a16="http://schemas.microsoft.com/office/drawing/2014/main" id="{0DD634F7-8ECC-49EF-8BAF-E81F062927DA}"/>
              </a:ext>
            </a:extLst>
          </p:cNvPr>
          <p:cNvPicPr>
            <a:picLocks noChangeAspect="1"/>
          </p:cNvPicPr>
          <p:nvPr/>
        </p:nvPicPr>
        <p:blipFill>
          <a:blip r:embed="rId2"/>
          <a:srcRect l="8720" r="8720"/>
          <a:stretch>
            <a:fillRect/>
          </a:stretch>
        </p:blipFill>
        <p:spPr>
          <a:xfrm>
            <a:off x="634" y="1506682"/>
            <a:ext cx="12191365" cy="4158061"/>
          </a:xfrm>
          <a:prstGeom prst="rect">
            <a:avLst/>
          </a:prstGeom>
        </p:spPr>
      </p:pic>
      <p:pic>
        <p:nvPicPr>
          <p:cNvPr id="3" name="图片 8">
            <a:extLst>
              <a:ext uri="{FF2B5EF4-FFF2-40B4-BE49-F238E27FC236}">
                <a16:creationId xmlns:a16="http://schemas.microsoft.com/office/drawing/2014/main" id="{4E3E0FE0-6A25-4EBF-B01F-D7C81721BD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850" y="5182559"/>
            <a:ext cx="5920402" cy="1488343"/>
          </a:xfrm>
          <a:prstGeom prst="rect">
            <a:avLst/>
          </a:prstGeom>
        </p:spPr>
      </p:pic>
      <p:pic>
        <p:nvPicPr>
          <p:cNvPr id="5" name="图片 7">
            <a:extLst>
              <a:ext uri="{FF2B5EF4-FFF2-40B4-BE49-F238E27FC236}">
                <a16:creationId xmlns:a16="http://schemas.microsoft.com/office/drawing/2014/main" id="{B4567780-8F34-43CC-A132-340041DC39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419724"/>
            <a:ext cx="5884750" cy="1438275"/>
          </a:xfrm>
          <a:prstGeom prst="rect">
            <a:avLst/>
          </a:prstGeom>
        </p:spPr>
      </p:pic>
      <p:pic>
        <p:nvPicPr>
          <p:cNvPr id="6" name="图片 9">
            <a:extLst>
              <a:ext uri="{FF2B5EF4-FFF2-40B4-BE49-F238E27FC236}">
                <a16:creationId xmlns:a16="http://schemas.microsoft.com/office/drawing/2014/main" id="{027B934A-626F-4A4A-8C25-2F662B35D70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10846" y="5715733"/>
            <a:ext cx="5884750" cy="1142266"/>
          </a:xfrm>
          <a:prstGeom prst="rect">
            <a:avLst/>
          </a:prstGeom>
        </p:spPr>
      </p:pic>
      <p:pic>
        <p:nvPicPr>
          <p:cNvPr id="18" name="图片 5">
            <a:extLst>
              <a:ext uri="{FF2B5EF4-FFF2-40B4-BE49-F238E27FC236}">
                <a16:creationId xmlns:a16="http://schemas.microsoft.com/office/drawing/2014/main" id="{92BF052C-807C-43C0-8426-1AF9E7652F3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485491" y="5229013"/>
            <a:ext cx="1736164" cy="1670100"/>
          </a:xfrm>
          <a:prstGeom prst="rect">
            <a:avLst/>
          </a:prstGeom>
        </p:spPr>
      </p:pic>
      <p:pic>
        <p:nvPicPr>
          <p:cNvPr id="23" name="图片 66" descr="云">
            <a:extLst>
              <a:ext uri="{FF2B5EF4-FFF2-40B4-BE49-F238E27FC236}">
                <a16:creationId xmlns:a16="http://schemas.microsoft.com/office/drawing/2014/main" id="{2F26C6B9-7B80-4209-A07C-49F687DCEFC8}"/>
              </a:ext>
            </a:extLst>
          </p:cNvPr>
          <p:cNvPicPr>
            <a:picLocks noChangeAspect="1"/>
          </p:cNvPicPr>
          <p:nvPr/>
        </p:nvPicPr>
        <p:blipFill>
          <a:blip r:embed="rId7"/>
          <a:stretch>
            <a:fillRect/>
          </a:stretch>
        </p:blipFill>
        <p:spPr>
          <a:xfrm>
            <a:off x="0" y="1872"/>
            <a:ext cx="12192000" cy="1950720"/>
          </a:xfrm>
          <a:prstGeom prst="rect">
            <a:avLst/>
          </a:prstGeom>
        </p:spPr>
      </p:pic>
      <p:pic>
        <p:nvPicPr>
          <p:cNvPr id="4" name="图片 5">
            <a:extLst>
              <a:ext uri="{FF2B5EF4-FFF2-40B4-BE49-F238E27FC236}">
                <a16:creationId xmlns:a16="http://schemas.microsoft.com/office/drawing/2014/main" id="{BC81C456-76D7-BDA4-CB79-ABD407B3BE6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 y="5229013"/>
            <a:ext cx="1736164" cy="1670100"/>
          </a:xfrm>
          <a:prstGeom prst="rect">
            <a:avLst/>
          </a:prstGeom>
        </p:spPr>
      </p:pic>
      <p:pic>
        <p:nvPicPr>
          <p:cNvPr id="7" name="Picture 6">
            <a:extLst>
              <a:ext uri="{FF2B5EF4-FFF2-40B4-BE49-F238E27FC236}">
                <a16:creationId xmlns:a16="http://schemas.microsoft.com/office/drawing/2014/main" id="{352B75A0-386B-5BA5-B231-C0C89F5BE485}"/>
              </a:ext>
            </a:extLst>
          </p:cNvPr>
          <p:cNvPicPr>
            <a:picLocks noChangeAspect="1"/>
          </p:cNvPicPr>
          <p:nvPr/>
        </p:nvPicPr>
        <p:blipFill>
          <a:blip r:embed="rId8"/>
          <a:stretch>
            <a:fillRect/>
          </a:stretch>
        </p:blipFill>
        <p:spPr>
          <a:xfrm>
            <a:off x="768849" y="1754885"/>
            <a:ext cx="11004234" cy="3773751"/>
          </a:xfrm>
          <a:prstGeom prst="rect">
            <a:avLst/>
          </a:prstGeom>
        </p:spPr>
      </p:pic>
    </p:spTree>
    <p:extLst>
      <p:ext uri="{BB962C8B-B14F-4D97-AF65-F5344CB8AC3E}">
        <p14:creationId xmlns:p14="http://schemas.microsoft.com/office/powerpoint/2010/main" val="236536111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2"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right)">
                                      <p:cBhvr>
                                        <p:cTn id="16" dur="500"/>
                                        <p:tgtEl>
                                          <p:spTgt spid="18"/>
                                        </p:tgtEl>
                                      </p:cBhvr>
                                    </p:animEffect>
                                  </p:childTnLst>
                                </p:cTn>
                              </p:par>
                              <p:par>
                                <p:cTn id="17" presetID="50" presetClass="entr" presetSubtype="0" decel="10000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strVal val="#ppt_w+.3"/>
                                          </p:val>
                                        </p:tav>
                                        <p:tav tm="100000">
                                          <p:val>
                                            <p:strVal val="#ppt_w"/>
                                          </p:val>
                                        </p:tav>
                                      </p:tavLst>
                                    </p:anim>
                                    <p:anim calcmode="lin" valueType="num">
                                      <p:cBhvr>
                                        <p:cTn id="20" dur="1000" fill="hold"/>
                                        <p:tgtEl>
                                          <p:spTgt spid="2"/>
                                        </p:tgtEl>
                                        <p:attrNameLst>
                                          <p:attrName>ppt_h</p:attrName>
                                        </p:attrNameLst>
                                      </p:cBhvr>
                                      <p:tavLst>
                                        <p:tav tm="0">
                                          <p:val>
                                            <p:strVal val="#ppt_h"/>
                                          </p:val>
                                        </p:tav>
                                        <p:tav tm="100000">
                                          <p:val>
                                            <p:strVal val="#ppt_h"/>
                                          </p:val>
                                        </p:tav>
                                      </p:tavLst>
                                    </p:anim>
                                    <p:animEffect transition="in" filter="fade">
                                      <p:cBhvr>
                                        <p:cTn id="21" dur="1000"/>
                                        <p:tgtEl>
                                          <p:spTgt spid="2"/>
                                        </p:tgtEl>
                                      </p:cBhvr>
                                    </p:animEffect>
                                  </p:childTnLst>
                                </p:cTn>
                              </p:par>
                              <p:par>
                                <p:cTn id="22" presetID="9"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dissolve">
                                      <p:cBhvr>
                                        <p:cTn id="24" dur="500"/>
                                        <p:tgtEl>
                                          <p:spTgt spid="23"/>
                                        </p:tgtEl>
                                      </p:cBhvr>
                                    </p:animEffect>
                                  </p:childTnLst>
                                </p:cTn>
                              </p:par>
                              <p:par>
                                <p:cTn id="25" presetID="22" presetClass="entr" presetSubtype="2"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right)">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9">
            <a:extLst>
              <a:ext uri="{FF2B5EF4-FFF2-40B4-BE49-F238E27FC236}">
                <a16:creationId xmlns:a16="http://schemas.microsoft.com/office/drawing/2014/main" id="{2F6AFAFC-4D59-48B1-B8B2-4557B7328154}"/>
              </a:ext>
            </a:extLst>
          </p:cNvPr>
          <p:cNvSpPr/>
          <p:nvPr/>
        </p:nvSpPr>
        <p:spPr>
          <a:xfrm>
            <a:off x="330740" y="359923"/>
            <a:ext cx="11605097" cy="6225751"/>
          </a:xfrm>
          <a:custGeom>
            <a:avLst/>
            <a:gdLst>
              <a:gd name="connsiteX0" fmla="*/ 583324 w 9963806"/>
              <a:gd name="connsiteY0" fmla="*/ 0 h 5286426"/>
              <a:gd name="connsiteX1" fmla="*/ 9474265 w 9963806"/>
              <a:gd name="connsiteY1" fmla="*/ 0 h 5286426"/>
              <a:gd name="connsiteX2" fmla="*/ 9486116 w 9963806"/>
              <a:gd name="connsiteY2" fmla="*/ 117559 h 5286426"/>
              <a:gd name="connsiteX3" fmla="*/ 9940029 w 9963806"/>
              <a:gd name="connsiteY3" fmla="*/ 571472 h 5286426"/>
              <a:gd name="connsiteX4" fmla="*/ 9963806 w 9963806"/>
              <a:gd name="connsiteY4" fmla="*/ 573869 h 5286426"/>
              <a:gd name="connsiteX5" fmla="*/ 9963806 w 9963806"/>
              <a:gd name="connsiteY5" fmla="*/ 4712556 h 5286426"/>
              <a:gd name="connsiteX6" fmla="*/ 9940029 w 9963806"/>
              <a:gd name="connsiteY6" fmla="*/ 4714953 h 5286426"/>
              <a:gd name="connsiteX7" fmla="*/ 9474265 w 9963806"/>
              <a:gd name="connsiteY7" fmla="*/ 5286426 h 5286426"/>
              <a:gd name="connsiteX8" fmla="*/ 583323 w 9963806"/>
              <a:gd name="connsiteY8" fmla="*/ 5286426 h 5286426"/>
              <a:gd name="connsiteX9" fmla="*/ 117559 w 9963806"/>
              <a:gd name="connsiteY9" fmla="*/ 4714953 h 5286426"/>
              <a:gd name="connsiteX10" fmla="*/ 0 w 9963806"/>
              <a:gd name="connsiteY10" fmla="*/ 4703102 h 5286426"/>
              <a:gd name="connsiteX11" fmla="*/ 0 w 9963806"/>
              <a:gd name="connsiteY11" fmla="*/ 583324 h 5286426"/>
              <a:gd name="connsiteX12" fmla="*/ 583324 w 9963806"/>
              <a:gd name="connsiteY12" fmla="*/ 0 h 528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63806" h="5286426">
                <a:moveTo>
                  <a:pt x="583324" y="0"/>
                </a:moveTo>
                <a:lnTo>
                  <a:pt x="9474265" y="0"/>
                </a:lnTo>
                <a:lnTo>
                  <a:pt x="9486116" y="117559"/>
                </a:lnTo>
                <a:cubicBezTo>
                  <a:pt x="9532738" y="345397"/>
                  <a:pt x="9712191" y="524850"/>
                  <a:pt x="9940029" y="571472"/>
                </a:cubicBezTo>
                <a:lnTo>
                  <a:pt x="9963806" y="573869"/>
                </a:lnTo>
                <a:lnTo>
                  <a:pt x="9963806" y="4712556"/>
                </a:lnTo>
                <a:lnTo>
                  <a:pt x="9940029" y="4714953"/>
                </a:lnTo>
                <a:cubicBezTo>
                  <a:pt x="9674218" y="4769346"/>
                  <a:pt x="9474265" y="5004535"/>
                  <a:pt x="9474265" y="5286426"/>
                </a:cubicBezTo>
                <a:lnTo>
                  <a:pt x="583323" y="5286426"/>
                </a:lnTo>
                <a:cubicBezTo>
                  <a:pt x="583323" y="5004535"/>
                  <a:pt x="383370" y="4769346"/>
                  <a:pt x="117559" y="4714953"/>
                </a:cubicBezTo>
                <a:lnTo>
                  <a:pt x="0" y="4703102"/>
                </a:lnTo>
                <a:lnTo>
                  <a:pt x="0" y="583324"/>
                </a:lnTo>
                <a:cubicBezTo>
                  <a:pt x="322161" y="583324"/>
                  <a:pt x="583324" y="322160"/>
                  <a:pt x="583324" y="0"/>
                </a:cubicBezTo>
                <a:close/>
              </a:path>
            </a:pathLst>
          </a:custGeom>
          <a:solidFill>
            <a:schemeClr val="bg1"/>
          </a:solidFill>
          <a:ln w="95250">
            <a:solidFill>
              <a:srgbClr val="EAC55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字魂36号-正文宋楷" panose="00000500000000000000" pitchFamily="2" charset="-122"/>
              <a:cs typeface="+mn-cs"/>
            </a:endParaRPr>
          </a:p>
        </p:txBody>
      </p:sp>
      <p:pic>
        <p:nvPicPr>
          <p:cNvPr id="24" name="图片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409557" y="4668474"/>
            <a:ext cx="2758812" cy="2758812"/>
          </a:xfrm>
          <a:prstGeom prst="rect">
            <a:avLst/>
          </a:prstGeom>
        </p:spPr>
      </p:pic>
      <p:pic>
        <p:nvPicPr>
          <p:cNvPr id="18" name="图片 16">
            <a:extLst>
              <a:ext uri="{FF2B5EF4-FFF2-40B4-BE49-F238E27FC236}">
                <a16:creationId xmlns:a16="http://schemas.microsoft.com/office/drawing/2014/main" id="{5CF9457E-3329-4CFC-97AC-5557F2CD3D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31" y="4676338"/>
            <a:ext cx="2758813" cy="2758813"/>
          </a:xfrm>
          <a:prstGeom prst="rect">
            <a:avLst/>
          </a:prstGeom>
        </p:spPr>
      </p:pic>
      <p:sp>
        <p:nvSpPr>
          <p:cNvPr id="21" name="Text Box 18">
            <a:extLst>
              <a:ext uri="{FF2B5EF4-FFF2-40B4-BE49-F238E27FC236}">
                <a16:creationId xmlns:a16="http://schemas.microsoft.com/office/drawing/2014/main" id="{F3C96D8C-E6BD-4394-86EC-80255C380064}"/>
              </a:ext>
            </a:extLst>
          </p:cNvPr>
          <p:cNvSpPr txBox="1">
            <a:spLocks noChangeArrowheads="1"/>
          </p:cNvSpPr>
          <p:nvPr/>
        </p:nvSpPr>
        <p:spPr bwMode="auto">
          <a:xfrm>
            <a:off x="1214079" y="1395730"/>
            <a:ext cx="4622563" cy="4524315"/>
          </a:xfrm>
          <a:prstGeom prst="rect">
            <a:avLst/>
          </a:prstGeom>
          <a:solidFill>
            <a:schemeClr val="accent4">
              <a:lumMod val="40000"/>
              <a:lumOff val="60000"/>
            </a:schemeClr>
          </a:solidFill>
          <a:ln>
            <a:solidFill>
              <a:srgbClr val="CBB391"/>
            </a:solidFill>
          </a:ln>
        </p:spPr>
        <p:txBody>
          <a:bodyPr wrap="square">
            <a:spAutoFit/>
          </a:bodyPr>
          <a:lstStyle>
            <a:lvl1pPr>
              <a:defRPr sz="2400">
                <a:solidFill>
                  <a:srgbClr val="0000CC"/>
                </a:solidFill>
                <a:latin typeface=".VnTime" panose="020B7200000000000000" pitchFamily="34" charset="0"/>
              </a:defRPr>
            </a:lvl1pPr>
            <a:lvl2pPr marL="742950" indent="-285750">
              <a:defRPr sz="2400">
                <a:solidFill>
                  <a:srgbClr val="0000CC"/>
                </a:solidFill>
                <a:latin typeface=".VnTime" panose="020B7200000000000000" pitchFamily="34" charset="0"/>
              </a:defRPr>
            </a:lvl2pPr>
            <a:lvl3pPr marL="1143000" indent="-228600">
              <a:defRPr sz="2400">
                <a:solidFill>
                  <a:srgbClr val="0000CC"/>
                </a:solidFill>
                <a:latin typeface=".VnTime" panose="020B7200000000000000" pitchFamily="34" charset="0"/>
              </a:defRPr>
            </a:lvl3pPr>
            <a:lvl4pPr marL="1600200" indent="-228600">
              <a:defRPr sz="2400">
                <a:solidFill>
                  <a:srgbClr val="0000CC"/>
                </a:solidFill>
                <a:latin typeface=".VnTime" panose="020B7200000000000000" pitchFamily="34" charset="0"/>
              </a:defRPr>
            </a:lvl4pPr>
            <a:lvl5pPr marL="2057400" indent="-228600">
              <a:defRPr sz="2400">
                <a:solidFill>
                  <a:srgbClr val="0000CC"/>
                </a:solidFill>
                <a:latin typeface=".VnTime" panose="020B7200000000000000" pitchFamily="34" charset="0"/>
              </a:defRPr>
            </a:lvl5pPr>
            <a:lvl6pPr marL="2514600" indent="-228600" eaLnBrk="0" fontAlgn="base" hangingPunct="0">
              <a:spcBef>
                <a:spcPct val="0"/>
              </a:spcBef>
              <a:spcAft>
                <a:spcPct val="0"/>
              </a:spcAft>
              <a:defRPr sz="2400">
                <a:solidFill>
                  <a:srgbClr val="0000CC"/>
                </a:solidFill>
                <a:latin typeface=".VnTime" panose="020B7200000000000000" pitchFamily="34" charset="0"/>
              </a:defRPr>
            </a:lvl6pPr>
            <a:lvl7pPr marL="2971800" indent="-228600" eaLnBrk="0" fontAlgn="base" hangingPunct="0">
              <a:spcBef>
                <a:spcPct val="0"/>
              </a:spcBef>
              <a:spcAft>
                <a:spcPct val="0"/>
              </a:spcAft>
              <a:defRPr sz="2400">
                <a:solidFill>
                  <a:srgbClr val="0000CC"/>
                </a:solidFill>
                <a:latin typeface=".VnTime" panose="020B7200000000000000" pitchFamily="34" charset="0"/>
              </a:defRPr>
            </a:lvl7pPr>
            <a:lvl8pPr marL="3429000" indent="-228600" eaLnBrk="0" fontAlgn="base" hangingPunct="0">
              <a:spcBef>
                <a:spcPct val="0"/>
              </a:spcBef>
              <a:spcAft>
                <a:spcPct val="0"/>
              </a:spcAft>
              <a:defRPr sz="2400">
                <a:solidFill>
                  <a:srgbClr val="0000CC"/>
                </a:solidFill>
                <a:latin typeface=".VnTime" panose="020B7200000000000000" pitchFamily="34" charset="0"/>
              </a:defRPr>
            </a:lvl8pPr>
            <a:lvl9pPr marL="3886200" indent="-228600" eaLnBrk="0" fontAlgn="base" hangingPunct="0">
              <a:spcBef>
                <a:spcPct val="0"/>
              </a:spcBef>
              <a:spcAft>
                <a:spcPct val="0"/>
              </a:spcAft>
              <a:defRPr sz="2400">
                <a:solidFill>
                  <a:srgbClr val="0000CC"/>
                </a:solidFill>
                <a:latin typeface=".VnTime" panose="020B7200000000000000" pitchFamily="34" charset="0"/>
              </a:defRPr>
            </a:lvl9pPr>
          </a:lstStyle>
          <a:p>
            <a:pPr lvl="0" algn="ctr"/>
            <a:r>
              <a:rPr lang="vi-VN" altLang="en-US" sz="4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Nhiệm vụ 1: Một số thắng lợi tiêu biểu trong Cách mạng tháng Tám năm 1945.</a:t>
            </a:r>
            <a:endParaRPr kumimoji="0" lang="en-US" alt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2050" name="Picture 2" descr="Cách mạng Tháng Tám năm 1945: Trang sử vàng của lịch sử dân tộc Việt Nam">
            <a:extLst>
              <a:ext uri="{FF2B5EF4-FFF2-40B4-BE49-F238E27FC236}">
                <a16:creationId xmlns:a16="http://schemas.microsoft.com/office/drawing/2014/main" id="{5A349668-165F-67E1-CF00-F03C92C0FC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139550">
            <a:off x="6550868" y="656111"/>
            <a:ext cx="4026339" cy="24694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2" name="Picture 4" descr="79 năm Cách mạng tháng Tám và Quốc khánh 2-9 (1945 - 2024): Mốc son chói  lọi trong lịch sử dân tộc Việt Nam - Ảnh chuyên đề - Thông tấn xã Việt Nam  (TTXVN)">
            <a:extLst>
              <a:ext uri="{FF2B5EF4-FFF2-40B4-BE49-F238E27FC236}">
                <a16:creationId xmlns:a16="http://schemas.microsoft.com/office/drawing/2014/main" id="{E930D7E9-9208-6997-C442-7C648993902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7254" y="3159761"/>
            <a:ext cx="4107020" cy="29521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6866782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1+#ppt_w/2"/>
                                          </p:val>
                                        </p:tav>
                                        <p:tav tm="100000">
                                          <p:val>
                                            <p:strVal val="#ppt_x"/>
                                          </p:val>
                                        </p:tav>
                                      </p:tavLst>
                                    </p:anim>
                                    <p:anim calcmode="lin" valueType="num">
                                      <p:cBhvr additive="base">
                                        <p:cTn id="8" dur="75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fade">
                                      <p:cBhvr>
                                        <p:cTn id="17" dur="1000"/>
                                        <p:tgtEl>
                                          <p:spTgt spid="2052"/>
                                        </p:tgtEl>
                                      </p:cBhvr>
                                    </p:animEffect>
                                    <p:anim calcmode="lin" valueType="num">
                                      <p:cBhvr>
                                        <p:cTn id="18" dur="1000" fill="hold"/>
                                        <p:tgtEl>
                                          <p:spTgt spid="2052"/>
                                        </p:tgtEl>
                                        <p:attrNameLst>
                                          <p:attrName>ppt_x</p:attrName>
                                        </p:attrNameLst>
                                      </p:cBhvr>
                                      <p:tavLst>
                                        <p:tav tm="0">
                                          <p:val>
                                            <p:strVal val="#ppt_x"/>
                                          </p:val>
                                        </p:tav>
                                        <p:tav tm="100000">
                                          <p:val>
                                            <p:strVal val="#ppt_x"/>
                                          </p:val>
                                        </p:tav>
                                      </p:tavLst>
                                    </p:anim>
                                    <p:anim calcmode="lin" valueType="num">
                                      <p:cBhvr>
                                        <p:cTn id="19" dur="1000" fill="hold"/>
                                        <p:tgtEl>
                                          <p:spTgt spid="205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fade">
                                      <p:cBhvr>
                                        <p:cTn id="22" dur="1000"/>
                                        <p:tgtEl>
                                          <p:spTgt spid="2050"/>
                                        </p:tgtEl>
                                      </p:cBhvr>
                                    </p:animEffect>
                                    <p:anim calcmode="lin" valueType="num">
                                      <p:cBhvr>
                                        <p:cTn id="23" dur="1000" fill="hold"/>
                                        <p:tgtEl>
                                          <p:spTgt spid="2050"/>
                                        </p:tgtEl>
                                        <p:attrNameLst>
                                          <p:attrName>ppt_x</p:attrName>
                                        </p:attrNameLst>
                                      </p:cBhvr>
                                      <p:tavLst>
                                        <p:tav tm="0">
                                          <p:val>
                                            <p:strVal val="#ppt_x"/>
                                          </p:val>
                                        </p:tav>
                                        <p:tav tm="100000">
                                          <p:val>
                                            <p:strVal val="#ppt_x"/>
                                          </p:val>
                                        </p:tav>
                                      </p:tavLst>
                                    </p:anim>
                                    <p:anim calcmode="lin" valueType="num">
                                      <p:cBhvr>
                                        <p:cTn id="24" dur="1000" fill="hold"/>
                                        <p:tgtEl>
                                          <p:spTgt spid="205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2" descr="D:\资料\组 7.png组 7">
            <a:extLst>
              <a:ext uri="{FF2B5EF4-FFF2-40B4-BE49-F238E27FC236}">
                <a16:creationId xmlns:a16="http://schemas.microsoft.com/office/drawing/2014/main" id="{0DD634F7-8ECC-49EF-8BAF-E81F062927DA}"/>
              </a:ext>
            </a:extLst>
          </p:cNvPr>
          <p:cNvPicPr>
            <a:picLocks noChangeAspect="1"/>
          </p:cNvPicPr>
          <p:nvPr/>
        </p:nvPicPr>
        <p:blipFill>
          <a:blip r:embed="rId2"/>
          <a:srcRect l="8720" r="8720"/>
          <a:stretch>
            <a:fillRect/>
          </a:stretch>
        </p:blipFill>
        <p:spPr>
          <a:xfrm>
            <a:off x="634" y="1193256"/>
            <a:ext cx="12191365" cy="4471487"/>
          </a:xfrm>
          <a:prstGeom prst="rect">
            <a:avLst/>
          </a:prstGeom>
        </p:spPr>
      </p:pic>
      <p:pic>
        <p:nvPicPr>
          <p:cNvPr id="3" name="图片 8">
            <a:extLst>
              <a:ext uri="{FF2B5EF4-FFF2-40B4-BE49-F238E27FC236}">
                <a16:creationId xmlns:a16="http://schemas.microsoft.com/office/drawing/2014/main" id="{4E3E0FE0-6A25-4EBF-B01F-D7C81721BD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850" y="5182559"/>
            <a:ext cx="5920402" cy="1488343"/>
          </a:xfrm>
          <a:prstGeom prst="rect">
            <a:avLst/>
          </a:prstGeom>
        </p:spPr>
      </p:pic>
      <p:pic>
        <p:nvPicPr>
          <p:cNvPr id="4" name="图片 12">
            <a:extLst>
              <a:ext uri="{FF2B5EF4-FFF2-40B4-BE49-F238E27FC236}">
                <a16:creationId xmlns:a16="http://schemas.microsoft.com/office/drawing/2014/main" id="{54445DC5-3A5E-44F4-AF1E-BFFCA86355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33690" y="359385"/>
            <a:ext cx="4158310" cy="1391778"/>
          </a:xfrm>
          <a:prstGeom prst="rect">
            <a:avLst/>
          </a:prstGeom>
        </p:spPr>
      </p:pic>
      <p:pic>
        <p:nvPicPr>
          <p:cNvPr id="5" name="图片 7">
            <a:extLst>
              <a:ext uri="{FF2B5EF4-FFF2-40B4-BE49-F238E27FC236}">
                <a16:creationId xmlns:a16="http://schemas.microsoft.com/office/drawing/2014/main" id="{B4567780-8F34-43CC-A132-340041DC39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419724"/>
            <a:ext cx="5884750" cy="1438275"/>
          </a:xfrm>
          <a:prstGeom prst="rect">
            <a:avLst/>
          </a:prstGeom>
        </p:spPr>
      </p:pic>
      <p:pic>
        <p:nvPicPr>
          <p:cNvPr id="6" name="图片 9">
            <a:extLst>
              <a:ext uri="{FF2B5EF4-FFF2-40B4-BE49-F238E27FC236}">
                <a16:creationId xmlns:a16="http://schemas.microsoft.com/office/drawing/2014/main" id="{027B934A-626F-4A4A-8C25-2F662B35D70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10846" y="5715733"/>
            <a:ext cx="5884750" cy="1142266"/>
          </a:xfrm>
          <a:prstGeom prst="rect">
            <a:avLst/>
          </a:prstGeom>
        </p:spPr>
      </p:pic>
      <p:sp>
        <p:nvSpPr>
          <p:cNvPr id="8" name="Text Box 52">
            <a:extLst>
              <a:ext uri="{FF2B5EF4-FFF2-40B4-BE49-F238E27FC236}">
                <a16:creationId xmlns:a16="http://schemas.microsoft.com/office/drawing/2014/main" id="{85F59803-1BF4-4B90-9220-18437E6FB616}"/>
              </a:ext>
            </a:extLst>
          </p:cNvPr>
          <p:cNvSpPr txBox="1">
            <a:spLocks noChangeArrowheads="1"/>
          </p:cNvSpPr>
          <p:nvPr/>
        </p:nvSpPr>
        <p:spPr bwMode="auto">
          <a:xfrm>
            <a:off x="1261033" y="2304254"/>
            <a:ext cx="10153649"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just"/>
            <a:r>
              <a:rPr lang="vi-VN" altLang="en-US" sz="44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Đọc thông tin, em hãy cho biết vì sao Đảng và Bác Hồ quyết định phát động toàn dân tổng khởi  nghĩa giành chính quyền vào tháng 8 – 1945?</a:t>
            </a:r>
            <a:endParaRPr kumimoji="0" lang="en-US" altLang="vi-VN" sz="4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13" name="Picture 12" descr="Icon&#10;&#10;Description automatically generated">
            <a:extLst>
              <a:ext uri="{FF2B5EF4-FFF2-40B4-BE49-F238E27FC236}">
                <a16:creationId xmlns:a16="http://schemas.microsoft.com/office/drawing/2014/main" id="{4F2D948C-BBF7-4ABB-8267-89921243F17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656" y="-193706"/>
            <a:ext cx="2319908" cy="2497960"/>
          </a:xfrm>
          <a:prstGeom prst="rect">
            <a:avLst/>
          </a:prstGeom>
        </p:spPr>
      </p:pic>
      <p:pic>
        <p:nvPicPr>
          <p:cNvPr id="18" name="图片 5">
            <a:extLst>
              <a:ext uri="{FF2B5EF4-FFF2-40B4-BE49-F238E27FC236}">
                <a16:creationId xmlns:a16="http://schemas.microsoft.com/office/drawing/2014/main" id="{92BF052C-807C-43C0-8426-1AF9E7652F3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0485491" y="5229013"/>
            <a:ext cx="1736164" cy="1670100"/>
          </a:xfrm>
          <a:prstGeom prst="rect">
            <a:avLst/>
          </a:prstGeom>
        </p:spPr>
      </p:pic>
      <p:pic>
        <p:nvPicPr>
          <p:cNvPr id="10" name="图片 5">
            <a:extLst>
              <a:ext uri="{FF2B5EF4-FFF2-40B4-BE49-F238E27FC236}">
                <a16:creationId xmlns:a16="http://schemas.microsoft.com/office/drawing/2014/main" id="{5D8111F3-772A-375D-AD89-AE6A06B89D1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656" y="5276356"/>
            <a:ext cx="1736164" cy="1670100"/>
          </a:xfrm>
          <a:prstGeom prst="rect">
            <a:avLst/>
          </a:prstGeom>
        </p:spPr>
      </p:pic>
    </p:spTree>
    <p:extLst>
      <p:ext uri="{BB962C8B-B14F-4D97-AF65-F5344CB8AC3E}">
        <p14:creationId xmlns:p14="http://schemas.microsoft.com/office/powerpoint/2010/main" val="246319983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par>
                          <p:cTn id="14" fill="hold">
                            <p:stCondLst>
                              <p:cond delay="500"/>
                            </p:stCondLst>
                            <p:childTnLst>
                              <p:par>
                                <p:cTn id="15" presetID="22" presetClass="entr" presetSubtype="2"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right)">
                                      <p:cBhvr>
                                        <p:cTn id="17" dur="500"/>
                                        <p:tgtEl>
                                          <p:spTgt spid="4"/>
                                        </p:tgtEl>
                                      </p:cBhvr>
                                    </p:animEffect>
                                  </p:childTnLst>
                                </p:cTn>
                              </p:par>
                              <p:par>
                                <p:cTn id="18" presetID="22" presetClass="entr" presetSubtype="2"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right)">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50" presetClass="entr" presetSubtype="0" decel="10000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1000" fill="hold"/>
                                        <p:tgtEl>
                                          <p:spTgt spid="2"/>
                                        </p:tgtEl>
                                        <p:attrNameLst>
                                          <p:attrName>ppt_w</p:attrName>
                                        </p:attrNameLst>
                                      </p:cBhvr>
                                      <p:tavLst>
                                        <p:tav tm="0">
                                          <p:val>
                                            <p:strVal val="#ppt_w+.3"/>
                                          </p:val>
                                        </p:tav>
                                        <p:tav tm="100000">
                                          <p:val>
                                            <p:strVal val="#ppt_w"/>
                                          </p:val>
                                        </p:tav>
                                      </p:tavLst>
                                    </p:anim>
                                    <p:anim calcmode="lin" valueType="num">
                                      <p:cBhvr>
                                        <p:cTn id="26" dur="1000" fill="hold"/>
                                        <p:tgtEl>
                                          <p:spTgt spid="2"/>
                                        </p:tgtEl>
                                        <p:attrNameLst>
                                          <p:attrName>ppt_h</p:attrName>
                                        </p:attrNameLst>
                                      </p:cBhvr>
                                      <p:tavLst>
                                        <p:tav tm="0">
                                          <p:val>
                                            <p:strVal val="#ppt_h"/>
                                          </p:val>
                                        </p:tav>
                                        <p:tav tm="100000">
                                          <p:val>
                                            <p:strVal val="#ppt_h"/>
                                          </p:val>
                                        </p:tav>
                                      </p:tavLst>
                                    </p:anim>
                                    <p:animEffect transition="in" filter="fade">
                                      <p:cBhvr>
                                        <p:cTn id="27" dur="1000"/>
                                        <p:tgtEl>
                                          <p:spTgt spid="2"/>
                                        </p:tgtEl>
                                      </p:cBhvr>
                                    </p:animEffect>
                                  </p:childTnLst>
                                </p:cTn>
                              </p:par>
                            </p:childTnLst>
                          </p:cTn>
                        </p:par>
                        <p:par>
                          <p:cTn id="28" fill="hold">
                            <p:stCondLst>
                              <p:cond delay="1000"/>
                            </p:stCondLst>
                            <p:childTnLst>
                              <p:par>
                                <p:cTn id="29" presetID="26"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80">
                                          <p:stCondLst>
                                            <p:cond delay="0"/>
                                          </p:stCondLst>
                                        </p:cTn>
                                        <p:tgtEl>
                                          <p:spTgt spid="13"/>
                                        </p:tgtEl>
                                      </p:cBhvr>
                                    </p:animEffect>
                                    <p:anim calcmode="lin" valueType="num">
                                      <p:cBhvr>
                                        <p:cTn id="3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7" dur="26">
                                          <p:stCondLst>
                                            <p:cond delay="650"/>
                                          </p:stCondLst>
                                        </p:cTn>
                                        <p:tgtEl>
                                          <p:spTgt spid="13"/>
                                        </p:tgtEl>
                                      </p:cBhvr>
                                      <p:to x="100000" y="60000"/>
                                    </p:animScale>
                                    <p:animScale>
                                      <p:cBhvr>
                                        <p:cTn id="38" dur="166" decel="50000">
                                          <p:stCondLst>
                                            <p:cond delay="676"/>
                                          </p:stCondLst>
                                        </p:cTn>
                                        <p:tgtEl>
                                          <p:spTgt spid="13"/>
                                        </p:tgtEl>
                                      </p:cBhvr>
                                      <p:to x="100000" y="100000"/>
                                    </p:animScale>
                                    <p:animScale>
                                      <p:cBhvr>
                                        <p:cTn id="39" dur="26">
                                          <p:stCondLst>
                                            <p:cond delay="1312"/>
                                          </p:stCondLst>
                                        </p:cTn>
                                        <p:tgtEl>
                                          <p:spTgt spid="13"/>
                                        </p:tgtEl>
                                      </p:cBhvr>
                                      <p:to x="100000" y="80000"/>
                                    </p:animScale>
                                    <p:animScale>
                                      <p:cBhvr>
                                        <p:cTn id="40" dur="166" decel="50000">
                                          <p:stCondLst>
                                            <p:cond delay="1338"/>
                                          </p:stCondLst>
                                        </p:cTn>
                                        <p:tgtEl>
                                          <p:spTgt spid="13"/>
                                        </p:tgtEl>
                                      </p:cBhvr>
                                      <p:to x="100000" y="100000"/>
                                    </p:animScale>
                                    <p:animScale>
                                      <p:cBhvr>
                                        <p:cTn id="41" dur="26">
                                          <p:stCondLst>
                                            <p:cond delay="1642"/>
                                          </p:stCondLst>
                                        </p:cTn>
                                        <p:tgtEl>
                                          <p:spTgt spid="13"/>
                                        </p:tgtEl>
                                      </p:cBhvr>
                                      <p:to x="100000" y="90000"/>
                                    </p:animScale>
                                    <p:animScale>
                                      <p:cBhvr>
                                        <p:cTn id="42" dur="166" decel="50000">
                                          <p:stCondLst>
                                            <p:cond delay="1668"/>
                                          </p:stCondLst>
                                        </p:cTn>
                                        <p:tgtEl>
                                          <p:spTgt spid="13"/>
                                        </p:tgtEl>
                                      </p:cBhvr>
                                      <p:to x="100000" y="100000"/>
                                    </p:animScale>
                                    <p:animScale>
                                      <p:cBhvr>
                                        <p:cTn id="43" dur="26">
                                          <p:stCondLst>
                                            <p:cond delay="1808"/>
                                          </p:stCondLst>
                                        </p:cTn>
                                        <p:tgtEl>
                                          <p:spTgt spid="13"/>
                                        </p:tgtEl>
                                      </p:cBhvr>
                                      <p:to x="100000" y="95000"/>
                                    </p:animScale>
                                    <p:animScale>
                                      <p:cBhvr>
                                        <p:cTn id="44" dur="166" decel="50000">
                                          <p:stCondLst>
                                            <p:cond delay="1834"/>
                                          </p:stCondLst>
                                        </p:cTn>
                                        <p:tgtEl>
                                          <p:spTgt spid="13"/>
                                        </p:tgtEl>
                                      </p:cBhvr>
                                      <p:to x="100000" y="100000"/>
                                    </p:animScale>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ipe(left)">
                                      <p:cBhvr>
                                        <p:cTn id="48" dur="750"/>
                                        <p:tgtEl>
                                          <p:spTgt spid="8"/>
                                        </p:tgtEl>
                                      </p:cBhvr>
                                    </p:animEffect>
                                  </p:childTnLst>
                                </p:cTn>
                              </p:par>
                              <p:par>
                                <p:cTn id="49" presetID="22" presetClass="entr" presetSubtype="2" fill="hold"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ipe(right)">
                                      <p:cBhvr>
                                        <p:cTn id="5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9">
            <a:extLst>
              <a:ext uri="{FF2B5EF4-FFF2-40B4-BE49-F238E27FC236}">
                <a16:creationId xmlns:a16="http://schemas.microsoft.com/office/drawing/2014/main" id="{2F6AFAFC-4D59-48B1-B8B2-4557B7328154}"/>
              </a:ext>
            </a:extLst>
          </p:cNvPr>
          <p:cNvSpPr/>
          <p:nvPr/>
        </p:nvSpPr>
        <p:spPr>
          <a:xfrm>
            <a:off x="330740" y="359923"/>
            <a:ext cx="11605097" cy="6225751"/>
          </a:xfrm>
          <a:custGeom>
            <a:avLst/>
            <a:gdLst>
              <a:gd name="connsiteX0" fmla="*/ 583324 w 9963806"/>
              <a:gd name="connsiteY0" fmla="*/ 0 h 5286426"/>
              <a:gd name="connsiteX1" fmla="*/ 9474265 w 9963806"/>
              <a:gd name="connsiteY1" fmla="*/ 0 h 5286426"/>
              <a:gd name="connsiteX2" fmla="*/ 9486116 w 9963806"/>
              <a:gd name="connsiteY2" fmla="*/ 117559 h 5286426"/>
              <a:gd name="connsiteX3" fmla="*/ 9940029 w 9963806"/>
              <a:gd name="connsiteY3" fmla="*/ 571472 h 5286426"/>
              <a:gd name="connsiteX4" fmla="*/ 9963806 w 9963806"/>
              <a:gd name="connsiteY4" fmla="*/ 573869 h 5286426"/>
              <a:gd name="connsiteX5" fmla="*/ 9963806 w 9963806"/>
              <a:gd name="connsiteY5" fmla="*/ 4712556 h 5286426"/>
              <a:gd name="connsiteX6" fmla="*/ 9940029 w 9963806"/>
              <a:gd name="connsiteY6" fmla="*/ 4714953 h 5286426"/>
              <a:gd name="connsiteX7" fmla="*/ 9474265 w 9963806"/>
              <a:gd name="connsiteY7" fmla="*/ 5286426 h 5286426"/>
              <a:gd name="connsiteX8" fmla="*/ 583323 w 9963806"/>
              <a:gd name="connsiteY8" fmla="*/ 5286426 h 5286426"/>
              <a:gd name="connsiteX9" fmla="*/ 117559 w 9963806"/>
              <a:gd name="connsiteY9" fmla="*/ 4714953 h 5286426"/>
              <a:gd name="connsiteX10" fmla="*/ 0 w 9963806"/>
              <a:gd name="connsiteY10" fmla="*/ 4703102 h 5286426"/>
              <a:gd name="connsiteX11" fmla="*/ 0 w 9963806"/>
              <a:gd name="connsiteY11" fmla="*/ 583324 h 5286426"/>
              <a:gd name="connsiteX12" fmla="*/ 583324 w 9963806"/>
              <a:gd name="connsiteY12" fmla="*/ 0 h 528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63806" h="5286426">
                <a:moveTo>
                  <a:pt x="583324" y="0"/>
                </a:moveTo>
                <a:lnTo>
                  <a:pt x="9474265" y="0"/>
                </a:lnTo>
                <a:lnTo>
                  <a:pt x="9486116" y="117559"/>
                </a:lnTo>
                <a:cubicBezTo>
                  <a:pt x="9532738" y="345397"/>
                  <a:pt x="9712191" y="524850"/>
                  <a:pt x="9940029" y="571472"/>
                </a:cubicBezTo>
                <a:lnTo>
                  <a:pt x="9963806" y="573869"/>
                </a:lnTo>
                <a:lnTo>
                  <a:pt x="9963806" y="4712556"/>
                </a:lnTo>
                <a:lnTo>
                  <a:pt x="9940029" y="4714953"/>
                </a:lnTo>
                <a:cubicBezTo>
                  <a:pt x="9674218" y="4769346"/>
                  <a:pt x="9474265" y="5004535"/>
                  <a:pt x="9474265" y="5286426"/>
                </a:cubicBezTo>
                <a:lnTo>
                  <a:pt x="583323" y="5286426"/>
                </a:lnTo>
                <a:cubicBezTo>
                  <a:pt x="583323" y="5004535"/>
                  <a:pt x="383370" y="4769346"/>
                  <a:pt x="117559" y="4714953"/>
                </a:cubicBezTo>
                <a:lnTo>
                  <a:pt x="0" y="4703102"/>
                </a:lnTo>
                <a:lnTo>
                  <a:pt x="0" y="583324"/>
                </a:lnTo>
                <a:cubicBezTo>
                  <a:pt x="322161" y="583324"/>
                  <a:pt x="583324" y="322160"/>
                  <a:pt x="583324" y="0"/>
                </a:cubicBezTo>
                <a:close/>
              </a:path>
            </a:pathLst>
          </a:custGeom>
          <a:solidFill>
            <a:schemeClr val="bg1"/>
          </a:solidFill>
          <a:ln w="95250">
            <a:solidFill>
              <a:srgbClr val="EAC55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字魂36号-正文宋楷" panose="00000500000000000000" pitchFamily="2" charset="-122"/>
              <a:cs typeface="+mn-cs"/>
            </a:endParaRPr>
          </a:p>
        </p:txBody>
      </p:sp>
      <p:pic>
        <p:nvPicPr>
          <p:cNvPr id="24" name="图片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934008" y="4740680"/>
            <a:ext cx="2758812" cy="2758812"/>
          </a:xfrm>
          <a:prstGeom prst="rect">
            <a:avLst/>
          </a:prstGeom>
        </p:spPr>
      </p:pic>
      <p:pic>
        <p:nvPicPr>
          <p:cNvPr id="18" name="图片 16">
            <a:extLst>
              <a:ext uri="{FF2B5EF4-FFF2-40B4-BE49-F238E27FC236}">
                <a16:creationId xmlns:a16="http://schemas.microsoft.com/office/drawing/2014/main" id="{5CF9457E-3329-4CFC-97AC-5557F2CD3D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007" y="4671672"/>
            <a:ext cx="2758813" cy="2758813"/>
          </a:xfrm>
          <a:prstGeom prst="rect">
            <a:avLst/>
          </a:prstGeom>
        </p:spPr>
      </p:pic>
      <p:sp>
        <p:nvSpPr>
          <p:cNvPr id="21" name="Text Box 18">
            <a:extLst>
              <a:ext uri="{FF2B5EF4-FFF2-40B4-BE49-F238E27FC236}">
                <a16:creationId xmlns:a16="http://schemas.microsoft.com/office/drawing/2014/main" id="{F3C96D8C-E6BD-4394-86EC-80255C380064}"/>
              </a:ext>
            </a:extLst>
          </p:cNvPr>
          <p:cNvSpPr txBox="1">
            <a:spLocks noChangeArrowheads="1"/>
          </p:cNvSpPr>
          <p:nvPr/>
        </p:nvSpPr>
        <p:spPr bwMode="auto">
          <a:xfrm>
            <a:off x="1187507" y="1166842"/>
            <a:ext cx="102108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CC"/>
                </a:solidFill>
                <a:latin typeface=".VnTime" panose="020B7200000000000000" pitchFamily="34" charset="0"/>
              </a:defRPr>
            </a:lvl1pPr>
            <a:lvl2pPr marL="742950" indent="-285750">
              <a:defRPr sz="2400">
                <a:solidFill>
                  <a:srgbClr val="0000CC"/>
                </a:solidFill>
                <a:latin typeface=".VnTime" panose="020B7200000000000000" pitchFamily="34" charset="0"/>
              </a:defRPr>
            </a:lvl2pPr>
            <a:lvl3pPr marL="1143000" indent="-228600">
              <a:defRPr sz="2400">
                <a:solidFill>
                  <a:srgbClr val="0000CC"/>
                </a:solidFill>
                <a:latin typeface=".VnTime" panose="020B7200000000000000" pitchFamily="34" charset="0"/>
              </a:defRPr>
            </a:lvl3pPr>
            <a:lvl4pPr marL="1600200" indent="-228600">
              <a:defRPr sz="2400">
                <a:solidFill>
                  <a:srgbClr val="0000CC"/>
                </a:solidFill>
                <a:latin typeface=".VnTime" panose="020B7200000000000000" pitchFamily="34" charset="0"/>
              </a:defRPr>
            </a:lvl4pPr>
            <a:lvl5pPr marL="2057400" indent="-228600">
              <a:defRPr sz="2400">
                <a:solidFill>
                  <a:srgbClr val="0000CC"/>
                </a:solidFill>
                <a:latin typeface=".VnTime" panose="020B7200000000000000" pitchFamily="34" charset="0"/>
              </a:defRPr>
            </a:lvl5pPr>
            <a:lvl6pPr marL="2514600" indent="-228600" eaLnBrk="0" fontAlgn="base" hangingPunct="0">
              <a:spcBef>
                <a:spcPct val="0"/>
              </a:spcBef>
              <a:spcAft>
                <a:spcPct val="0"/>
              </a:spcAft>
              <a:defRPr sz="2400">
                <a:solidFill>
                  <a:srgbClr val="0000CC"/>
                </a:solidFill>
                <a:latin typeface=".VnTime" panose="020B7200000000000000" pitchFamily="34" charset="0"/>
              </a:defRPr>
            </a:lvl6pPr>
            <a:lvl7pPr marL="2971800" indent="-228600" eaLnBrk="0" fontAlgn="base" hangingPunct="0">
              <a:spcBef>
                <a:spcPct val="0"/>
              </a:spcBef>
              <a:spcAft>
                <a:spcPct val="0"/>
              </a:spcAft>
              <a:defRPr sz="2400">
                <a:solidFill>
                  <a:srgbClr val="0000CC"/>
                </a:solidFill>
                <a:latin typeface=".VnTime" panose="020B7200000000000000" pitchFamily="34" charset="0"/>
              </a:defRPr>
            </a:lvl7pPr>
            <a:lvl8pPr marL="3429000" indent="-228600" eaLnBrk="0" fontAlgn="base" hangingPunct="0">
              <a:spcBef>
                <a:spcPct val="0"/>
              </a:spcBef>
              <a:spcAft>
                <a:spcPct val="0"/>
              </a:spcAft>
              <a:defRPr sz="2400">
                <a:solidFill>
                  <a:srgbClr val="0000CC"/>
                </a:solidFill>
                <a:latin typeface=".VnTime" panose="020B7200000000000000" pitchFamily="34" charset="0"/>
              </a:defRPr>
            </a:lvl8pPr>
            <a:lvl9pPr marL="3886200" indent="-228600" eaLnBrk="0" fontAlgn="base" hangingPunct="0">
              <a:spcBef>
                <a:spcPct val="0"/>
              </a:spcBef>
              <a:spcAft>
                <a:spcPct val="0"/>
              </a:spcAft>
              <a:defRPr sz="2400">
                <a:solidFill>
                  <a:srgbClr val="0000CC"/>
                </a:solidFill>
                <a:latin typeface=".VnTime" panose="020B7200000000000000" pitchFamily="34" charset="0"/>
              </a:defRPr>
            </a:lvl9pPr>
          </a:lstStyle>
          <a:p>
            <a:pPr lvl="0" algn="just"/>
            <a:r>
              <a:rPr lang="en-US" altLang="en-US" sz="5400" b="1" dirty="0">
                <a:solidFill>
                  <a:srgbClr val="02546A"/>
                </a:solidFill>
                <a:latin typeface="Cambria" panose="02040503050406030204" pitchFamily="18" charset="0"/>
                <a:ea typeface="Cambria" panose="02040503050406030204" pitchFamily="18" charset="0"/>
                <a:cs typeface="Times New Roman" panose="02020603050405020304" pitchFamily="18" charset="0"/>
              </a:rPr>
              <a:t>  </a:t>
            </a:r>
            <a:r>
              <a:rPr lang="vi-VN" altLang="en-US" sz="5400" b="1" dirty="0">
                <a:solidFill>
                  <a:srgbClr val="02546A"/>
                </a:solidFill>
                <a:latin typeface="Cambria" panose="02040503050406030204" pitchFamily="18" charset="0"/>
                <a:ea typeface="Cambria" panose="02040503050406030204" pitchFamily="18" charset="0"/>
                <a:cs typeface="Times New Roman" panose="02020603050405020304" pitchFamily="18" charset="0"/>
              </a:rPr>
              <a:t>Sau khi Nhật Bản đầu hàng quân Đồng minh, Đảng và Bác Hồ đã kêu gọi toàn dân đứng lên Tổng khởi nghĩa giành chính quyền trong cả nước.</a:t>
            </a:r>
            <a:endParaRPr kumimoji="0" lang="en-US" altLang="en-US" sz="5400" b="1" i="0" u="none" strike="noStrike" kern="1200" cap="none" spc="0" normalizeH="0" baseline="0" noProof="0" dirty="0">
              <a:ln>
                <a:noFill/>
              </a:ln>
              <a:solidFill>
                <a:srgbClr val="02546A"/>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90769374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1+#ppt_w/2"/>
                                          </p:val>
                                        </p:tav>
                                        <p:tav tm="100000">
                                          <p:val>
                                            <p:strVal val="#ppt_x"/>
                                          </p:val>
                                        </p:tav>
                                      </p:tavLst>
                                    </p:anim>
                                    <p:anim calcmode="lin" valueType="num">
                                      <p:cBhvr additive="base">
                                        <p:cTn id="8" dur="75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888</TotalTime>
  <Words>589</Words>
  <Application>Microsoft Office PowerPoint</Application>
  <PresentationFormat>Widescreen</PresentationFormat>
  <Paragraphs>47</Paragraphs>
  <Slides>22</Slides>
  <Notes>15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微软雅黑</vt:lpstr>
      <vt:lpstr>宋体</vt:lpstr>
      <vt:lpstr>Arial</vt:lpstr>
      <vt:lpstr>Calibri</vt:lpstr>
      <vt:lpstr>Calibri Light</vt:lpstr>
      <vt:lpstr>Cambria</vt:lpstr>
      <vt:lpstr>Times New Roman</vt:lpstr>
      <vt:lpstr>字魂36号-正文宋楷</vt:lpstr>
      <vt:lpstr>字魂47号-三分行楷</vt:lpstr>
      <vt:lpstr>字魂73号-江南手书</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Huong Thao - 0972115126</dc:creator>
  <dc:description>9Slide.vn</dc:description>
  <cp:lastModifiedBy>HN27112024</cp:lastModifiedBy>
  <cp:revision>24</cp:revision>
  <dcterms:created xsi:type="dcterms:W3CDTF">2020-07-21T07:25:20Z</dcterms:created>
  <dcterms:modified xsi:type="dcterms:W3CDTF">2025-02-13T08:37:29Z</dcterms:modified>
  <cp:category>9Slide.vn</cp:category>
</cp:coreProperties>
</file>