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62" r:id="rId5"/>
    <p:sldId id="263" r:id="rId6"/>
    <p:sldId id="285" r:id="rId7"/>
    <p:sldId id="260" r:id="rId8"/>
    <p:sldId id="286" r:id="rId9"/>
    <p:sldId id="287" r:id="rId10"/>
    <p:sldId id="288" r:id="rId11"/>
    <p:sldId id="289" r:id="rId12"/>
    <p:sldId id="290" r:id="rId13"/>
    <p:sldId id="291" r:id="rId14"/>
    <p:sldId id="294" r:id="rId15"/>
    <p:sldId id="265" r:id="rId1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09/11/2025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7</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170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27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09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15.svg"/><Relationship Id="rId4" Type="http://schemas.openxmlformats.org/officeDocument/2006/relationships/image" Target="../media/image38.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5.svg"/><Relationship Id="rId12"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8.sv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jpeg"/><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jpeg"/><Relationship Id="rId7"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0.svg"/></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14.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12.png"/><Relationship Id="rId5" Type="http://schemas.openxmlformats.org/officeDocument/2006/relationships/image" Target="../media/image30.png"/><Relationship Id="rId15" Type="http://schemas.openxmlformats.org/officeDocument/2006/relationships/image" Target="../media/image31.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5.png"/><Relationship Id="rId1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3.svg"/><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3.png"/><Relationship Id="rId14"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5.svg"/><Relationship Id="rId12"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8.sv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5.png"/><Relationship Id="rId10" Type="http://schemas.openxmlformats.org/officeDocument/2006/relationships/image" Target="../media/image17.svg"/><Relationship Id="rId4" Type="http://schemas.openxmlformats.org/officeDocument/2006/relationships/image" Target="../media/image19.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12.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1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png"/><Relationship Id="rId5" Type="http://schemas.openxmlformats.org/officeDocument/2006/relationships/image" Target="../media/image21.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23.png"/><Relationship Id="rId1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0.svg"/><Relationship Id="rId4" Type="http://schemas.openxmlformats.org/officeDocument/2006/relationships/image" Target="../media/image2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0.svg"/><Relationship Id="rId4" Type="http://schemas.openxmlformats.org/officeDocument/2006/relationships/image" Target="../media/image24.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0.svg"/><Relationship Id="rId4" Type="http://schemas.openxmlformats.org/officeDocument/2006/relationships/image" Target="../media/image24.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6792011" y="757592"/>
            <a:ext cx="6316003" cy="2353260"/>
          </a:xfrm>
          <a:prstGeom prst="rect">
            <a:avLst/>
          </a:prstGeom>
        </p:spPr>
      </p:pic>
      <p:pic>
        <p:nvPicPr>
          <p:cNvPr id="23" name="Picture 22">
            <a:extLst>
              <a:ext uri="{FF2B5EF4-FFF2-40B4-BE49-F238E27FC236}">
                <a16:creationId xmlns:a16="http://schemas.microsoft.com/office/drawing/2014/main" id="{010284FD-37B4-6152-CA5C-6298F4521D92}"/>
              </a:ext>
            </a:extLst>
          </p:cNvPr>
          <p:cNvPicPr>
            <a:picLocks noChangeAspect="1"/>
          </p:cNvPicPr>
          <p:nvPr/>
        </p:nvPicPr>
        <p:blipFill>
          <a:blip r:embed="rId14"/>
          <a:stretch>
            <a:fillRect/>
          </a:stretch>
        </p:blipFill>
        <p:spPr>
          <a:xfrm>
            <a:off x="3747031" y="2270395"/>
            <a:ext cx="11833362" cy="5803895"/>
          </a:xfrm>
          <a:prstGeom prst="rect">
            <a:avLst/>
          </a:prstGeom>
        </p:spPr>
      </p:pic>
      <p:pic>
        <p:nvPicPr>
          <p:cNvPr id="27" name="Picture 26">
            <a:extLst>
              <a:ext uri="{FF2B5EF4-FFF2-40B4-BE49-F238E27FC236}">
                <a16:creationId xmlns:a16="http://schemas.microsoft.com/office/drawing/2014/main" id="{5DDC5E57-E792-4720-1C1E-247294C6A60B}"/>
              </a:ext>
            </a:extLst>
          </p:cNvPr>
          <p:cNvPicPr>
            <a:picLocks noChangeAspect="1"/>
          </p:cNvPicPr>
          <p:nvPr/>
        </p:nvPicPr>
        <p:blipFill>
          <a:blip r:embed="rId15"/>
          <a:stretch>
            <a:fillRect/>
          </a:stretch>
        </p:blipFill>
        <p:spPr>
          <a:xfrm>
            <a:off x="1219200" y="571500"/>
            <a:ext cx="3353091" cy="4115157"/>
          </a:xfrm>
          <a:prstGeom prst="rect">
            <a:avLst/>
          </a:prstGeom>
        </p:spPr>
      </p:pic>
      <p:sp>
        <p:nvSpPr>
          <p:cNvPr id="22" name="Rectangle 21"/>
          <p:cNvSpPr/>
          <p:nvPr/>
        </p:nvSpPr>
        <p:spPr>
          <a:xfrm>
            <a:off x="1429338" y="-27075"/>
            <a:ext cx="16577900" cy="1338828"/>
          </a:xfrm>
          <a:prstGeom prst="rect">
            <a:avLst/>
          </a:prstGeom>
        </p:spPr>
        <p:txBody>
          <a:bodyPr wrap="square">
            <a:spAutoFit/>
          </a:bodyPr>
          <a:lstStyle/>
          <a:p>
            <a:pPr lvl="0" algn="ctr" defTabSz="1371600">
              <a:defRPr/>
            </a:pPr>
            <a:r>
              <a:rPr lang="en-US" altLang="en-US" sz="81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TRƯỜNG TIỂU HỌC LONG BIÊN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id="{7F244FE4-3111-794D-CBA3-5C9C6AAF76C8}"/>
              </a:ext>
            </a:extLst>
          </p:cNvPr>
          <p:cNvGraphicFramePr>
            <a:graphicFrameLocks noGrp="1"/>
          </p:cNvGraphicFramePr>
          <p:nvPr>
            <p:extLst>
              <p:ext uri="{D42A27DB-BD31-4B8C-83A1-F6EECF244321}">
                <p14:modId xmlns:p14="http://schemas.microsoft.com/office/powerpoint/2010/main" val="850170785"/>
              </p:ext>
            </p:extLst>
          </p:nvPr>
        </p:nvGraphicFramePr>
        <p:xfrm>
          <a:off x="685800" y="1181100"/>
          <a:ext cx="16764000" cy="7086600"/>
        </p:xfrm>
        <a:graphic>
          <a:graphicData uri="http://schemas.openxmlformats.org/drawingml/2006/table">
            <a:tbl>
              <a:tblPr firstRow="1" bandRow="1">
                <a:tableStyleId>{7DF18680-E054-41AD-8BC1-D1AEF772440D}</a:tableStyleId>
              </a:tblPr>
              <a:tblGrid>
                <a:gridCol w="8382000">
                  <a:extLst>
                    <a:ext uri="{9D8B030D-6E8A-4147-A177-3AD203B41FA5}">
                      <a16:colId xmlns:a16="http://schemas.microsoft.com/office/drawing/2014/main" val="2133615192"/>
                    </a:ext>
                  </a:extLst>
                </a:gridCol>
                <a:gridCol w="8382000">
                  <a:extLst>
                    <a:ext uri="{9D8B030D-6E8A-4147-A177-3AD203B41FA5}">
                      <a16:colId xmlns:a16="http://schemas.microsoft.com/office/drawing/2014/main" val="791529459"/>
                    </a:ext>
                  </a:extLst>
                </a:gridCol>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5329123">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
        <p:nvSpPr>
          <p:cNvPr id="15" name="TextBox 14">
            <a:extLst>
              <a:ext uri="{FF2B5EF4-FFF2-40B4-BE49-F238E27FC236}">
                <a16:creationId xmlns:a16="http://schemas.microsoft.com/office/drawing/2014/main" id="{5C306FE9-FD2E-F987-04BD-78A7B63E8D14}"/>
              </a:ext>
            </a:extLst>
          </p:cNvPr>
          <p:cNvSpPr txBox="1"/>
          <p:nvPr/>
        </p:nvSpPr>
        <p:spPr>
          <a:xfrm>
            <a:off x="1066800" y="31623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Không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endParaRPr lang="en-US" sz="4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B027672-FE1D-9FEA-AAF1-BE1EE2DC0D63}"/>
              </a:ext>
            </a:extLst>
          </p:cNvPr>
          <p:cNvSpPr txBox="1"/>
          <p:nvPr/>
        </p:nvSpPr>
        <p:spPr>
          <a:xfrm>
            <a:off x="1066800" y="49149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Mở</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đang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a:t>
            </a:r>
            <a:endParaRPr lang="en-US" sz="4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859C0E87-866E-5C13-CF2D-FFEEB81F77D1}"/>
              </a:ext>
            </a:extLst>
          </p:cNvPr>
          <p:cNvSpPr txBox="1"/>
          <p:nvPr/>
        </p:nvSpPr>
        <p:spPr>
          <a:xfrm>
            <a:off x="1143000" y="6515100"/>
            <a:ext cx="7543800" cy="1446550"/>
          </a:xfrm>
          <a:prstGeom prst="rect">
            <a:avLst/>
          </a:prstGeom>
          <a:noFill/>
        </p:spPr>
        <p:txBody>
          <a:bodyPr wrap="square" rtlCol="0">
            <a:spAutoFit/>
          </a:bodyPr>
          <a:lstStyle/>
          <a:p>
            <a:pPr algn="just"/>
            <a:r>
              <a:rPr lang="en-US" sz="4400" dirty="0">
                <a:latin typeface="Cambria" panose="02040503050406030204" pitchFamily="18" charset="0"/>
                <a:ea typeface="Cambria" panose="02040503050406030204" pitchFamily="18" charset="0"/>
              </a:rPr>
              <a:t>Ban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vẫn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ở </a:t>
            </a:r>
            <a:r>
              <a:rPr lang="en-US" sz="4400" dirty="0" err="1">
                <a:latin typeface="Cambria" panose="02040503050406030204" pitchFamily="18" charset="0"/>
                <a:ea typeface="Cambria" panose="02040503050406030204" pitchFamily="18" charset="0"/>
              </a:rPr>
              <a:t>hành</a:t>
            </a:r>
            <a:r>
              <a:rPr lang="en-US" sz="4400" dirty="0">
                <a:latin typeface="Cambria" panose="02040503050406030204" pitchFamily="18" charset="0"/>
                <a:ea typeface="Cambria" panose="02040503050406030204" pitchFamily="18" charset="0"/>
              </a:rPr>
              <a:t> lang.</a:t>
            </a:r>
          </a:p>
        </p:txBody>
      </p:sp>
      <p:sp>
        <p:nvSpPr>
          <p:cNvPr id="20" name="TextBox 19">
            <a:extLst>
              <a:ext uri="{FF2B5EF4-FFF2-40B4-BE49-F238E27FC236}">
                <a16:creationId xmlns:a16="http://schemas.microsoft.com/office/drawing/2014/main" id="{936197DC-EB5D-856A-57C5-C4F6E42063F6}"/>
              </a:ext>
            </a:extLst>
          </p:cNvPr>
          <p:cNvSpPr txBox="1"/>
          <p:nvPr/>
        </p:nvSpPr>
        <p:spPr>
          <a:xfrm>
            <a:off x="9525000" y="3162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2A32689-EC07-DE4F-BCC5-D76D3BA6CBE9}"/>
              </a:ext>
            </a:extLst>
          </p:cNvPr>
          <p:cNvSpPr txBox="1"/>
          <p:nvPr/>
        </p:nvSpPr>
        <p:spPr>
          <a:xfrm>
            <a:off x="9601200" y="49149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cửa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phòng</a:t>
            </a:r>
            <a:endParaRPr lang="en-US" sz="4400" b="1"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07A7F955-E5C7-5903-927C-1E07F0AC8C19}"/>
              </a:ext>
            </a:extLst>
          </p:cNvPr>
          <p:cNvSpPr txBox="1"/>
          <p:nvPr/>
        </p:nvSpPr>
        <p:spPr>
          <a:xfrm>
            <a:off x="9601200" y="6591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56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Bật bình nóng lạnh cả ngày có tốn điện? - Báo VnExpress">
            <a:extLst>
              <a:ext uri="{FF2B5EF4-FFF2-40B4-BE49-F238E27FC236}">
                <a16:creationId xmlns:a16="http://schemas.microsoft.com/office/drawing/2014/main" id="{356D000D-EA4C-BB8C-CA28-68BEE76248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552700"/>
            <a:ext cx="7772400" cy="5877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448800" y="3771900"/>
            <a:ext cx="8077200" cy="414459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extLst>
      <p:ext uri="{BB962C8B-B14F-4D97-AF65-F5344CB8AC3E}">
        <p14:creationId xmlns:p14="http://schemas.microsoft.com/office/powerpoint/2010/main" val="11815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372600" y="3543300"/>
            <a:ext cx="8077200" cy="4433008"/>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pic>
        <p:nvPicPr>
          <p:cNvPr id="2050" name="Picture 2" descr="Một vài tuyệt chiêu ủi đồ không phải ai cũng biết">
            <a:extLst>
              <a:ext uri="{FF2B5EF4-FFF2-40B4-BE49-F238E27FC236}">
                <a16:creationId xmlns:a16="http://schemas.microsoft.com/office/drawing/2014/main" id="{C9384083-E956-5DFC-E451-6CEC6A4CF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390900"/>
            <a:ext cx="7620000" cy="429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0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D14163B7-3406-3AD3-8AB9-C04A628369C4}"/>
              </a:ext>
            </a:extLst>
          </p:cNvPr>
          <p:cNvGrpSpPr/>
          <p:nvPr/>
        </p:nvGrpSpPr>
        <p:grpSpPr>
          <a:xfrm>
            <a:off x="838200" y="2933700"/>
            <a:ext cx="4800600" cy="4343400"/>
            <a:chOff x="914400" y="2247900"/>
            <a:chExt cx="4800600" cy="4343400"/>
          </a:xfrm>
        </p:grpSpPr>
        <p:sp>
          <p:nvSpPr>
            <p:cNvPr id="3" name="Freeform 8">
              <a:extLst>
                <a:ext uri="{FF2B5EF4-FFF2-40B4-BE49-F238E27FC236}">
                  <a16:creationId xmlns:a16="http://schemas.microsoft.com/office/drawing/2014/main" id="{7CB4FAA8-17E9-AEAC-EE9B-97841C7E95D3}"/>
                </a:ext>
              </a:extLst>
            </p:cNvPr>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7C8ED34-9653-545B-BC1E-0F0EBB50138A}"/>
                </a:ext>
              </a:extLst>
            </p:cNvPr>
            <p:cNvSpPr txBox="1"/>
            <p:nvPr/>
          </p:nvSpPr>
          <p:spPr>
            <a:xfrm>
              <a:off x="1295400" y="4533900"/>
              <a:ext cx="4114800" cy="1015663"/>
            </a:xfrm>
            <a:prstGeom prst="rect">
              <a:avLst/>
            </a:prstGeom>
            <a:noFill/>
          </p:spPr>
          <p:txBody>
            <a:bodyPr wrap="square" rtlCol="0">
              <a:spAutoFit/>
            </a:bodyPr>
            <a:lstStyle/>
            <a:p>
              <a:pPr algn="ctr"/>
              <a:r>
                <a:rPr lang="en-US" sz="6000" b="1" dirty="0">
                  <a:solidFill>
                    <a:srgbClr val="FF0000"/>
                  </a:solidFill>
                </a:rPr>
                <a:t>Em </a:t>
              </a:r>
              <a:r>
                <a:rPr lang="en-US" sz="6000" b="1" dirty="0" err="1">
                  <a:solidFill>
                    <a:srgbClr val="FF0000"/>
                  </a:solidFill>
                </a:rPr>
                <a:t>đã</a:t>
              </a:r>
              <a:r>
                <a:rPr lang="en-US" sz="6000" b="1" dirty="0">
                  <a:solidFill>
                    <a:srgbClr val="FF0000"/>
                  </a:solidFill>
                </a:rPr>
                <a:t> </a:t>
              </a:r>
              <a:r>
                <a:rPr lang="en-US" sz="6000" b="1" dirty="0" err="1">
                  <a:solidFill>
                    <a:srgbClr val="FF0000"/>
                  </a:solidFill>
                </a:rPr>
                <a:t>học</a:t>
              </a:r>
              <a:endParaRPr lang="en-US" sz="6000" b="1" dirty="0">
                <a:solidFill>
                  <a:srgbClr val="FF0000"/>
                </a:solidFill>
              </a:endParaRPr>
            </a:p>
          </p:txBody>
        </p:sp>
      </p:grpSp>
      <p:cxnSp>
        <p:nvCxnSpPr>
          <p:cNvPr id="7" name="Straight Connector 6">
            <a:extLst>
              <a:ext uri="{FF2B5EF4-FFF2-40B4-BE49-F238E27FC236}">
                <a16:creationId xmlns:a16="http://schemas.microsoft.com/office/drawing/2014/main" id="{E0DD8272-53E7-AB11-1017-DCB92128A679}"/>
              </a:ext>
            </a:extLst>
          </p:cNvPr>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E99A3F-CD71-DC3F-91FD-29AE850A7E21}"/>
              </a:ext>
            </a:extLst>
          </p:cNvPr>
          <p:cNvCxnSpPr>
            <a:cxnSpLocks/>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F2A9814-0E30-7FDE-6281-6CFB1EF18A39}"/>
              </a:ext>
            </a:extLst>
          </p:cNvPr>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C3CA263B-1CF5-2EEC-E6AF-8D809042D679}"/>
              </a:ext>
            </a:extLst>
          </p:cNvPr>
          <p:cNvSpPr txBox="1"/>
          <p:nvPr/>
        </p:nvSpPr>
        <p:spPr>
          <a:xfrm>
            <a:off x="7162800" y="1562100"/>
            <a:ext cx="9982200" cy="2062103"/>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Để an toàn khi sử dụng điện cần: </a:t>
            </a:r>
            <a:r>
              <a:rPr lang="vi-VN" sz="3200" b="0" i="0" u="none" strike="noStrike" dirty="0">
                <a:solidFill>
                  <a:srgbClr val="002060"/>
                </a:solidFill>
                <a:effectLst/>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endParaRPr lang="vi-VN" sz="3200" b="0" dirty="0">
              <a:solidFill>
                <a:srgbClr val="002060"/>
              </a:solidFill>
              <a:effectLst/>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5C15FE1-944A-4DC7-8651-3D82FB0FD4F9}"/>
              </a:ext>
            </a:extLst>
          </p:cNvPr>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6F881E7B-786F-D029-FC2E-6BC1F2AA939C}"/>
              </a:ext>
            </a:extLst>
          </p:cNvPr>
          <p:cNvSpPr txBox="1"/>
          <p:nvPr/>
        </p:nvSpPr>
        <p:spPr>
          <a:xfrm>
            <a:off x="7772400" y="6667500"/>
            <a:ext cx="9982200" cy="2554545"/>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extLst>
      <p:ext uri="{BB962C8B-B14F-4D97-AF65-F5344CB8AC3E}">
        <p14:creationId xmlns:p14="http://schemas.microsoft.com/office/powerpoint/2010/main" val="26625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FDC02475-F923-93C9-8C0D-5B172A4CB15A}"/>
              </a:ext>
            </a:extLst>
          </p:cNvPr>
          <p:cNvPicPr>
            <a:picLocks noChangeAspect="1"/>
          </p:cNvPicPr>
          <p:nvPr/>
        </p:nvPicPr>
        <p:blipFill>
          <a:blip r:embed="rId15"/>
          <a:stretch>
            <a:fillRect/>
          </a:stretch>
        </p:blipFill>
        <p:spPr>
          <a:xfrm>
            <a:off x="1752600" y="1790700"/>
            <a:ext cx="1488772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5181600" y="1714500"/>
            <a:ext cx="10199519" cy="2215991"/>
          </a:xfrm>
          <a:prstGeom prst="rect">
            <a:avLst/>
          </a:prstGeom>
        </p:spPr>
        <p:txBody>
          <a:bodyPr wrap="square" lIns="0" tIns="0" rIns="0" bIns="0" rtlCol="0" anchor="t">
            <a:spAutoFit/>
          </a:bodyPr>
          <a:lstStyle/>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0"/>
            <a:ext cx="15114635"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7" name="Freeform 7"/>
          <p:cNvSpPr/>
          <p:nvPr/>
        </p:nvSpPr>
        <p:spPr>
          <a:xfrm rot="1172543">
            <a:off x="668748"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2" name="Freeform 12"/>
          <p:cNvSpPr/>
          <p:nvPr/>
        </p:nvSpPr>
        <p:spPr>
          <a:xfrm rot="-380224">
            <a:off x="12861389" y="5944650"/>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a:off x="7240293" y="6713909"/>
            <a:ext cx="3318767" cy="3167914"/>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2819400" y="1028700"/>
            <a:ext cx="13106400" cy="4870821"/>
          </a:xfrm>
          <a:prstGeom prst="rect">
            <a:avLst/>
          </a:prstGeom>
        </p:spPr>
        <p:txBody>
          <a:bodyPr wrap="square" lIns="0" tIns="0" rIns="0" bIns="0" rtlCol="0" anchor="t">
            <a:spAutoFit/>
          </a:bodyPr>
          <a:lstStyle/>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a:ln cap="sq">
            <a:noFill/>
            <a:prstDash val="solid"/>
            <a:miter/>
          </a:ln>
        </p:spPr>
        <p:txBody>
          <a:bodyPr/>
          <a:lstStyle/>
          <a:p>
            <a:endParaRPr lang="en-US"/>
          </a:p>
        </p:txBody>
      </p:sp>
      <p:sp>
        <p:nvSpPr>
          <p:cNvPr id="17" name="Freeform 17"/>
          <p:cNvSpPr/>
          <p:nvPr/>
        </p:nvSpPr>
        <p:spPr>
          <a:xfrm rot="463947">
            <a:off x="-3615503"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22666" y="880504"/>
            <a:ext cx="102601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Vì</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sao</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chúng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ta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cần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dụng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điện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một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cách</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hợp</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lí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tiết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kiệm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44330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Các nguồn năng lượng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cần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extLst>
      <p:ext uri="{BB962C8B-B14F-4D97-AF65-F5344CB8AC3E}">
        <p14:creationId xmlns:p14="http://schemas.microsoft.com/office/powerpoint/2010/main" val="35496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 xmlns:asvg="http://schemas.microsoft.com/office/drawing/2016/SVG/main" r:embed="rId5"/>
                </a:ext>
              </a:extLst>
            </a:blip>
            <a:stretch>
              <a:fillRect t="-69156" r="-1952"/>
            </a:stretch>
          </a:blipFill>
        </p:spPr>
        <p:txBody>
          <a:bodyPr/>
          <a:lstStyle/>
          <a:p>
            <a:endParaRPr lang="en-US"/>
          </a:p>
        </p:txBody>
      </p:sp>
      <p:sp>
        <p:nvSpPr>
          <p:cNvPr id="19" name="TextBox 19"/>
          <p:cNvSpPr txBox="1"/>
          <p:nvPr/>
        </p:nvSpPr>
        <p:spPr>
          <a:xfrm>
            <a:off x="4495800" y="800100"/>
            <a:ext cx="10972800" cy="1231106"/>
          </a:xfrm>
          <a:prstGeom prst="rect">
            <a:avLst/>
          </a:prstGeom>
        </p:spPr>
        <p:txBody>
          <a:bodyPr wrap="square" lIns="0" tIns="0" rIns="0" bIns="0" rtlCol="0" anchor="t">
            <a:spAutoFit/>
          </a:bodyPr>
          <a:lstStyle/>
          <a:p>
            <a:pPr lvl="0">
              <a:defRPr/>
            </a:pPr>
            <a:r>
              <a:rPr lang="en-US" sz="40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4000" b="1" dirty="0">
                <a:solidFill>
                  <a:srgbClr val="FFFFFF"/>
                </a:solidFill>
                <a:latin typeface="Cambria" panose="02040503050406030204" pitchFamily="18" charset="0"/>
                <a:ea typeface="Cambria" panose="02040503050406030204" pitchFamily="18" charset="0"/>
                <a:cs typeface="Kollektif"/>
                <a:sym typeface="Kollektif"/>
              </a:rPr>
              <a:t> ta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40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369434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914400" y="571500"/>
            <a:ext cx="17068800" cy="769441"/>
          </a:xfrm>
          <a:prstGeom prst="rect">
            <a:avLst/>
          </a:prstGeom>
          <a:noFill/>
        </p:spPr>
        <p:txBody>
          <a:bodyPr wrap="square" rtlCol="0">
            <a:spAutoFit/>
          </a:bodyPr>
          <a:lstStyle/>
          <a:p>
            <a:r>
              <a:rPr lang="vi-VN" sz="44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400" b="1" dirty="0">
              <a:solidFill>
                <a:schemeClr val="bg1"/>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84284690-C76F-A18C-9C6D-B9A8DB390B26}"/>
              </a:ext>
            </a:extLst>
          </p:cNvPr>
          <p:cNvPicPr>
            <a:picLocks noChangeAspect="1"/>
          </p:cNvPicPr>
          <p:nvPr/>
        </p:nvPicPr>
        <p:blipFill>
          <a:blip r:embed="rId3"/>
          <a:stretch>
            <a:fillRect/>
          </a:stretch>
        </p:blipFill>
        <p:spPr>
          <a:xfrm>
            <a:off x="4800600" y="2171700"/>
            <a:ext cx="8957872" cy="7696200"/>
          </a:xfrm>
          <a:prstGeom prst="rect">
            <a:avLst/>
          </a:prstGeom>
        </p:spPr>
      </p:pic>
    </p:spTree>
    <p:extLst>
      <p:ext uri="{BB962C8B-B14F-4D97-AF65-F5344CB8AC3E}">
        <p14:creationId xmlns:p14="http://schemas.microsoft.com/office/powerpoint/2010/main" val="185993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506200" y="6057900"/>
            <a:ext cx="6261669" cy="3719308"/>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72000" y="571500"/>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CFDF397A-1A30-6A55-0CA8-44AD5F74EE8C}"/>
              </a:ext>
            </a:extLst>
          </p:cNvPr>
          <p:cNvGraphicFramePr>
            <a:graphicFrameLocks noGrp="1"/>
          </p:cNvGraphicFramePr>
          <p:nvPr>
            <p:extLst>
              <p:ext uri="{D42A27DB-BD31-4B8C-83A1-F6EECF244321}">
                <p14:modId xmlns:p14="http://schemas.microsoft.com/office/powerpoint/2010/main" val="2396676294"/>
              </p:ext>
            </p:extLst>
          </p:nvPr>
        </p:nvGraphicFramePr>
        <p:xfrm>
          <a:off x="685800" y="3238500"/>
          <a:ext cx="9677400" cy="4343400"/>
        </p:xfrm>
        <a:graphic>
          <a:graphicData uri="http://schemas.openxmlformats.org/drawingml/2006/table">
            <a:tbl>
              <a:tblPr firstRow="1" bandRow="1">
                <a:tableStyleId>{7DF18680-E054-41AD-8BC1-D1AEF772440D}</a:tableStyleId>
              </a:tblPr>
              <a:tblGrid>
                <a:gridCol w="4838700">
                  <a:extLst>
                    <a:ext uri="{9D8B030D-6E8A-4147-A177-3AD203B41FA5}">
                      <a16:colId xmlns:a16="http://schemas.microsoft.com/office/drawing/2014/main" val="2133615192"/>
                    </a:ext>
                  </a:extLst>
                </a:gridCol>
                <a:gridCol w="4838700">
                  <a:extLst>
                    <a:ext uri="{9D8B030D-6E8A-4147-A177-3AD203B41FA5}">
                      <a16:colId xmlns:a16="http://schemas.microsoft.com/office/drawing/2014/main" val="791529459"/>
                    </a:ext>
                  </a:extLst>
                </a:gridCol>
              </a:tblGrid>
              <a:tr h="1681316">
                <a:tc>
                  <a:txBody>
                    <a:bodyPr/>
                    <a:lstStyle/>
                    <a:p>
                      <a:pPr algn="ctr"/>
                      <a:r>
                        <a:rPr lang="en-US" sz="4000" dirty="0" err="1">
                          <a:latin typeface="Cambria" panose="02040503050406030204" pitchFamily="18" charset="0"/>
                          <a:ea typeface="Cambria" panose="02040503050406030204" pitchFamily="18" charset="0"/>
                        </a:rPr>
                        <a:t>Trường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phí</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2662084">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Tree>
    <p:extLst>
      <p:ext uri="{BB962C8B-B14F-4D97-AF65-F5344CB8AC3E}">
        <p14:creationId xmlns:p14="http://schemas.microsoft.com/office/powerpoint/2010/main" val="13627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575</Words>
  <Application>Microsoft Office PowerPoint</Application>
  <PresentationFormat>Custom</PresentationFormat>
  <Paragraphs>36</Paragraphs>
  <Slides>15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Cambria</vt:lpstr>
      <vt:lpstr>Kollektif</vt:lpstr>
      <vt:lpstr>Kollektif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HN27112024</cp:lastModifiedBy>
  <cp:revision>25</cp:revision>
  <dcterms:created xsi:type="dcterms:W3CDTF">2006-08-16T00:00:00Z</dcterms:created>
  <dcterms:modified xsi:type="dcterms:W3CDTF">2025-11-09T03:56:19Z</dcterms:modified>
  <dc:identifier>DAGGBMTwqNQ</dc:identifier>
</cp:coreProperties>
</file>