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74" r:id="rId5"/>
    <p:sldId id="265" r:id="rId6"/>
    <p:sldId id="258" r:id="rId7"/>
    <p:sldId id="436" r:id="rId8"/>
    <p:sldId id="261" r:id="rId9"/>
    <p:sldId id="437" r:id="rId10"/>
    <p:sldId id="438" r:id="rId11"/>
    <p:sldId id="439" r:id="rId12"/>
    <p:sldId id="259" r:id="rId13"/>
    <p:sldId id="262" r:id="rId14"/>
    <p:sldId id="263" r:id="rId15"/>
    <p:sldId id="443" r:id="rId16"/>
    <p:sldId id="449" r:id="rId17"/>
    <p:sldId id="272" r:id="rId18"/>
    <p:sldId id="451" r:id="rId19"/>
    <p:sldId id="452" r:id="rId20"/>
    <p:sldId id="453" r:id="rId21"/>
    <p:sldId id="459"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881" autoAdjust="0"/>
  </p:normalViewPr>
  <p:slideViewPr>
    <p:cSldViewPr>
      <p:cViewPr varScale="1">
        <p:scale>
          <a:sx n="40" d="100"/>
          <a:sy n="40" d="100"/>
        </p:scale>
        <p:origin x="90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2717A-299A-46FC-B730-B382DDF4D3CA}" type="datetimeFigureOut">
              <a:rPr lang="en-US" smtClean="0"/>
              <a:t>09/11/2025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37A6E-470F-40A6-8E8F-E855D92C3D57}" type="slidenum">
              <a:rPr lang="en-US" smtClean="0"/>
              <a:t>‹#›</a:t>
            </a:fld>
            <a:endParaRPr lang="en-US"/>
          </a:p>
        </p:txBody>
      </p:sp>
    </p:spTree>
    <p:extLst>
      <p:ext uri="{BB962C8B-B14F-4D97-AF65-F5344CB8AC3E}">
        <p14:creationId xmlns:p14="http://schemas.microsoft.com/office/powerpoint/2010/main" val="372541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7A6E-470F-40A6-8E8F-E855D92C3D57}" type="slidenum">
              <a:rPr lang="en-US" smtClean="0"/>
              <a:t>1</a:t>
            </a:fld>
            <a:endParaRPr lang="en-US"/>
          </a:p>
        </p:txBody>
      </p:sp>
    </p:spTree>
    <p:extLst>
      <p:ext uri="{BB962C8B-B14F-4D97-AF65-F5344CB8AC3E}">
        <p14:creationId xmlns:p14="http://schemas.microsoft.com/office/powerpoint/2010/main" val="356059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7A6E-470F-40A6-8E8F-E855D92C3D57}" type="slidenum">
              <a:rPr lang="en-US" smtClean="0"/>
              <a:t>2</a:t>
            </a:fld>
            <a:endParaRPr lang="en-US"/>
          </a:p>
        </p:txBody>
      </p:sp>
    </p:spTree>
    <p:extLst>
      <p:ext uri="{BB962C8B-B14F-4D97-AF65-F5344CB8AC3E}">
        <p14:creationId xmlns:p14="http://schemas.microsoft.com/office/powerpoint/2010/main" val="17296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7A6E-470F-40A6-8E8F-E855D92C3D57}" type="slidenum">
              <a:rPr lang="en-US" smtClean="0"/>
              <a:t>11</a:t>
            </a:fld>
            <a:endParaRPr lang="en-US"/>
          </a:p>
        </p:txBody>
      </p:sp>
    </p:spTree>
    <p:extLst>
      <p:ext uri="{BB962C8B-B14F-4D97-AF65-F5344CB8AC3E}">
        <p14:creationId xmlns:p14="http://schemas.microsoft.com/office/powerpoint/2010/main" val="279988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7A6E-470F-40A6-8E8F-E855D92C3D57}" type="slidenum">
              <a:rPr lang="en-US" smtClean="0"/>
              <a:t>12</a:t>
            </a:fld>
            <a:endParaRPr lang="en-US"/>
          </a:p>
        </p:txBody>
      </p:sp>
    </p:spTree>
    <p:extLst>
      <p:ext uri="{BB962C8B-B14F-4D97-AF65-F5344CB8AC3E}">
        <p14:creationId xmlns:p14="http://schemas.microsoft.com/office/powerpoint/2010/main" val="276300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24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7A6E-470F-40A6-8E8F-E855D92C3D57}" type="slidenum">
              <a:rPr lang="en-US" smtClean="0"/>
              <a:t>16</a:t>
            </a:fld>
            <a:endParaRPr lang="en-US"/>
          </a:p>
        </p:txBody>
      </p:sp>
    </p:spTree>
    <p:extLst>
      <p:ext uri="{BB962C8B-B14F-4D97-AF65-F5344CB8AC3E}">
        <p14:creationId xmlns:p14="http://schemas.microsoft.com/office/powerpoint/2010/main" val="401796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4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54170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22142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04228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058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09/11/2025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背景图案&#10;&#10;描述已自动生成">
            <a:extLst>
              <a:ext uri="{FF2B5EF4-FFF2-40B4-BE49-F238E27FC236}">
                <a16:creationId xmlns:a16="http://schemas.microsoft.com/office/drawing/2014/main" id="{9B432D2E-B8C0-4020-B282-DE5ADED7F4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2" name="Group 1">
            <a:extLst>
              <a:ext uri="{FF2B5EF4-FFF2-40B4-BE49-F238E27FC236}">
                <a16:creationId xmlns:a16="http://schemas.microsoft.com/office/drawing/2014/main" id="{183EEC83-0871-D47E-BDC9-65B1F2EB1167}"/>
              </a:ext>
            </a:extLst>
          </p:cNvPr>
          <p:cNvGrpSpPr/>
          <p:nvPr userDrawn="1"/>
        </p:nvGrpSpPr>
        <p:grpSpPr>
          <a:xfrm>
            <a:off x="355324" y="372718"/>
            <a:ext cx="17577353" cy="9541565"/>
            <a:chOff x="573314" y="410029"/>
            <a:chExt cx="11045371" cy="6037942"/>
          </a:xfrm>
        </p:grpSpPr>
        <p:sp>
          <p:nvSpPr>
            <p:cNvPr id="8" name="圆角矩形 7"/>
            <p:cNvSpPr/>
            <p:nvPr userDrawn="1"/>
          </p:nvSpPr>
          <p:spPr>
            <a:xfrm>
              <a:off x="573314" y="410029"/>
              <a:ext cx="11045371" cy="603794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700"/>
            </a:p>
          </p:txBody>
        </p:sp>
        <p:sp>
          <p:nvSpPr>
            <p:cNvPr id="9" name="圆角矩形 8"/>
            <p:cNvSpPr/>
            <p:nvPr userDrawn="1"/>
          </p:nvSpPr>
          <p:spPr>
            <a:xfrm>
              <a:off x="718458" y="615044"/>
              <a:ext cx="10718800" cy="5655127"/>
            </a:xfrm>
            <a:prstGeom prst="roundRect">
              <a:avLst/>
            </a:prstGeom>
            <a:solidFill>
              <a:schemeClr val="bg1"/>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700"/>
            </a:p>
          </p:txBody>
        </p:sp>
      </p:grpSp>
    </p:spTree>
    <p:extLst>
      <p:ext uri="{BB962C8B-B14F-4D97-AF65-F5344CB8AC3E}">
        <p14:creationId xmlns:p14="http://schemas.microsoft.com/office/powerpoint/2010/main" val="173047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fad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sp>
        <p:nvSpPr>
          <p:cNvPr id="8" name="Freeform 8"/>
          <p:cNvSpPr/>
          <p:nvPr/>
        </p:nvSpPr>
        <p:spPr>
          <a:xfrm rot="2699999">
            <a:off x="1922682" y="3756046"/>
            <a:ext cx="1156273" cy="2899744"/>
          </a:xfrm>
          <a:custGeom>
            <a:avLst/>
            <a:gdLst/>
            <a:ahLst/>
            <a:cxnLst/>
            <a:rect l="l" t="t" r="r" b="b"/>
            <a:pathLst>
              <a:path w="1156273" h="2899744">
                <a:moveTo>
                  <a:pt x="0" y="0"/>
                </a:moveTo>
                <a:lnTo>
                  <a:pt x="1156273" y="0"/>
                </a:lnTo>
                <a:lnTo>
                  <a:pt x="1156273" y="2899744"/>
                </a:lnTo>
                <a:lnTo>
                  <a:pt x="0" y="2899744"/>
                </a:lnTo>
                <a:lnTo>
                  <a:pt x="0" y="0"/>
                </a:lnTo>
                <a:close/>
              </a:path>
            </a:pathLst>
          </a:custGeom>
          <a:blipFill>
            <a:blip r:embed="rId3"/>
            <a:stretch>
              <a:fillRect/>
            </a:stretch>
          </a:blipFill>
        </p:spPr>
      </p:sp>
      <p:sp>
        <p:nvSpPr>
          <p:cNvPr id="9" name="Freeform 9"/>
          <p:cNvSpPr/>
          <p:nvPr/>
        </p:nvSpPr>
        <p:spPr>
          <a:xfrm rot="-2118277">
            <a:off x="14468378" y="3079859"/>
            <a:ext cx="3325291" cy="4716725"/>
          </a:xfrm>
          <a:custGeom>
            <a:avLst/>
            <a:gdLst/>
            <a:ahLst/>
            <a:cxnLst/>
            <a:rect l="l" t="t" r="r" b="b"/>
            <a:pathLst>
              <a:path w="3325291" h="4716725">
                <a:moveTo>
                  <a:pt x="0" y="0"/>
                </a:moveTo>
                <a:lnTo>
                  <a:pt x="3325291" y="0"/>
                </a:lnTo>
                <a:lnTo>
                  <a:pt x="3325291" y="4716724"/>
                </a:lnTo>
                <a:lnTo>
                  <a:pt x="0" y="4716724"/>
                </a:lnTo>
                <a:lnTo>
                  <a:pt x="0" y="0"/>
                </a:lnTo>
                <a:close/>
              </a:path>
            </a:pathLst>
          </a:custGeom>
          <a:blipFill>
            <a:blip r:embed="rId4"/>
            <a:stretch>
              <a:fillRect/>
            </a:stretch>
          </a:blipFill>
        </p:spPr>
      </p:sp>
      <p:sp>
        <p:nvSpPr>
          <p:cNvPr id="10" name="Freeform 10"/>
          <p:cNvSpPr/>
          <p:nvPr/>
        </p:nvSpPr>
        <p:spPr>
          <a:xfrm rot="1855922">
            <a:off x="6710090" y="259835"/>
            <a:ext cx="5629820" cy="992256"/>
          </a:xfrm>
          <a:custGeom>
            <a:avLst/>
            <a:gdLst/>
            <a:ahLst/>
            <a:cxnLst/>
            <a:rect l="l" t="t" r="r" b="b"/>
            <a:pathLst>
              <a:path w="5629820" h="992256">
                <a:moveTo>
                  <a:pt x="0" y="0"/>
                </a:moveTo>
                <a:lnTo>
                  <a:pt x="5629820" y="0"/>
                </a:lnTo>
                <a:lnTo>
                  <a:pt x="5629820" y="992255"/>
                </a:lnTo>
                <a:lnTo>
                  <a:pt x="0" y="992255"/>
                </a:lnTo>
                <a:lnTo>
                  <a:pt x="0" y="0"/>
                </a:lnTo>
                <a:close/>
              </a:path>
            </a:pathLst>
          </a:custGeom>
          <a:blipFill>
            <a:blip r:embed="rId5"/>
            <a:stretch>
              <a:fillRect/>
            </a:stretch>
          </a:blipFill>
        </p:spPr>
      </p:sp>
      <p:sp>
        <p:nvSpPr>
          <p:cNvPr id="11" name="Freeform 11"/>
          <p:cNvSpPr/>
          <p:nvPr/>
        </p:nvSpPr>
        <p:spPr>
          <a:xfrm rot="8687491">
            <a:off x="13758590" y="9120021"/>
            <a:ext cx="5629820" cy="992256"/>
          </a:xfrm>
          <a:custGeom>
            <a:avLst/>
            <a:gdLst/>
            <a:ahLst/>
            <a:cxnLst/>
            <a:rect l="l" t="t" r="r" b="b"/>
            <a:pathLst>
              <a:path w="5629820" h="992256">
                <a:moveTo>
                  <a:pt x="0" y="0"/>
                </a:moveTo>
                <a:lnTo>
                  <a:pt x="5629820" y="0"/>
                </a:lnTo>
                <a:lnTo>
                  <a:pt x="5629820" y="992256"/>
                </a:lnTo>
                <a:lnTo>
                  <a:pt x="0" y="992256"/>
                </a:lnTo>
                <a:lnTo>
                  <a:pt x="0" y="0"/>
                </a:lnTo>
                <a:close/>
              </a:path>
            </a:pathLst>
          </a:custGeom>
          <a:blipFill>
            <a:blip r:embed="rId5"/>
            <a:stretch>
              <a:fillRect/>
            </a:stretch>
          </a:blipFill>
        </p:spPr>
      </p:sp>
      <p:sp>
        <p:nvSpPr>
          <p:cNvPr id="12" name="Freeform 12"/>
          <p:cNvSpPr/>
          <p:nvPr/>
        </p:nvSpPr>
        <p:spPr>
          <a:xfrm rot="-10800000">
            <a:off x="16420275" y="1181547"/>
            <a:ext cx="3014386" cy="1446905"/>
          </a:xfrm>
          <a:custGeom>
            <a:avLst/>
            <a:gdLst/>
            <a:ahLst/>
            <a:cxnLst/>
            <a:rect l="l" t="t" r="r" b="b"/>
            <a:pathLst>
              <a:path w="3014386" h="1446905">
                <a:moveTo>
                  <a:pt x="0" y="0"/>
                </a:moveTo>
                <a:lnTo>
                  <a:pt x="3014386" y="0"/>
                </a:lnTo>
                <a:lnTo>
                  <a:pt x="3014386" y="1446906"/>
                </a:lnTo>
                <a:lnTo>
                  <a:pt x="0" y="1446906"/>
                </a:lnTo>
                <a:lnTo>
                  <a:pt x="0" y="0"/>
                </a:lnTo>
                <a:close/>
              </a:path>
            </a:pathLst>
          </a:custGeom>
          <a:blipFill>
            <a:blip r:embed="rId6"/>
            <a:stretch>
              <a:fillRect/>
            </a:stretch>
          </a:blipFill>
        </p:spPr>
      </p:sp>
      <p:sp>
        <p:nvSpPr>
          <p:cNvPr id="13" name="Freeform 13"/>
          <p:cNvSpPr/>
          <p:nvPr/>
        </p:nvSpPr>
        <p:spPr>
          <a:xfrm rot="-2267321">
            <a:off x="1852039" y="10087371"/>
            <a:ext cx="7671380" cy="1387241"/>
          </a:xfrm>
          <a:custGeom>
            <a:avLst/>
            <a:gdLst/>
            <a:ahLst/>
            <a:cxnLst/>
            <a:rect l="l" t="t" r="r" b="b"/>
            <a:pathLst>
              <a:path w="7671380" h="1387241">
                <a:moveTo>
                  <a:pt x="0" y="0"/>
                </a:moveTo>
                <a:lnTo>
                  <a:pt x="7671381" y="0"/>
                </a:lnTo>
                <a:lnTo>
                  <a:pt x="7671381" y="1387241"/>
                </a:lnTo>
                <a:lnTo>
                  <a:pt x="0" y="1387241"/>
                </a:lnTo>
                <a:lnTo>
                  <a:pt x="0" y="0"/>
                </a:lnTo>
                <a:close/>
              </a:path>
            </a:pathLst>
          </a:custGeom>
          <a:blipFill>
            <a:blip r:embed="rId7"/>
            <a:stretch>
              <a:fillRect/>
            </a:stretch>
          </a:blipFill>
        </p:spPr>
      </p:sp>
      <p:sp>
        <p:nvSpPr>
          <p:cNvPr id="14" name="Freeform 14"/>
          <p:cNvSpPr/>
          <p:nvPr/>
        </p:nvSpPr>
        <p:spPr>
          <a:xfrm rot="-10800000">
            <a:off x="1451755" y="-424951"/>
            <a:ext cx="1559409" cy="4172331"/>
          </a:xfrm>
          <a:custGeom>
            <a:avLst/>
            <a:gdLst/>
            <a:ahLst/>
            <a:cxnLst/>
            <a:rect l="l" t="t" r="r" b="b"/>
            <a:pathLst>
              <a:path w="1559409" h="4172331">
                <a:moveTo>
                  <a:pt x="0" y="0"/>
                </a:moveTo>
                <a:lnTo>
                  <a:pt x="1559408" y="0"/>
                </a:lnTo>
                <a:lnTo>
                  <a:pt x="1559408" y="4172331"/>
                </a:lnTo>
                <a:lnTo>
                  <a:pt x="0" y="4172331"/>
                </a:lnTo>
                <a:lnTo>
                  <a:pt x="0" y="0"/>
                </a:lnTo>
                <a:close/>
              </a:path>
            </a:pathLst>
          </a:custGeom>
          <a:blipFill>
            <a:blip r:embed="rId8"/>
            <a:stretch>
              <a:fillRect/>
            </a:stretch>
          </a:blipFill>
        </p:spPr>
      </p:sp>
      <p:sp>
        <p:nvSpPr>
          <p:cNvPr id="15" name="Freeform 15"/>
          <p:cNvSpPr/>
          <p:nvPr/>
        </p:nvSpPr>
        <p:spPr>
          <a:xfrm rot="-9483364">
            <a:off x="-2171089" y="6135558"/>
            <a:ext cx="5851051" cy="2793877"/>
          </a:xfrm>
          <a:custGeom>
            <a:avLst/>
            <a:gdLst/>
            <a:ahLst/>
            <a:cxnLst/>
            <a:rect l="l" t="t" r="r" b="b"/>
            <a:pathLst>
              <a:path w="5851051" h="2793877">
                <a:moveTo>
                  <a:pt x="0" y="0"/>
                </a:moveTo>
                <a:lnTo>
                  <a:pt x="5851051" y="0"/>
                </a:lnTo>
                <a:lnTo>
                  <a:pt x="5851051" y="2793877"/>
                </a:lnTo>
                <a:lnTo>
                  <a:pt x="0" y="2793877"/>
                </a:lnTo>
                <a:lnTo>
                  <a:pt x="0" y="0"/>
                </a:lnTo>
                <a:close/>
              </a:path>
            </a:pathLst>
          </a:custGeom>
          <a:blipFill>
            <a:blip r:embed="rId9"/>
            <a:stretch>
              <a:fillRect/>
            </a:stretch>
          </a:blipFill>
        </p:spPr>
      </p:sp>
      <p:pic>
        <p:nvPicPr>
          <p:cNvPr id="17" name="Picture 16">
            <a:extLst>
              <a:ext uri="{FF2B5EF4-FFF2-40B4-BE49-F238E27FC236}">
                <a16:creationId xmlns:a16="http://schemas.microsoft.com/office/drawing/2014/main" id="{ABCD4755-5ACB-EF8C-8F3E-BBF980689C71}"/>
              </a:ext>
            </a:extLst>
          </p:cNvPr>
          <p:cNvPicPr>
            <a:picLocks noChangeAspect="1"/>
          </p:cNvPicPr>
          <p:nvPr/>
        </p:nvPicPr>
        <p:blipFill>
          <a:blip r:embed="rId10"/>
          <a:stretch>
            <a:fillRect/>
          </a:stretch>
        </p:blipFill>
        <p:spPr>
          <a:xfrm>
            <a:off x="4126741" y="3200186"/>
            <a:ext cx="11187130" cy="4834547"/>
          </a:xfrm>
          <a:prstGeom prst="rect">
            <a:avLst/>
          </a:prstGeom>
        </p:spPr>
      </p:pic>
      <p:pic>
        <p:nvPicPr>
          <p:cNvPr id="19" name="Picture 18">
            <a:extLst>
              <a:ext uri="{FF2B5EF4-FFF2-40B4-BE49-F238E27FC236}">
                <a16:creationId xmlns:a16="http://schemas.microsoft.com/office/drawing/2014/main" id="{12601280-C6E2-3459-74B9-567291C73339}"/>
              </a:ext>
            </a:extLst>
          </p:cNvPr>
          <p:cNvPicPr>
            <a:picLocks noChangeAspect="1"/>
          </p:cNvPicPr>
          <p:nvPr/>
        </p:nvPicPr>
        <p:blipFill>
          <a:blip r:embed="rId11"/>
          <a:stretch>
            <a:fillRect/>
          </a:stretch>
        </p:blipFill>
        <p:spPr>
          <a:xfrm>
            <a:off x="355884" y="3486484"/>
            <a:ext cx="3944454" cy="2139881"/>
          </a:xfrm>
          <a:prstGeom prst="rect">
            <a:avLst/>
          </a:prstGeom>
        </p:spPr>
      </p:pic>
      <p:pic>
        <p:nvPicPr>
          <p:cNvPr id="2" name="Picture 1"/>
          <p:cNvPicPr>
            <a:picLocks noChangeAspect="1"/>
          </p:cNvPicPr>
          <p:nvPr/>
        </p:nvPicPr>
        <p:blipFill>
          <a:blip r:embed="rId12"/>
          <a:stretch>
            <a:fillRect/>
          </a:stretch>
        </p:blipFill>
        <p:spPr>
          <a:xfrm>
            <a:off x="1344911" y="-229715"/>
            <a:ext cx="16582557" cy="2170364"/>
          </a:xfrm>
          <a:prstGeom prst="rect">
            <a:avLst/>
          </a:prstGeom>
        </p:spPr>
      </p:pic>
      <p:sp>
        <p:nvSpPr>
          <p:cNvPr id="20" name="TextBox 19">
            <a:extLst>
              <a:ext uri="{FF2B5EF4-FFF2-40B4-BE49-F238E27FC236}">
                <a16:creationId xmlns:a16="http://schemas.microsoft.com/office/drawing/2014/main" id="{C07BA92A-B0ED-1148-553A-C7E1E02D9A8C}"/>
              </a:ext>
            </a:extLst>
          </p:cNvPr>
          <p:cNvSpPr txBox="1"/>
          <p:nvPr/>
        </p:nvSpPr>
        <p:spPr>
          <a:xfrm>
            <a:off x="5562600" y="1433496"/>
            <a:ext cx="7848600" cy="1200329"/>
          </a:xfrm>
          <a:prstGeom prst="rect">
            <a:avLst/>
          </a:prstGeom>
          <a:noFill/>
        </p:spPr>
        <p:txBody>
          <a:bodyPr wrap="square" rtlCol="0">
            <a:spAutoFit/>
          </a:bodyPr>
          <a:lstStyle/>
          <a:p>
            <a:pPr algn="ctr"/>
            <a:r>
              <a:rPr lang="en-US" sz="7200" b="1" dirty="0" smtClean="0">
                <a:solidFill>
                  <a:srgbClr val="FF0000"/>
                </a:solidFill>
                <a:latin typeface="Cambria" panose="02040503050406030204" pitchFamily="18" charset="0"/>
                <a:ea typeface="Cambria" panose="02040503050406030204" pitchFamily="18" charset="0"/>
              </a:rPr>
              <a:t>KHOA HỌC</a:t>
            </a:r>
            <a:endParaRPr lang="en-US" sz="72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5143500"/>
            <a:ext cx="18669000" cy="5334000"/>
            <a:chOff x="0" y="0"/>
            <a:chExt cx="4741333" cy="1354667"/>
          </a:xfrm>
        </p:grpSpPr>
        <p:sp>
          <p:nvSpPr>
            <p:cNvPr id="3" name="Freeform 3"/>
            <p:cNvSpPr/>
            <p:nvPr/>
          </p:nvSpPr>
          <p:spPr>
            <a:xfrm>
              <a:off x="0" y="0"/>
              <a:ext cx="4741333" cy="1354667"/>
            </a:xfrm>
            <a:custGeom>
              <a:avLst/>
              <a:gdLst/>
              <a:ahLst/>
              <a:cxnLst/>
              <a:rect l="l" t="t" r="r" b="b"/>
              <a:pathLst>
                <a:path w="4741333" h="1354667">
                  <a:moveTo>
                    <a:pt x="0" y="0"/>
                  </a:moveTo>
                  <a:lnTo>
                    <a:pt x="4741333" y="0"/>
                  </a:lnTo>
                  <a:lnTo>
                    <a:pt x="4741333" y="1354667"/>
                  </a:lnTo>
                  <a:lnTo>
                    <a:pt x="0" y="1354667"/>
                  </a:lnTo>
                  <a:close/>
                </a:path>
              </a:pathLst>
            </a:custGeom>
            <a:solidFill>
              <a:srgbClr val="384766"/>
            </a:solidFill>
            <a:ln cap="sq">
              <a:noFill/>
              <a:prstDash val="solid"/>
              <a:miter/>
            </a:ln>
          </p:spPr>
        </p:sp>
        <p:sp>
          <p:nvSpPr>
            <p:cNvPr id="4" name="TextBox 4"/>
            <p:cNvSpPr txBox="1"/>
            <p:nvPr/>
          </p:nvSpPr>
          <p:spPr>
            <a:xfrm>
              <a:off x="0" y="38100"/>
              <a:ext cx="4741333" cy="1316567"/>
            </a:xfrm>
            <a:prstGeom prst="rect">
              <a:avLst/>
            </a:prstGeom>
          </p:spPr>
          <p:txBody>
            <a:bodyPr lIns="50800" tIns="50800" rIns="50800" bIns="50800" rtlCol="0" anchor="ctr"/>
            <a:lstStyle/>
            <a:p>
              <a:pPr marL="0" marR="0" lvl="0" indent="0" algn="ctr" defTabSz="914400" rtl="0" eaLnBrk="1" fontAlgn="auto" latinLnBrk="0" hangingPunct="1">
                <a:lnSpc>
                  <a:spcPts val="2694"/>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143000" y="1143000"/>
            <a:ext cx="16002000" cy="8382000"/>
            <a:chOff x="0" y="0"/>
            <a:chExt cx="4214519" cy="2207605"/>
          </a:xfrm>
        </p:grpSpPr>
        <p:sp>
          <p:nvSpPr>
            <p:cNvPr id="6" name="Freeform 6"/>
            <p:cNvSpPr/>
            <p:nvPr/>
          </p:nvSpPr>
          <p:spPr>
            <a:xfrm>
              <a:off x="0" y="0"/>
              <a:ext cx="4214518" cy="2207605"/>
            </a:xfrm>
            <a:custGeom>
              <a:avLst/>
              <a:gdLst/>
              <a:ahLst/>
              <a:cxnLst/>
              <a:rect l="l" t="t" r="r" b="b"/>
              <a:pathLst>
                <a:path w="4214518" h="2207605">
                  <a:moveTo>
                    <a:pt x="12095" y="0"/>
                  </a:moveTo>
                  <a:lnTo>
                    <a:pt x="4202423" y="0"/>
                  </a:lnTo>
                  <a:cubicBezTo>
                    <a:pt x="4205631" y="0"/>
                    <a:pt x="4208707" y="1274"/>
                    <a:pt x="4210976" y="3543"/>
                  </a:cubicBezTo>
                  <a:cubicBezTo>
                    <a:pt x="4213244" y="5811"/>
                    <a:pt x="4214518" y="8887"/>
                    <a:pt x="4214518" y="12095"/>
                  </a:cubicBezTo>
                  <a:lnTo>
                    <a:pt x="4214518" y="2195510"/>
                  </a:lnTo>
                  <a:cubicBezTo>
                    <a:pt x="4214518" y="2198718"/>
                    <a:pt x="4213244" y="2201794"/>
                    <a:pt x="4210976" y="2204062"/>
                  </a:cubicBezTo>
                  <a:cubicBezTo>
                    <a:pt x="4208707" y="2206331"/>
                    <a:pt x="4205631" y="2207605"/>
                    <a:pt x="4202423" y="2207605"/>
                  </a:cubicBezTo>
                  <a:lnTo>
                    <a:pt x="12095" y="2207605"/>
                  </a:lnTo>
                  <a:cubicBezTo>
                    <a:pt x="8887" y="2207605"/>
                    <a:pt x="5811" y="2206331"/>
                    <a:pt x="3543" y="2204062"/>
                  </a:cubicBezTo>
                  <a:cubicBezTo>
                    <a:pt x="1274" y="2201794"/>
                    <a:pt x="0" y="2198718"/>
                    <a:pt x="0" y="2195510"/>
                  </a:cubicBezTo>
                  <a:lnTo>
                    <a:pt x="0" y="12095"/>
                  </a:lnTo>
                  <a:cubicBezTo>
                    <a:pt x="0" y="8887"/>
                    <a:pt x="1274" y="5811"/>
                    <a:pt x="3543" y="3543"/>
                  </a:cubicBezTo>
                  <a:cubicBezTo>
                    <a:pt x="5811" y="1274"/>
                    <a:pt x="8887" y="0"/>
                    <a:pt x="12095" y="0"/>
                  </a:cubicBezTo>
                  <a:close/>
                </a:path>
              </a:pathLst>
            </a:custGeom>
            <a:solidFill>
              <a:srgbClr val="FFFFFF"/>
            </a:solidFill>
            <a:ln cap="rnd">
              <a:noFill/>
              <a:prstDash val="solid"/>
              <a:round/>
            </a:ln>
          </p:spPr>
        </p:sp>
        <p:sp>
          <p:nvSpPr>
            <p:cNvPr id="7" name="TextBox 7"/>
            <p:cNvSpPr txBox="1"/>
            <p:nvPr/>
          </p:nvSpPr>
          <p:spPr>
            <a:xfrm>
              <a:off x="0" y="-38100"/>
              <a:ext cx="4214519" cy="2245705"/>
            </a:xfrm>
            <a:prstGeom prst="rect">
              <a:avLst/>
            </a:prstGeom>
          </p:spPr>
          <p:txBody>
            <a:bodyPr lIns="101600" tIns="101600" rIns="101600" bIns="1016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2057400" y="419100"/>
            <a:ext cx="14097000" cy="1828800"/>
            <a:chOff x="0" y="0"/>
            <a:chExt cx="3712790" cy="501728"/>
          </a:xfrm>
        </p:grpSpPr>
        <p:sp>
          <p:nvSpPr>
            <p:cNvPr id="9" name="Freeform 9"/>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sp>
        <p:sp>
          <p:nvSpPr>
            <p:cNvPr id="10" name="TextBox 10"/>
            <p:cNvSpPr txBox="1"/>
            <p:nvPr/>
          </p:nvSpPr>
          <p:spPr>
            <a:xfrm>
              <a:off x="0" y="-123825"/>
              <a:ext cx="3712790" cy="625553"/>
            </a:xfrm>
            <a:prstGeom prst="rect">
              <a:avLst/>
            </a:prstGeom>
          </p:spPr>
          <p:txBody>
            <a:bodyPr lIns="254000" tIns="254000" rIns="254000" bIns="25400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a:t>
              </a:r>
              <a:r>
                <a:rPr kumimoji="0" lang="vi-VN"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iện dùng , chạy các máy móc như: xe đạp điện, quạt máy, máy điều hoà, máy sưởi,...</a:t>
              </a:r>
              <a:endPar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endParaRPr>
            </a:p>
          </p:txBody>
        </p:sp>
      </p:grpSp>
      <p:pic>
        <p:nvPicPr>
          <p:cNvPr id="4098" name="Picture 2" descr="Xe đạp điện Yadea I6 | Điện máy TÁM OANH">
            <a:extLst>
              <a:ext uri="{FF2B5EF4-FFF2-40B4-BE49-F238E27FC236}">
                <a16:creationId xmlns:a16="http://schemas.microsoft.com/office/drawing/2014/main" id="{C0846EA0-0790-3CE0-3F31-11E401AF4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19500"/>
            <a:ext cx="4486275" cy="4667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áy điều hòa Panasonic 1 chiều 12000Btu N12ZKH-8">
            <a:extLst>
              <a:ext uri="{FF2B5EF4-FFF2-40B4-BE49-F238E27FC236}">
                <a16:creationId xmlns:a16="http://schemas.microsoft.com/office/drawing/2014/main" id="{58B6DA8A-0735-7692-6BBA-83A1126F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95700"/>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Quạt cây điện cơ 91 QR-THA I Sải cánh 40cm">
            <a:extLst>
              <a:ext uri="{FF2B5EF4-FFF2-40B4-BE49-F238E27FC236}">
                <a16:creationId xmlns:a16="http://schemas.microsoft.com/office/drawing/2014/main" id="{9B2C6EE6-D5A6-AB5E-C6FA-EF6978F42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3619500"/>
            <a:ext cx="531495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7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par>
                                <p:cTn id="14" presetID="16" presetClass="entr" presetSubtype="21" fill="hold" nodeType="with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barn(inVertical)">
                                      <p:cBhvr>
                                        <p:cTn id="16"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143000" y="2552700"/>
            <a:ext cx="16002000" cy="6972300"/>
            <a:chOff x="0" y="0"/>
            <a:chExt cx="4214519" cy="1721888"/>
          </a:xfrm>
        </p:grpSpPr>
        <p:sp>
          <p:nvSpPr>
            <p:cNvPr id="3" name="Freeform 3"/>
            <p:cNvSpPr/>
            <p:nvPr/>
          </p:nvSpPr>
          <p:spPr>
            <a:xfrm>
              <a:off x="0" y="0"/>
              <a:ext cx="4214518" cy="1721888"/>
            </a:xfrm>
            <a:custGeom>
              <a:avLst/>
              <a:gdLst/>
              <a:ahLst/>
              <a:cxnLst/>
              <a:rect l="l" t="t" r="r" b="b"/>
              <a:pathLst>
                <a:path w="4214518" h="1721888">
                  <a:moveTo>
                    <a:pt x="12095" y="0"/>
                  </a:moveTo>
                  <a:lnTo>
                    <a:pt x="4202423" y="0"/>
                  </a:lnTo>
                  <a:cubicBezTo>
                    <a:pt x="4205631" y="0"/>
                    <a:pt x="4208707" y="1274"/>
                    <a:pt x="4210976" y="3543"/>
                  </a:cubicBezTo>
                  <a:cubicBezTo>
                    <a:pt x="4213244" y="5811"/>
                    <a:pt x="4214518" y="8887"/>
                    <a:pt x="4214518" y="12095"/>
                  </a:cubicBezTo>
                  <a:lnTo>
                    <a:pt x="4214518" y="1709793"/>
                  </a:lnTo>
                  <a:cubicBezTo>
                    <a:pt x="4214518" y="1716473"/>
                    <a:pt x="4209103" y="1721888"/>
                    <a:pt x="4202423" y="1721888"/>
                  </a:cubicBezTo>
                  <a:lnTo>
                    <a:pt x="12095" y="1721888"/>
                  </a:lnTo>
                  <a:cubicBezTo>
                    <a:pt x="8887" y="1721888"/>
                    <a:pt x="5811" y="1720614"/>
                    <a:pt x="3543" y="1718346"/>
                  </a:cubicBezTo>
                  <a:cubicBezTo>
                    <a:pt x="1274" y="1716077"/>
                    <a:pt x="0" y="1713001"/>
                    <a:pt x="0" y="1709793"/>
                  </a:cubicBezTo>
                  <a:lnTo>
                    <a:pt x="0" y="12095"/>
                  </a:lnTo>
                  <a:cubicBezTo>
                    <a:pt x="0" y="8887"/>
                    <a:pt x="1274" y="5811"/>
                    <a:pt x="3543" y="3543"/>
                  </a:cubicBezTo>
                  <a:cubicBezTo>
                    <a:pt x="5811" y="1274"/>
                    <a:pt x="8887" y="0"/>
                    <a:pt x="12095" y="0"/>
                  </a:cubicBezTo>
                  <a:close/>
                </a:path>
              </a:pathLst>
            </a:custGeom>
            <a:ln/>
          </p:spPr>
          <p:style>
            <a:lnRef idx="2">
              <a:schemeClr val="accent1"/>
            </a:lnRef>
            <a:fillRef idx="1">
              <a:schemeClr val="lt1"/>
            </a:fillRef>
            <a:effectRef idx="0">
              <a:schemeClr val="accent1"/>
            </a:effectRef>
            <a:fontRef idx="minor">
              <a:schemeClr val="dk1"/>
            </a:fontRef>
          </p:style>
        </p:sp>
        <p:sp>
          <p:nvSpPr>
            <p:cNvPr id="4" name="TextBox 4"/>
            <p:cNvSpPr txBox="1"/>
            <p:nvPr/>
          </p:nvSpPr>
          <p:spPr>
            <a:xfrm>
              <a:off x="0" y="-9525"/>
              <a:ext cx="4214519" cy="1731413"/>
            </a:xfrm>
            <a:prstGeom prst="rect">
              <a:avLst/>
            </a:prstGeom>
          </p:spPr>
          <p:style>
            <a:lnRef idx="2">
              <a:schemeClr val="accent1"/>
            </a:lnRef>
            <a:fillRef idx="1">
              <a:schemeClr val="lt1"/>
            </a:fillRef>
            <a:effectRef idx="0">
              <a:schemeClr val="accent1"/>
            </a:effectRef>
            <a:fontRef idx="minor">
              <a:schemeClr val="dk1"/>
            </a:fontRef>
          </p:style>
          <p:txBody>
            <a:bodyPr lIns="101600" tIns="101600" rIns="101600" bIns="101600" rtlCol="0" anchor="ctr"/>
            <a:lstStyle/>
            <a:p>
              <a:pPr marL="0" lvl="0" indent="0" algn="ctr">
                <a:lnSpc>
                  <a:spcPts val="3000"/>
                </a:lnSpc>
              </a:pPr>
              <a:endParaRPr/>
            </a:p>
          </p:txBody>
        </p:sp>
      </p:grpSp>
      <p:sp>
        <p:nvSpPr>
          <p:cNvPr id="29" name="TextBox 29"/>
          <p:cNvSpPr txBox="1"/>
          <p:nvPr/>
        </p:nvSpPr>
        <p:spPr>
          <a:xfrm>
            <a:off x="1219200" y="495300"/>
            <a:ext cx="16154400" cy="1846659"/>
          </a:xfrm>
          <a:prstGeom prst="rect">
            <a:avLst/>
          </a:prstGeom>
        </p:spPr>
        <p:txBody>
          <a:bodyPr wrap="square" lIns="0" tIns="0" rIns="0" bIns="0" rtlCol="0" anchor="t">
            <a:spAutoFit/>
          </a:bodyPr>
          <a:lstStyle/>
          <a:p>
            <a:pPr algn="ctr"/>
            <a:r>
              <a:rPr lang="en-US" sz="4000" b="1" dirty="0">
                <a:latin typeface="Cambria" panose="02040503050406030204" pitchFamily="18" charset="0"/>
                <a:ea typeface="Cambria" panose="02040503050406030204" pitchFamily="18" charset="0"/>
                <a:cs typeface="Agrandir Narrow Ultra-Bold"/>
                <a:sym typeface="Agrandir Narrow Ultra-Bold"/>
              </a:rPr>
              <a:t>Q</a:t>
            </a:r>
            <a:r>
              <a:rPr lang="vi-VN" sz="4000" b="1" dirty="0">
                <a:latin typeface="Cambria" panose="02040503050406030204" pitchFamily="18" charset="0"/>
                <a:ea typeface="Cambria" panose="02040503050406030204" pitchFamily="18" charset="0"/>
                <a:cs typeface="Agrandir Narrow Ultra-Bold"/>
                <a:sym typeface="Agrandir Narrow Ultra-Bold"/>
              </a:rPr>
              <a:t>uan sát các hình ảnh minh hoạ kết hợp đọc chú thích ở mỗi hình ảnh (hình 1 SGK), cho biết điện được truyền từ nhà máy điện đến ổ điện của mỗi gia đình, cơ quan, trường học, như thế nào</a:t>
            </a:r>
            <a:r>
              <a:rPr lang="en-US" sz="4000" b="1" dirty="0">
                <a:latin typeface="Cambria" panose="02040503050406030204" pitchFamily="18" charset="0"/>
                <a:ea typeface="Cambria" panose="02040503050406030204" pitchFamily="18" charset="0"/>
                <a:cs typeface="Agrandir Narrow Ultra-Bold"/>
                <a:sym typeface="Agrandir Narrow Ultra-Bold"/>
              </a:rPr>
              <a:t>?</a:t>
            </a:r>
            <a:endParaRPr lang="vi-VN" sz="4000" b="1" dirty="0">
              <a:latin typeface="Cambria" panose="02040503050406030204" pitchFamily="18" charset="0"/>
              <a:ea typeface="Cambria" panose="02040503050406030204" pitchFamily="18" charset="0"/>
              <a:cs typeface="Agrandir Narrow Ultra-Bold"/>
              <a:sym typeface="Agrandir Narrow Ultra-Bold"/>
            </a:endParaRPr>
          </a:p>
        </p:txBody>
      </p:sp>
      <p:pic>
        <p:nvPicPr>
          <p:cNvPr id="55" name="Picture 54">
            <a:extLst>
              <a:ext uri="{FF2B5EF4-FFF2-40B4-BE49-F238E27FC236}">
                <a16:creationId xmlns:a16="http://schemas.microsoft.com/office/drawing/2014/main" id="{4246D22A-A931-3E5A-1CA9-B617948E92D0}"/>
              </a:ext>
            </a:extLst>
          </p:cNvPr>
          <p:cNvPicPr>
            <a:picLocks noChangeAspect="1"/>
          </p:cNvPicPr>
          <p:nvPr/>
        </p:nvPicPr>
        <p:blipFill>
          <a:blip r:embed="rId3"/>
          <a:stretch>
            <a:fillRect/>
          </a:stretch>
        </p:blipFill>
        <p:spPr>
          <a:xfrm>
            <a:off x="1981200" y="2933700"/>
            <a:ext cx="14325600" cy="6588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342900"/>
            <a:ext cx="16611600" cy="96012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sp>
        <p:sp>
          <p:nvSpPr>
            <p:cNvPr id="16" name="TextBox 16"/>
            <p:cNvSpPr txBox="1"/>
            <p:nvPr/>
          </p:nvSpPr>
          <p:spPr>
            <a:xfrm>
              <a:off x="0" y="-38100"/>
              <a:ext cx="4074600" cy="840865"/>
            </a:xfrm>
            <a:prstGeom prst="rect">
              <a:avLst/>
            </a:prstGeom>
          </p:spPr>
          <p:txBody>
            <a:bodyPr lIns="254000" tIns="254000" rIns="254000" bIns="254000" rtlCol="0" anchor="ctr"/>
            <a:lstStyle/>
            <a:p>
              <a:pPr marL="0" lvl="0" indent="0" algn="ctr">
                <a:lnSpc>
                  <a:spcPts val="5199"/>
                </a:lnSpc>
                <a:spcBef>
                  <a:spcPct val="0"/>
                </a:spcBef>
              </a:pPr>
              <a:endParaRPr/>
            </a:p>
          </p:txBody>
        </p:sp>
      </p:grpSp>
      <p:pic>
        <p:nvPicPr>
          <p:cNvPr id="26" name="Picture 25">
            <a:extLst>
              <a:ext uri="{FF2B5EF4-FFF2-40B4-BE49-F238E27FC236}">
                <a16:creationId xmlns:a16="http://schemas.microsoft.com/office/drawing/2014/main" id="{C545B227-0186-AB57-32F0-8642D6A57733}"/>
              </a:ext>
            </a:extLst>
          </p:cNvPr>
          <p:cNvPicPr>
            <a:picLocks noChangeAspect="1"/>
          </p:cNvPicPr>
          <p:nvPr/>
        </p:nvPicPr>
        <p:blipFill>
          <a:blip r:embed="rId3"/>
          <a:stretch>
            <a:fillRect/>
          </a:stretch>
        </p:blipFill>
        <p:spPr>
          <a:xfrm>
            <a:off x="1828800" y="3390900"/>
            <a:ext cx="14097000" cy="6483430"/>
          </a:xfrm>
          <a:prstGeom prst="rect">
            <a:avLst/>
          </a:prstGeom>
        </p:spPr>
      </p:pic>
      <p:grpSp>
        <p:nvGrpSpPr>
          <p:cNvPr id="27" name="Group 8">
            <a:extLst>
              <a:ext uri="{FF2B5EF4-FFF2-40B4-BE49-F238E27FC236}">
                <a16:creationId xmlns:a16="http://schemas.microsoft.com/office/drawing/2014/main" id="{BC68B294-A05E-1B55-0056-CB429DF7DC54}"/>
              </a:ext>
            </a:extLst>
          </p:cNvPr>
          <p:cNvGrpSpPr/>
          <p:nvPr/>
        </p:nvGrpSpPr>
        <p:grpSpPr>
          <a:xfrm>
            <a:off x="914400" y="114300"/>
            <a:ext cx="16230600" cy="3040190"/>
            <a:chOff x="0" y="-62716"/>
            <a:chExt cx="3712790" cy="625553"/>
          </a:xfrm>
        </p:grpSpPr>
        <p:sp>
          <p:nvSpPr>
            <p:cNvPr id="28" name="Freeform 9">
              <a:extLst>
                <a:ext uri="{FF2B5EF4-FFF2-40B4-BE49-F238E27FC236}">
                  <a16:creationId xmlns:a16="http://schemas.microsoft.com/office/drawing/2014/main" id="{D6BD1FB3-73DE-EA88-B3FA-5DD45C4DD373}"/>
                </a:ext>
              </a:extLst>
            </p:cNvPr>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sp>
        <p:sp>
          <p:nvSpPr>
            <p:cNvPr id="29" name="TextBox 10">
              <a:extLst>
                <a:ext uri="{FF2B5EF4-FFF2-40B4-BE49-F238E27FC236}">
                  <a16:creationId xmlns:a16="http://schemas.microsoft.com/office/drawing/2014/main" id="{A9F4F3C9-99B6-F266-8E9D-5FE21AC784E9}"/>
                </a:ext>
              </a:extLst>
            </p:cNvPr>
            <p:cNvSpPr txBox="1"/>
            <p:nvPr/>
          </p:nvSpPr>
          <p:spPr>
            <a:xfrm>
              <a:off x="0" y="-62716"/>
              <a:ext cx="3712790" cy="625553"/>
            </a:xfrm>
            <a:prstGeom prst="rect">
              <a:avLst/>
            </a:prstGeom>
          </p:spPr>
          <p:txBody>
            <a:bodyPr lIns="254000" tIns="254000" rIns="254000" bIns="254000" rtlCol="0" anchor="ctr"/>
            <a:lstStyle/>
            <a:p>
              <a:pPr marL="0" marR="0" lvl="0" indent="0" algn="ctr" defTabSz="914400" rtl="0" eaLnBrk="1" fontAlgn="auto" latinLnBrk="0" hangingPunct="1">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Điện được truyền từ nhà máy điện qua trạm biến thế để tăng áp (nhằm giảm hao phí điện năng trên đường truyền) rồi đưa lên đường dây tải điện (đường dây cao thế). Trước khi đến nơi tiêu dùng điện thì cần có trạm biến thế để hạ áp (nhằm đảm bảo an toàn khi sử dụng điện), điện từ trạm hạ áp sẽ được đưa đến nơi tiêu thụ</a:t>
              </a:r>
            </a:p>
          </p:txBody>
        </p:sp>
      </p:grpSp>
      <p:sp>
        <p:nvSpPr>
          <p:cNvPr id="34" name="Freeform: Shape 33">
            <a:extLst>
              <a:ext uri="{FF2B5EF4-FFF2-40B4-BE49-F238E27FC236}">
                <a16:creationId xmlns:a16="http://schemas.microsoft.com/office/drawing/2014/main" id="{D061B4E1-B7F7-264E-7DB1-F579E97CC6B2}"/>
              </a:ext>
            </a:extLst>
          </p:cNvPr>
          <p:cNvSpPr/>
          <p:nvPr/>
        </p:nvSpPr>
        <p:spPr>
          <a:xfrm>
            <a:off x="3347357" y="6286500"/>
            <a:ext cx="2530929" cy="1387929"/>
          </a:xfrm>
          <a:custGeom>
            <a:avLst/>
            <a:gdLst>
              <a:gd name="connsiteX0" fmla="*/ 0 w 2530929"/>
              <a:gd name="connsiteY0" fmla="*/ 653143 h 1387929"/>
              <a:gd name="connsiteX1" fmla="*/ 48986 w 2530929"/>
              <a:gd name="connsiteY1" fmla="*/ 555171 h 1387929"/>
              <a:gd name="connsiteX2" fmla="*/ 146957 w 2530929"/>
              <a:gd name="connsiteY2" fmla="*/ 342900 h 1387929"/>
              <a:gd name="connsiteX3" fmla="*/ 212272 w 2530929"/>
              <a:gd name="connsiteY3" fmla="*/ 261257 h 1387929"/>
              <a:gd name="connsiteX4" fmla="*/ 261257 w 2530929"/>
              <a:gd name="connsiteY4" fmla="*/ 179614 h 1387929"/>
              <a:gd name="connsiteX5" fmla="*/ 489857 w 2530929"/>
              <a:gd name="connsiteY5" fmla="*/ 65314 h 1387929"/>
              <a:gd name="connsiteX6" fmla="*/ 604157 w 2530929"/>
              <a:gd name="connsiteY6" fmla="*/ 48986 h 1387929"/>
              <a:gd name="connsiteX7" fmla="*/ 1045029 w 2530929"/>
              <a:gd name="connsiteY7" fmla="*/ 0 h 1387929"/>
              <a:gd name="connsiteX8" fmla="*/ 1338943 w 2530929"/>
              <a:gd name="connsiteY8" fmla="*/ 130629 h 1387929"/>
              <a:gd name="connsiteX9" fmla="*/ 1436914 w 2530929"/>
              <a:gd name="connsiteY9" fmla="*/ 179614 h 1387929"/>
              <a:gd name="connsiteX10" fmla="*/ 1616529 w 2530929"/>
              <a:gd name="connsiteY10" fmla="*/ 326571 h 1387929"/>
              <a:gd name="connsiteX11" fmla="*/ 1894114 w 2530929"/>
              <a:gd name="connsiteY11" fmla="*/ 571500 h 1387929"/>
              <a:gd name="connsiteX12" fmla="*/ 1975757 w 2530929"/>
              <a:gd name="connsiteY12" fmla="*/ 685800 h 1387929"/>
              <a:gd name="connsiteX13" fmla="*/ 2057400 w 2530929"/>
              <a:gd name="connsiteY13" fmla="*/ 767443 h 1387929"/>
              <a:gd name="connsiteX14" fmla="*/ 2155372 w 2530929"/>
              <a:gd name="connsiteY14" fmla="*/ 914400 h 1387929"/>
              <a:gd name="connsiteX15" fmla="*/ 2269672 w 2530929"/>
              <a:gd name="connsiteY15" fmla="*/ 1045029 h 1387929"/>
              <a:gd name="connsiteX16" fmla="*/ 2367643 w 2530929"/>
              <a:gd name="connsiteY16" fmla="*/ 1143000 h 1387929"/>
              <a:gd name="connsiteX17" fmla="*/ 2400300 w 2530929"/>
              <a:gd name="connsiteY17" fmla="*/ 1208314 h 1387929"/>
              <a:gd name="connsiteX18" fmla="*/ 2432957 w 2530929"/>
              <a:gd name="connsiteY18" fmla="*/ 1257300 h 1387929"/>
              <a:gd name="connsiteX19" fmla="*/ 2449286 w 2530929"/>
              <a:gd name="connsiteY19" fmla="*/ 1306286 h 1387929"/>
              <a:gd name="connsiteX20" fmla="*/ 2530929 w 2530929"/>
              <a:gd name="connsiteY20" fmla="*/ 1387929 h 13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30929" h="1387929">
                <a:moveTo>
                  <a:pt x="0" y="653143"/>
                </a:moveTo>
                <a:cubicBezTo>
                  <a:pt x="16329" y="620486"/>
                  <a:pt x="33685" y="588322"/>
                  <a:pt x="48986" y="555171"/>
                </a:cubicBezTo>
                <a:cubicBezTo>
                  <a:pt x="74900" y="499024"/>
                  <a:pt x="112425" y="397164"/>
                  <a:pt x="146957" y="342900"/>
                </a:cubicBezTo>
                <a:cubicBezTo>
                  <a:pt x="165668" y="313497"/>
                  <a:pt x="192286" y="289808"/>
                  <a:pt x="212272" y="261257"/>
                </a:cubicBezTo>
                <a:cubicBezTo>
                  <a:pt x="230472" y="235257"/>
                  <a:pt x="237029" y="200114"/>
                  <a:pt x="261257" y="179614"/>
                </a:cubicBezTo>
                <a:cubicBezTo>
                  <a:pt x="339314" y="113566"/>
                  <a:pt x="399901" y="81670"/>
                  <a:pt x="489857" y="65314"/>
                </a:cubicBezTo>
                <a:cubicBezTo>
                  <a:pt x="527723" y="58429"/>
                  <a:pt x="565889" y="53086"/>
                  <a:pt x="604157" y="48986"/>
                </a:cubicBezTo>
                <a:cubicBezTo>
                  <a:pt x="1055174" y="663"/>
                  <a:pt x="812130" y="38817"/>
                  <a:pt x="1045029" y="0"/>
                </a:cubicBezTo>
                <a:cubicBezTo>
                  <a:pt x="1405730" y="138732"/>
                  <a:pt x="1142556" y="23509"/>
                  <a:pt x="1338943" y="130629"/>
                </a:cubicBezTo>
                <a:cubicBezTo>
                  <a:pt x="1370996" y="148113"/>
                  <a:pt x="1406201" y="159870"/>
                  <a:pt x="1436914" y="179614"/>
                </a:cubicBezTo>
                <a:cubicBezTo>
                  <a:pt x="1628199" y="302583"/>
                  <a:pt x="1511159" y="234373"/>
                  <a:pt x="1616529" y="326571"/>
                </a:cubicBezTo>
                <a:cubicBezTo>
                  <a:pt x="1619775" y="329412"/>
                  <a:pt x="1840501" y="505973"/>
                  <a:pt x="1894114" y="571500"/>
                </a:cubicBezTo>
                <a:cubicBezTo>
                  <a:pt x="1923763" y="607738"/>
                  <a:pt x="1945783" y="649831"/>
                  <a:pt x="1975757" y="685800"/>
                </a:cubicBezTo>
                <a:cubicBezTo>
                  <a:pt x="2000396" y="715366"/>
                  <a:pt x="2031654" y="738836"/>
                  <a:pt x="2057400" y="767443"/>
                </a:cubicBezTo>
                <a:cubicBezTo>
                  <a:pt x="2294809" y="1031231"/>
                  <a:pt x="1997551" y="703973"/>
                  <a:pt x="2155372" y="914400"/>
                </a:cubicBezTo>
                <a:cubicBezTo>
                  <a:pt x="2190087" y="960687"/>
                  <a:pt x="2230302" y="1002631"/>
                  <a:pt x="2269672" y="1045029"/>
                </a:cubicBezTo>
                <a:cubicBezTo>
                  <a:pt x="2301098" y="1078872"/>
                  <a:pt x="2338792" y="1106936"/>
                  <a:pt x="2367643" y="1143000"/>
                </a:cubicBezTo>
                <a:cubicBezTo>
                  <a:pt x="2382849" y="1162007"/>
                  <a:pt x="2388223" y="1187180"/>
                  <a:pt x="2400300" y="1208314"/>
                </a:cubicBezTo>
                <a:cubicBezTo>
                  <a:pt x="2410036" y="1225353"/>
                  <a:pt x="2424181" y="1239747"/>
                  <a:pt x="2432957" y="1257300"/>
                </a:cubicBezTo>
                <a:cubicBezTo>
                  <a:pt x="2440654" y="1272695"/>
                  <a:pt x="2440746" y="1291342"/>
                  <a:pt x="2449286" y="1306286"/>
                </a:cubicBezTo>
                <a:cubicBezTo>
                  <a:pt x="2486811" y="1371955"/>
                  <a:pt x="2482322" y="1363625"/>
                  <a:pt x="2530929" y="138792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A18832B-9289-78C0-2192-9A0296728109}"/>
              </a:ext>
            </a:extLst>
          </p:cNvPr>
          <p:cNvSpPr/>
          <p:nvPr/>
        </p:nvSpPr>
        <p:spPr>
          <a:xfrm>
            <a:off x="5992586" y="6172200"/>
            <a:ext cx="2073728" cy="1502229"/>
          </a:xfrm>
          <a:custGeom>
            <a:avLst/>
            <a:gdLst>
              <a:gd name="connsiteX0" fmla="*/ 0 w 2073728"/>
              <a:gd name="connsiteY0" fmla="*/ 1502229 h 1502229"/>
              <a:gd name="connsiteX1" fmla="*/ 32657 w 2073728"/>
              <a:gd name="connsiteY1" fmla="*/ 1420586 h 1502229"/>
              <a:gd name="connsiteX2" fmla="*/ 81643 w 2073728"/>
              <a:gd name="connsiteY2" fmla="*/ 1224643 h 1502229"/>
              <a:gd name="connsiteX3" fmla="*/ 97971 w 2073728"/>
              <a:gd name="connsiteY3" fmla="*/ 1175657 h 1502229"/>
              <a:gd name="connsiteX4" fmla="*/ 195943 w 2073728"/>
              <a:gd name="connsiteY4" fmla="*/ 1012371 h 1502229"/>
              <a:gd name="connsiteX5" fmla="*/ 244928 w 2073728"/>
              <a:gd name="connsiteY5" fmla="*/ 930729 h 1502229"/>
              <a:gd name="connsiteX6" fmla="*/ 277585 w 2073728"/>
              <a:gd name="connsiteY6" fmla="*/ 881743 h 1502229"/>
              <a:gd name="connsiteX7" fmla="*/ 326571 w 2073728"/>
              <a:gd name="connsiteY7" fmla="*/ 783771 h 1502229"/>
              <a:gd name="connsiteX8" fmla="*/ 489857 w 2073728"/>
              <a:gd name="connsiteY8" fmla="*/ 571500 h 1502229"/>
              <a:gd name="connsiteX9" fmla="*/ 522514 w 2073728"/>
              <a:gd name="connsiteY9" fmla="*/ 522514 h 1502229"/>
              <a:gd name="connsiteX10" fmla="*/ 816428 w 2073728"/>
              <a:gd name="connsiteY10" fmla="*/ 391886 h 1502229"/>
              <a:gd name="connsiteX11" fmla="*/ 947057 w 2073728"/>
              <a:gd name="connsiteY11" fmla="*/ 342900 h 1502229"/>
              <a:gd name="connsiteX12" fmla="*/ 1028700 w 2073728"/>
              <a:gd name="connsiteY12" fmla="*/ 228600 h 1502229"/>
              <a:gd name="connsiteX13" fmla="*/ 1061357 w 2073728"/>
              <a:gd name="connsiteY13" fmla="*/ 163286 h 1502229"/>
              <a:gd name="connsiteX14" fmla="*/ 1208314 w 2073728"/>
              <a:gd name="connsiteY14" fmla="*/ 81643 h 1502229"/>
              <a:gd name="connsiteX15" fmla="*/ 1518557 w 2073728"/>
              <a:gd name="connsiteY15" fmla="*/ 0 h 1502229"/>
              <a:gd name="connsiteX16" fmla="*/ 1894114 w 2073728"/>
              <a:gd name="connsiteY16" fmla="*/ 48986 h 1502229"/>
              <a:gd name="connsiteX17" fmla="*/ 1959428 w 2073728"/>
              <a:gd name="connsiteY17" fmla="*/ 114300 h 1502229"/>
              <a:gd name="connsiteX18" fmla="*/ 2073728 w 2073728"/>
              <a:gd name="connsiteY18" fmla="*/ 195943 h 150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728" h="1502229">
                <a:moveTo>
                  <a:pt x="0" y="1502229"/>
                </a:moveTo>
                <a:cubicBezTo>
                  <a:pt x="10886" y="1475015"/>
                  <a:pt x="24386" y="1448706"/>
                  <a:pt x="32657" y="1420586"/>
                </a:cubicBezTo>
                <a:cubicBezTo>
                  <a:pt x="51654" y="1355997"/>
                  <a:pt x="64296" y="1289694"/>
                  <a:pt x="81643" y="1224643"/>
                </a:cubicBezTo>
                <a:cubicBezTo>
                  <a:pt x="86078" y="1208012"/>
                  <a:pt x="89811" y="1190812"/>
                  <a:pt x="97971" y="1175657"/>
                </a:cubicBezTo>
                <a:cubicBezTo>
                  <a:pt x="128064" y="1119770"/>
                  <a:pt x="163286" y="1066800"/>
                  <a:pt x="195943" y="1012371"/>
                </a:cubicBezTo>
                <a:cubicBezTo>
                  <a:pt x="212271" y="985157"/>
                  <a:pt x="228108" y="957642"/>
                  <a:pt x="244928" y="930729"/>
                </a:cubicBezTo>
                <a:cubicBezTo>
                  <a:pt x="255329" y="914087"/>
                  <a:pt x="268809" y="899296"/>
                  <a:pt x="277585" y="881743"/>
                </a:cubicBezTo>
                <a:cubicBezTo>
                  <a:pt x="293914" y="849086"/>
                  <a:pt x="307220" y="814733"/>
                  <a:pt x="326571" y="783771"/>
                </a:cubicBezTo>
                <a:cubicBezTo>
                  <a:pt x="537507" y="446275"/>
                  <a:pt x="364907" y="721441"/>
                  <a:pt x="489857" y="571500"/>
                </a:cubicBezTo>
                <a:cubicBezTo>
                  <a:pt x="502420" y="556424"/>
                  <a:pt x="505319" y="531971"/>
                  <a:pt x="522514" y="522514"/>
                </a:cubicBezTo>
                <a:cubicBezTo>
                  <a:pt x="616455" y="470847"/>
                  <a:pt x="712417" y="417889"/>
                  <a:pt x="816428" y="391886"/>
                </a:cubicBezTo>
                <a:cubicBezTo>
                  <a:pt x="905357" y="369653"/>
                  <a:pt x="861670" y="385593"/>
                  <a:pt x="947057" y="342900"/>
                </a:cubicBezTo>
                <a:cubicBezTo>
                  <a:pt x="974271" y="304800"/>
                  <a:pt x="1003563" y="268101"/>
                  <a:pt x="1028700" y="228600"/>
                </a:cubicBezTo>
                <a:cubicBezTo>
                  <a:pt x="1041768" y="208064"/>
                  <a:pt x="1045516" y="181767"/>
                  <a:pt x="1061357" y="163286"/>
                </a:cubicBezTo>
                <a:cubicBezTo>
                  <a:pt x="1094864" y="124194"/>
                  <a:pt x="1160915" y="94809"/>
                  <a:pt x="1208314" y="81643"/>
                </a:cubicBezTo>
                <a:cubicBezTo>
                  <a:pt x="1662134" y="-44418"/>
                  <a:pt x="1253089" y="88488"/>
                  <a:pt x="1518557" y="0"/>
                </a:cubicBezTo>
                <a:cubicBezTo>
                  <a:pt x="1643743" y="16329"/>
                  <a:pt x="1771908" y="17303"/>
                  <a:pt x="1894114" y="48986"/>
                </a:cubicBezTo>
                <a:cubicBezTo>
                  <a:pt x="1923918" y="56713"/>
                  <a:pt x="1936257" y="94025"/>
                  <a:pt x="1959428" y="114300"/>
                </a:cubicBezTo>
                <a:cubicBezTo>
                  <a:pt x="1991831" y="142653"/>
                  <a:pt x="2037153" y="171559"/>
                  <a:pt x="2073728" y="195943"/>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D805CEB-5E28-741D-6D76-EB5765EB1708}"/>
              </a:ext>
            </a:extLst>
          </p:cNvPr>
          <p:cNvSpPr/>
          <p:nvPr/>
        </p:nvSpPr>
        <p:spPr>
          <a:xfrm>
            <a:off x="8131629" y="5812971"/>
            <a:ext cx="2906485" cy="1747158"/>
          </a:xfrm>
          <a:custGeom>
            <a:avLst/>
            <a:gdLst>
              <a:gd name="connsiteX0" fmla="*/ 0 w 2906485"/>
              <a:gd name="connsiteY0" fmla="*/ 587829 h 1747158"/>
              <a:gd name="connsiteX1" fmla="*/ 65314 w 2906485"/>
              <a:gd name="connsiteY1" fmla="*/ 391886 h 1747158"/>
              <a:gd name="connsiteX2" fmla="*/ 244928 w 2906485"/>
              <a:gd name="connsiteY2" fmla="*/ 244929 h 1747158"/>
              <a:gd name="connsiteX3" fmla="*/ 457200 w 2906485"/>
              <a:gd name="connsiteY3" fmla="*/ 130629 h 1747158"/>
              <a:gd name="connsiteX4" fmla="*/ 555171 w 2906485"/>
              <a:gd name="connsiteY4" fmla="*/ 97972 h 1747158"/>
              <a:gd name="connsiteX5" fmla="*/ 979714 w 2906485"/>
              <a:gd name="connsiteY5" fmla="*/ 0 h 1747158"/>
              <a:gd name="connsiteX6" fmla="*/ 1583871 w 2906485"/>
              <a:gd name="connsiteY6" fmla="*/ 16329 h 1747158"/>
              <a:gd name="connsiteX7" fmla="*/ 2122714 w 2906485"/>
              <a:gd name="connsiteY7" fmla="*/ 163286 h 1747158"/>
              <a:gd name="connsiteX8" fmla="*/ 2171700 w 2906485"/>
              <a:gd name="connsiteY8" fmla="*/ 195943 h 1747158"/>
              <a:gd name="connsiteX9" fmla="*/ 2269671 w 2906485"/>
              <a:gd name="connsiteY9" fmla="*/ 310243 h 1747158"/>
              <a:gd name="connsiteX10" fmla="*/ 2579914 w 2906485"/>
              <a:gd name="connsiteY10" fmla="*/ 587829 h 1747158"/>
              <a:gd name="connsiteX11" fmla="*/ 2645228 w 2906485"/>
              <a:gd name="connsiteY11" fmla="*/ 751115 h 1747158"/>
              <a:gd name="connsiteX12" fmla="*/ 2710542 w 2906485"/>
              <a:gd name="connsiteY12" fmla="*/ 947058 h 1747158"/>
              <a:gd name="connsiteX13" fmla="*/ 2743200 w 2906485"/>
              <a:gd name="connsiteY13" fmla="*/ 1159329 h 1747158"/>
              <a:gd name="connsiteX14" fmla="*/ 2759528 w 2906485"/>
              <a:gd name="connsiteY14" fmla="*/ 1306286 h 1747158"/>
              <a:gd name="connsiteX15" fmla="*/ 2792185 w 2906485"/>
              <a:gd name="connsiteY15" fmla="*/ 1436915 h 1747158"/>
              <a:gd name="connsiteX16" fmla="*/ 2808514 w 2906485"/>
              <a:gd name="connsiteY16" fmla="*/ 1502229 h 1747158"/>
              <a:gd name="connsiteX17" fmla="*/ 2824842 w 2906485"/>
              <a:gd name="connsiteY17" fmla="*/ 1567543 h 1747158"/>
              <a:gd name="connsiteX18" fmla="*/ 2857500 w 2906485"/>
              <a:gd name="connsiteY18" fmla="*/ 1632858 h 1747158"/>
              <a:gd name="connsiteX19" fmla="*/ 2906485 w 2906485"/>
              <a:gd name="connsiteY19" fmla="*/ 1747158 h 174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6485" h="1747158">
                <a:moveTo>
                  <a:pt x="0" y="587829"/>
                </a:moveTo>
                <a:cubicBezTo>
                  <a:pt x="12076" y="527448"/>
                  <a:pt x="23888" y="439230"/>
                  <a:pt x="65314" y="391886"/>
                </a:cubicBezTo>
                <a:cubicBezTo>
                  <a:pt x="116254" y="333669"/>
                  <a:pt x="180563" y="287839"/>
                  <a:pt x="244928" y="244929"/>
                </a:cubicBezTo>
                <a:cubicBezTo>
                  <a:pt x="311794" y="200352"/>
                  <a:pt x="384573" y="165031"/>
                  <a:pt x="457200" y="130629"/>
                </a:cubicBezTo>
                <a:cubicBezTo>
                  <a:pt x="488310" y="115893"/>
                  <a:pt x="522146" y="107685"/>
                  <a:pt x="555171" y="97972"/>
                </a:cubicBezTo>
                <a:cubicBezTo>
                  <a:pt x="756036" y="38894"/>
                  <a:pt x="753190" y="45305"/>
                  <a:pt x="979714" y="0"/>
                </a:cubicBezTo>
                <a:cubicBezTo>
                  <a:pt x="1181100" y="5443"/>
                  <a:pt x="1383182" y="-1275"/>
                  <a:pt x="1583871" y="16329"/>
                </a:cubicBezTo>
                <a:cubicBezTo>
                  <a:pt x="1786152" y="34073"/>
                  <a:pt x="1942472" y="84430"/>
                  <a:pt x="2122714" y="163286"/>
                </a:cubicBezTo>
                <a:cubicBezTo>
                  <a:pt x="2140693" y="171152"/>
                  <a:pt x="2157823" y="182066"/>
                  <a:pt x="2171700" y="195943"/>
                </a:cubicBezTo>
                <a:cubicBezTo>
                  <a:pt x="2207183" y="231426"/>
                  <a:pt x="2235216" y="273761"/>
                  <a:pt x="2269671" y="310243"/>
                </a:cubicBezTo>
                <a:cubicBezTo>
                  <a:pt x="2446230" y="497189"/>
                  <a:pt x="2408252" y="459083"/>
                  <a:pt x="2579914" y="587829"/>
                </a:cubicBezTo>
                <a:cubicBezTo>
                  <a:pt x="2601685" y="642258"/>
                  <a:pt x="2625718" y="695836"/>
                  <a:pt x="2645228" y="751115"/>
                </a:cubicBezTo>
                <a:cubicBezTo>
                  <a:pt x="2767356" y="1097145"/>
                  <a:pt x="2602943" y="678058"/>
                  <a:pt x="2710542" y="947058"/>
                </a:cubicBezTo>
                <a:cubicBezTo>
                  <a:pt x="2721428" y="1017815"/>
                  <a:pt x="2733527" y="1088396"/>
                  <a:pt x="2743200" y="1159329"/>
                </a:cubicBezTo>
                <a:cubicBezTo>
                  <a:pt x="2749859" y="1208164"/>
                  <a:pt x="2750963" y="1257749"/>
                  <a:pt x="2759528" y="1306286"/>
                </a:cubicBezTo>
                <a:cubicBezTo>
                  <a:pt x="2767328" y="1350486"/>
                  <a:pt x="2781299" y="1393372"/>
                  <a:pt x="2792185" y="1436915"/>
                </a:cubicBezTo>
                <a:lnTo>
                  <a:pt x="2808514" y="1502229"/>
                </a:lnTo>
                <a:cubicBezTo>
                  <a:pt x="2813957" y="1524000"/>
                  <a:pt x="2814806" y="1547471"/>
                  <a:pt x="2824842" y="1567543"/>
                </a:cubicBezTo>
                <a:lnTo>
                  <a:pt x="2857500" y="1632858"/>
                </a:lnTo>
                <a:cubicBezTo>
                  <a:pt x="2875829" y="1742834"/>
                  <a:pt x="2844216" y="1716023"/>
                  <a:pt x="2906485" y="1747158"/>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AB946AF-E70B-882B-7EFF-4CC65ED64DC9}"/>
              </a:ext>
            </a:extLst>
          </p:cNvPr>
          <p:cNvSpPr/>
          <p:nvPr/>
        </p:nvSpPr>
        <p:spPr>
          <a:xfrm>
            <a:off x="11217729" y="6841671"/>
            <a:ext cx="2971800" cy="751115"/>
          </a:xfrm>
          <a:custGeom>
            <a:avLst/>
            <a:gdLst>
              <a:gd name="connsiteX0" fmla="*/ 0 w 2971800"/>
              <a:gd name="connsiteY0" fmla="*/ 751115 h 751115"/>
              <a:gd name="connsiteX1" fmla="*/ 32657 w 2971800"/>
              <a:gd name="connsiteY1" fmla="*/ 506186 h 751115"/>
              <a:gd name="connsiteX2" fmla="*/ 48985 w 2971800"/>
              <a:gd name="connsiteY2" fmla="*/ 424543 h 751115"/>
              <a:gd name="connsiteX3" fmla="*/ 146957 w 2971800"/>
              <a:gd name="connsiteY3" fmla="*/ 310243 h 751115"/>
              <a:gd name="connsiteX4" fmla="*/ 310242 w 2971800"/>
              <a:gd name="connsiteY4" fmla="*/ 163286 h 751115"/>
              <a:gd name="connsiteX5" fmla="*/ 359228 w 2971800"/>
              <a:gd name="connsiteY5" fmla="*/ 130629 h 751115"/>
              <a:gd name="connsiteX6" fmla="*/ 489857 w 2971800"/>
              <a:gd name="connsiteY6" fmla="*/ 97972 h 751115"/>
              <a:gd name="connsiteX7" fmla="*/ 587828 w 2971800"/>
              <a:gd name="connsiteY7" fmla="*/ 65315 h 751115"/>
              <a:gd name="connsiteX8" fmla="*/ 1045028 w 2971800"/>
              <a:gd name="connsiteY8" fmla="*/ 0 h 751115"/>
              <a:gd name="connsiteX9" fmla="*/ 1861457 w 2971800"/>
              <a:gd name="connsiteY9" fmla="*/ 65315 h 751115"/>
              <a:gd name="connsiteX10" fmla="*/ 2139042 w 2971800"/>
              <a:gd name="connsiteY10" fmla="*/ 97972 h 751115"/>
              <a:gd name="connsiteX11" fmla="*/ 2367642 w 2971800"/>
              <a:gd name="connsiteY11" fmla="*/ 195943 h 751115"/>
              <a:gd name="connsiteX12" fmla="*/ 2645228 w 2971800"/>
              <a:gd name="connsiteY12" fmla="*/ 326572 h 751115"/>
              <a:gd name="connsiteX13" fmla="*/ 2743200 w 2971800"/>
              <a:gd name="connsiteY13" fmla="*/ 375558 h 751115"/>
              <a:gd name="connsiteX14" fmla="*/ 2824842 w 2971800"/>
              <a:gd name="connsiteY14" fmla="*/ 408215 h 751115"/>
              <a:gd name="connsiteX15" fmla="*/ 2890157 w 2971800"/>
              <a:gd name="connsiteY15" fmla="*/ 457200 h 751115"/>
              <a:gd name="connsiteX16" fmla="*/ 2971800 w 2971800"/>
              <a:gd name="connsiteY16" fmla="*/ 506186 h 75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1800" h="751115">
                <a:moveTo>
                  <a:pt x="0" y="751115"/>
                </a:moveTo>
                <a:cubicBezTo>
                  <a:pt x="10886" y="669472"/>
                  <a:pt x="20439" y="587640"/>
                  <a:pt x="32657" y="506186"/>
                </a:cubicBezTo>
                <a:cubicBezTo>
                  <a:pt x="36774" y="478740"/>
                  <a:pt x="35001" y="448516"/>
                  <a:pt x="48985" y="424543"/>
                </a:cubicBezTo>
                <a:cubicBezTo>
                  <a:pt x="74270" y="381198"/>
                  <a:pt x="113049" y="347234"/>
                  <a:pt x="146957" y="310243"/>
                </a:cubicBezTo>
                <a:cubicBezTo>
                  <a:pt x="206808" y="244951"/>
                  <a:pt x="240595" y="215521"/>
                  <a:pt x="310242" y="163286"/>
                </a:cubicBezTo>
                <a:cubicBezTo>
                  <a:pt x="325942" y="151511"/>
                  <a:pt x="340785" y="137336"/>
                  <a:pt x="359228" y="130629"/>
                </a:cubicBezTo>
                <a:cubicBezTo>
                  <a:pt x="401409" y="115291"/>
                  <a:pt x="446701" y="110302"/>
                  <a:pt x="489857" y="97972"/>
                </a:cubicBezTo>
                <a:cubicBezTo>
                  <a:pt x="522956" y="88515"/>
                  <a:pt x="554128" y="72336"/>
                  <a:pt x="587828" y="65315"/>
                </a:cubicBezTo>
                <a:cubicBezTo>
                  <a:pt x="801901" y="20716"/>
                  <a:pt x="856598" y="18843"/>
                  <a:pt x="1045028" y="0"/>
                </a:cubicBezTo>
                <a:lnTo>
                  <a:pt x="1861457" y="65315"/>
                </a:lnTo>
                <a:cubicBezTo>
                  <a:pt x="1954252" y="73625"/>
                  <a:pt x="2047253" y="82009"/>
                  <a:pt x="2139042" y="97972"/>
                </a:cubicBezTo>
                <a:cubicBezTo>
                  <a:pt x="2221690" y="112345"/>
                  <a:pt x="2293209" y="162862"/>
                  <a:pt x="2367642" y="195943"/>
                </a:cubicBezTo>
                <a:cubicBezTo>
                  <a:pt x="2745505" y="363883"/>
                  <a:pt x="2349905" y="167552"/>
                  <a:pt x="2645228" y="326572"/>
                </a:cubicBezTo>
                <a:cubicBezTo>
                  <a:pt x="2677376" y="343882"/>
                  <a:pt x="2709961" y="360449"/>
                  <a:pt x="2743200" y="375558"/>
                </a:cubicBezTo>
                <a:cubicBezTo>
                  <a:pt x="2769883" y="387687"/>
                  <a:pt x="2799220" y="393981"/>
                  <a:pt x="2824842" y="408215"/>
                </a:cubicBezTo>
                <a:cubicBezTo>
                  <a:pt x="2848632" y="421431"/>
                  <a:pt x="2865816" y="445029"/>
                  <a:pt x="2890157" y="457200"/>
                </a:cubicBezTo>
                <a:cubicBezTo>
                  <a:pt x="2980132" y="502187"/>
                  <a:pt x="2938464" y="439516"/>
                  <a:pt x="2971800" y="506186"/>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5C268EA-0D62-56F0-3E21-26238CD63C2A}"/>
              </a:ext>
            </a:extLst>
          </p:cNvPr>
          <p:cNvSpPr/>
          <p:nvPr/>
        </p:nvSpPr>
        <p:spPr>
          <a:xfrm>
            <a:off x="12948557" y="6678386"/>
            <a:ext cx="1045029" cy="244928"/>
          </a:xfrm>
          <a:custGeom>
            <a:avLst/>
            <a:gdLst>
              <a:gd name="connsiteX0" fmla="*/ 0 w 1045029"/>
              <a:gd name="connsiteY0" fmla="*/ 244928 h 244928"/>
              <a:gd name="connsiteX1" fmla="*/ 179614 w 1045029"/>
              <a:gd name="connsiteY1" fmla="*/ 195943 h 244928"/>
              <a:gd name="connsiteX2" fmla="*/ 408214 w 1045029"/>
              <a:gd name="connsiteY2" fmla="*/ 130628 h 244928"/>
              <a:gd name="connsiteX3" fmla="*/ 669472 w 1045029"/>
              <a:gd name="connsiteY3" fmla="*/ 0 h 244928"/>
              <a:gd name="connsiteX4" fmla="*/ 963386 w 1045029"/>
              <a:gd name="connsiteY4" fmla="*/ 32657 h 244928"/>
              <a:gd name="connsiteX5" fmla="*/ 1045029 w 1045029"/>
              <a:gd name="connsiteY5" fmla="*/ 65314 h 24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029" h="244928">
                <a:moveTo>
                  <a:pt x="0" y="244928"/>
                </a:moveTo>
                <a:cubicBezTo>
                  <a:pt x="148798" y="215170"/>
                  <a:pt x="13887" y="245661"/>
                  <a:pt x="179614" y="195943"/>
                </a:cubicBezTo>
                <a:cubicBezTo>
                  <a:pt x="255521" y="173171"/>
                  <a:pt x="334633" y="160060"/>
                  <a:pt x="408214" y="130628"/>
                </a:cubicBezTo>
                <a:cubicBezTo>
                  <a:pt x="498615" y="94468"/>
                  <a:pt x="669472" y="0"/>
                  <a:pt x="669472" y="0"/>
                </a:cubicBezTo>
                <a:cubicBezTo>
                  <a:pt x="806443" y="11414"/>
                  <a:pt x="847221" y="9424"/>
                  <a:pt x="963386" y="32657"/>
                </a:cubicBezTo>
                <a:cubicBezTo>
                  <a:pt x="1031619" y="46304"/>
                  <a:pt x="1014392" y="34677"/>
                  <a:pt x="1045029" y="65314"/>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92597-3D7F-0703-91CA-8E88C3CB587A}"/>
              </a:ext>
            </a:extLst>
          </p:cNvPr>
          <p:cNvSpPr/>
          <p:nvPr/>
        </p:nvSpPr>
        <p:spPr>
          <a:xfrm>
            <a:off x="13106400" y="6531136"/>
            <a:ext cx="266700" cy="364964"/>
          </a:xfrm>
          <a:custGeom>
            <a:avLst/>
            <a:gdLst>
              <a:gd name="connsiteX0" fmla="*/ 0 w 391886"/>
              <a:gd name="connsiteY0" fmla="*/ 228893 h 228893"/>
              <a:gd name="connsiteX1" fmla="*/ 48986 w 391886"/>
              <a:gd name="connsiteY1" fmla="*/ 81935 h 228893"/>
              <a:gd name="connsiteX2" fmla="*/ 130629 w 391886"/>
              <a:gd name="connsiteY2" fmla="*/ 49278 h 228893"/>
              <a:gd name="connsiteX3" fmla="*/ 195943 w 391886"/>
              <a:gd name="connsiteY3" fmla="*/ 16621 h 228893"/>
              <a:gd name="connsiteX4" fmla="*/ 391886 w 391886"/>
              <a:gd name="connsiteY4" fmla="*/ 293 h 22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86" h="228893">
                <a:moveTo>
                  <a:pt x="0" y="228893"/>
                </a:moveTo>
                <a:cubicBezTo>
                  <a:pt x="6760" y="188336"/>
                  <a:pt x="5549" y="112962"/>
                  <a:pt x="48986" y="81935"/>
                </a:cubicBezTo>
                <a:cubicBezTo>
                  <a:pt x="72837" y="64898"/>
                  <a:pt x="103845" y="61182"/>
                  <a:pt x="130629" y="49278"/>
                </a:cubicBezTo>
                <a:cubicBezTo>
                  <a:pt x="152872" y="39392"/>
                  <a:pt x="172460" y="23025"/>
                  <a:pt x="195943" y="16621"/>
                </a:cubicBezTo>
                <a:cubicBezTo>
                  <a:pt x="269925" y="-3556"/>
                  <a:pt x="319316" y="293"/>
                  <a:pt x="391886" y="293"/>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2" name="Group 2"/>
          <p:cNvGrpSpPr/>
          <p:nvPr/>
        </p:nvGrpSpPr>
        <p:grpSpPr>
          <a:xfrm>
            <a:off x="7315200" y="647700"/>
            <a:ext cx="9829800" cy="9144000"/>
            <a:chOff x="0" y="0"/>
            <a:chExt cx="4214519" cy="2207605"/>
          </a:xfrm>
        </p:grpSpPr>
        <p:sp>
          <p:nvSpPr>
            <p:cNvPr id="3" name="Freeform 3"/>
            <p:cNvSpPr/>
            <p:nvPr/>
          </p:nvSpPr>
          <p:spPr>
            <a:xfrm>
              <a:off x="0" y="0"/>
              <a:ext cx="4214518" cy="2207605"/>
            </a:xfrm>
            <a:custGeom>
              <a:avLst/>
              <a:gdLst/>
              <a:ahLst/>
              <a:cxnLst/>
              <a:rect l="l" t="t" r="r" b="b"/>
              <a:pathLst>
                <a:path w="4214518" h="2207605">
                  <a:moveTo>
                    <a:pt x="12095" y="0"/>
                  </a:moveTo>
                  <a:lnTo>
                    <a:pt x="4202423" y="0"/>
                  </a:lnTo>
                  <a:cubicBezTo>
                    <a:pt x="4205631" y="0"/>
                    <a:pt x="4208707" y="1274"/>
                    <a:pt x="4210976" y="3543"/>
                  </a:cubicBezTo>
                  <a:cubicBezTo>
                    <a:pt x="4213244" y="5811"/>
                    <a:pt x="4214518" y="8887"/>
                    <a:pt x="4214518" y="12095"/>
                  </a:cubicBezTo>
                  <a:lnTo>
                    <a:pt x="4214518" y="2195510"/>
                  </a:lnTo>
                  <a:cubicBezTo>
                    <a:pt x="4214518" y="2198718"/>
                    <a:pt x="4213244" y="2201794"/>
                    <a:pt x="4210976" y="2204062"/>
                  </a:cubicBezTo>
                  <a:cubicBezTo>
                    <a:pt x="4208707" y="2206331"/>
                    <a:pt x="4205631" y="2207605"/>
                    <a:pt x="4202423" y="2207605"/>
                  </a:cubicBezTo>
                  <a:lnTo>
                    <a:pt x="12095" y="2207605"/>
                  </a:lnTo>
                  <a:cubicBezTo>
                    <a:pt x="8887" y="2207605"/>
                    <a:pt x="5811" y="2206331"/>
                    <a:pt x="3543" y="2204062"/>
                  </a:cubicBezTo>
                  <a:cubicBezTo>
                    <a:pt x="1274" y="2201794"/>
                    <a:pt x="0" y="2198718"/>
                    <a:pt x="0" y="2195510"/>
                  </a:cubicBezTo>
                  <a:lnTo>
                    <a:pt x="0" y="12095"/>
                  </a:lnTo>
                  <a:cubicBezTo>
                    <a:pt x="0" y="8887"/>
                    <a:pt x="1274" y="5811"/>
                    <a:pt x="3543" y="3543"/>
                  </a:cubicBezTo>
                  <a:cubicBezTo>
                    <a:pt x="5811" y="1274"/>
                    <a:pt x="8887" y="0"/>
                    <a:pt x="12095" y="0"/>
                  </a:cubicBezTo>
                  <a:close/>
                </a:path>
              </a:pathLst>
            </a:custGeom>
            <a:solidFill>
              <a:srgbClr val="FFFFFF"/>
            </a:solidFill>
            <a:ln cap="rnd">
              <a:noFill/>
              <a:prstDash val="solid"/>
              <a:round/>
            </a:ln>
          </p:spPr>
        </p:sp>
        <p:sp>
          <p:nvSpPr>
            <p:cNvPr id="4" name="TextBox 4"/>
            <p:cNvSpPr txBox="1"/>
            <p:nvPr/>
          </p:nvSpPr>
          <p:spPr>
            <a:xfrm>
              <a:off x="0" y="-38100"/>
              <a:ext cx="4214519" cy="2245705"/>
            </a:xfrm>
            <a:prstGeom prst="rect">
              <a:avLst/>
            </a:prstGeom>
          </p:spPr>
          <p:txBody>
            <a:bodyPr lIns="101600" tIns="101600" rIns="101600" bIns="101600" rtlCol="0" anchor="ctr"/>
            <a:lstStyle/>
            <a:p>
              <a:pPr marL="0" lvl="0" indent="0" algn="ctr">
                <a:lnSpc>
                  <a:spcPts val="5199"/>
                </a:lnSpc>
                <a:spcBef>
                  <a:spcPct val="0"/>
                </a:spcBef>
              </a:pPr>
              <a:endParaRPr/>
            </a:p>
          </p:txBody>
        </p:sp>
      </p:grpSp>
      <p:grpSp>
        <p:nvGrpSpPr>
          <p:cNvPr id="35" name="Group 11">
            <a:extLst>
              <a:ext uri="{FF2B5EF4-FFF2-40B4-BE49-F238E27FC236}">
                <a16:creationId xmlns:a16="http://schemas.microsoft.com/office/drawing/2014/main" id="{505A9E65-6C30-8587-4A9F-E772C3FC429F}"/>
              </a:ext>
            </a:extLst>
          </p:cNvPr>
          <p:cNvGrpSpPr/>
          <p:nvPr/>
        </p:nvGrpSpPr>
        <p:grpSpPr>
          <a:xfrm>
            <a:off x="1066800" y="5443"/>
            <a:ext cx="5410200" cy="10007312"/>
            <a:chOff x="0" y="-95250"/>
            <a:chExt cx="1204148" cy="647151"/>
          </a:xfrm>
        </p:grpSpPr>
        <p:sp>
          <p:nvSpPr>
            <p:cNvPr id="36" name="Freeform 12">
              <a:extLst>
                <a:ext uri="{FF2B5EF4-FFF2-40B4-BE49-F238E27FC236}">
                  <a16:creationId xmlns:a16="http://schemas.microsoft.com/office/drawing/2014/main" id="{1ABB049B-5DCB-6EC4-12B1-19307306A41D}"/>
                </a:ext>
              </a:extLst>
            </p:cNvPr>
            <p:cNvSpPr/>
            <p:nvPr/>
          </p:nvSpPr>
          <p:spPr>
            <a:xfrm>
              <a:off x="0" y="0"/>
              <a:ext cx="1204148" cy="482913"/>
            </a:xfrm>
            <a:custGeom>
              <a:avLst/>
              <a:gdLst/>
              <a:ahLst/>
              <a:cxnLst/>
              <a:rect l="l" t="t" r="r" b="b"/>
              <a:pathLst>
                <a:path w="1204148" h="551901">
                  <a:moveTo>
                    <a:pt x="42333" y="0"/>
                  </a:moveTo>
                  <a:lnTo>
                    <a:pt x="1161815" y="0"/>
                  </a:lnTo>
                  <a:cubicBezTo>
                    <a:pt x="1173042" y="0"/>
                    <a:pt x="1183810" y="4460"/>
                    <a:pt x="1191749" y="12399"/>
                  </a:cubicBezTo>
                  <a:cubicBezTo>
                    <a:pt x="1199688" y="20338"/>
                    <a:pt x="1204148" y="31106"/>
                    <a:pt x="1204148" y="42333"/>
                  </a:cubicBezTo>
                  <a:lnTo>
                    <a:pt x="1204148" y="509568"/>
                  </a:lnTo>
                  <a:cubicBezTo>
                    <a:pt x="1204148" y="520795"/>
                    <a:pt x="1199688" y="531563"/>
                    <a:pt x="1191749" y="539502"/>
                  </a:cubicBezTo>
                  <a:cubicBezTo>
                    <a:pt x="1183810" y="547441"/>
                    <a:pt x="1173042" y="551901"/>
                    <a:pt x="1161815" y="551901"/>
                  </a:cubicBezTo>
                  <a:lnTo>
                    <a:pt x="42333" y="551901"/>
                  </a:lnTo>
                  <a:cubicBezTo>
                    <a:pt x="31106" y="551901"/>
                    <a:pt x="20338" y="547441"/>
                    <a:pt x="12399" y="539502"/>
                  </a:cubicBezTo>
                  <a:cubicBezTo>
                    <a:pt x="4460" y="531563"/>
                    <a:pt x="0" y="520795"/>
                    <a:pt x="0" y="509568"/>
                  </a:cubicBezTo>
                  <a:lnTo>
                    <a:pt x="0" y="42333"/>
                  </a:lnTo>
                  <a:cubicBezTo>
                    <a:pt x="0" y="31106"/>
                    <a:pt x="4460" y="20338"/>
                    <a:pt x="12399" y="12399"/>
                  </a:cubicBezTo>
                  <a:cubicBezTo>
                    <a:pt x="20338" y="4460"/>
                    <a:pt x="31106" y="0"/>
                    <a:pt x="42333" y="0"/>
                  </a:cubicBezTo>
                  <a:close/>
                </a:path>
              </a:pathLst>
            </a:custGeom>
            <a:solidFill>
              <a:srgbClr val="F2C748"/>
            </a:solidFill>
            <a:ln cap="rnd">
              <a:noFill/>
              <a:prstDash val="solid"/>
              <a:round/>
            </a:ln>
          </p:spPr>
        </p:sp>
        <p:sp>
          <p:nvSpPr>
            <p:cNvPr id="37" name="TextBox 13">
              <a:extLst>
                <a:ext uri="{FF2B5EF4-FFF2-40B4-BE49-F238E27FC236}">
                  <a16:creationId xmlns:a16="http://schemas.microsoft.com/office/drawing/2014/main" id="{10E6A24A-D5AC-084A-D30A-71D63A1823C9}"/>
                </a:ext>
              </a:extLst>
            </p:cNvPr>
            <p:cNvSpPr txBox="1"/>
            <p:nvPr/>
          </p:nvSpPr>
          <p:spPr>
            <a:xfrm>
              <a:off x="0" y="-95250"/>
              <a:ext cx="1204148" cy="647151"/>
            </a:xfrm>
            <a:prstGeom prst="rect">
              <a:avLst/>
            </a:prstGeom>
          </p:spPr>
          <p:txBody>
            <a:bodyPr lIns="254000" tIns="254000" rIns="254000" bIns="254000" rtlCol="0" anchor="ctr"/>
            <a:lstStyle/>
            <a:p>
              <a:pPr marL="0" lvl="0" indent="0" algn="ctr"/>
              <a:r>
                <a:rPr lang="en-US" sz="60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2. </a:t>
              </a:r>
              <a:r>
                <a:rPr lang="vi-VN" sz="60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Quan sát hình 2 và cho biết việc nên làm, không nên làm để đảm bảo an toàn cho con người.</a:t>
              </a:r>
              <a:endParaRPr lang="en-US" sz="6000" b="1" dirty="0">
                <a:solidFill>
                  <a:srgbClr val="000001"/>
                </a:solidFill>
                <a:latin typeface="Cambria" panose="02040503050406030204" pitchFamily="18" charset="0"/>
                <a:ea typeface="Cambria" panose="02040503050406030204" pitchFamily="18" charset="0"/>
                <a:cs typeface="Agrandir Narrow Ultra-Bold"/>
                <a:sym typeface="Agrandir Narrow Ultra-Bold"/>
              </a:endParaRPr>
            </a:p>
          </p:txBody>
        </p:sp>
      </p:grpSp>
      <p:pic>
        <p:nvPicPr>
          <p:cNvPr id="41" name="Picture 40">
            <a:extLst>
              <a:ext uri="{FF2B5EF4-FFF2-40B4-BE49-F238E27FC236}">
                <a16:creationId xmlns:a16="http://schemas.microsoft.com/office/drawing/2014/main" id="{9B2E9953-1F8C-54CA-CCEF-1A413A29ACFA}"/>
              </a:ext>
            </a:extLst>
          </p:cNvPr>
          <p:cNvPicPr>
            <a:picLocks noChangeAspect="1"/>
          </p:cNvPicPr>
          <p:nvPr/>
        </p:nvPicPr>
        <p:blipFill>
          <a:blip r:embed="rId2"/>
          <a:stretch>
            <a:fillRect/>
          </a:stretch>
        </p:blipFill>
        <p:spPr>
          <a:xfrm>
            <a:off x="7772400" y="1485900"/>
            <a:ext cx="9159898" cy="746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2" name="Group 2"/>
          <p:cNvGrpSpPr/>
          <p:nvPr/>
        </p:nvGrpSpPr>
        <p:grpSpPr>
          <a:xfrm>
            <a:off x="7315200" y="266700"/>
            <a:ext cx="9829800" cy="9525000"/>
            <a:chOff x="0" y="0"/>
            <a:chExt cx="4214519" cy="2207605"/>
          </a:xfrm>
        </p:grpSpPr>
        <p:sp>
          <p:nvSpPr>
            <p:cNvPr id="3" name="Freeform 3"/>
            <p:cNvSpPr/>
            <p:nvPr/>
          </p:nvSpPr>
          <p:spPr>
            <a:xfrm>
              <a:off x="0" y="0"/>
              <a:ext cx="4214518" cy="2207605"/>
            </a:xfrm>
            <a:custGeom>
              <a:avLst/>
              <a:gdLst/>
              <a:ahLst/>
              <a:cxnLst/>
              <a:rect l="l" t="t" r="r" b="b"/>
              <a:pathLst>
                <a:path w="4214518" h="2207605">
                  <a:moveTo>
                    <a:pt x="12095" y="0"/>
                  </a:moveTo>
                  <a:lnTo>
                    <a:pt x="4202423" y="0"/>
                  </a:lnTo>
                  <a:cubicBezTo>
                    <a:pt x="4205631" y="0"/>
                    <a:pt x="4208707" y="1274"/>
                    <a:pt x="4210976" y="3543"/>
                  </a:cubicBezTo>
                  <a:cubicBezTo>
                    <a:pt x="4213244" y="5811"/>
                    <a:pt x="4214518" y="8887"/>
                    <a:pt x="4214518" y="12095"/>
                  </a:cubicBezTo>
                  <a:lnTo>
                    <a:pt x="4214518" y="2195510"/>
                  </a:lnTo>
                  <a:cubicBezTo>
                    <a:pt x="4214518" y="2198718"/>
                    <a:pt x="4213244" y="2201794"/>
                    <a:pt x="4210976" y="2204062"/>
                  </a:cubicBezTo>
                  <a:cubicBezTo>
                    <a:pt x="4208707" y="2206331"/>
                    <a:pt x="4205631" y="2207605"/>
                    <a:pt x="4202423" y="2207605"/>
                  </a:cubicBezTo>
                  <a:lnTo>
                    <a:pt x="12095" y="2207605"/>
                  </a:lnTo>
                  <a:cubicBezTo>
                    <a:pt x="8887" y="2207605"/>
                    <a:pt x="5811" y="2206331"/>
                    <a:pt x="3543" y="2204062"/>
                  </a:cubicBezTo>
                  <a:cubicBezTo>
                    <a:pt x="1274" y="2201794"/>
                    <a:pt x="0" y="2198718"/>
                    <a:pt x="0" y="2195510"/>
                  </a:cubicBezTo>
                  <a:lnTo>
                    <a:pt x="0" y="12095"/>
                  </a:lnTo>
                  <a:cubicBezTo>
                    <a:pt x="0" y="8887"/>
                    <a:pt x="1274" y="5811"/>
                    <a:pt x="3543" y="3543"/>
                  </a:cubicBezTo>
                  <a:cubicBezTo>
                    <a:pt x="5811" y="1274"/>
                    <a:pt x="8887" y="0"/>
                    <a:pt x="12095" y="0"/>
                  </a:cubicBezTo>
                  <a:close/>
                </a:path>
              </a:pathLst>
            </a:custGeom>
            <a:solidFill>
              <a:srgbClr val="FFFFFF"/>
            </a:solidFill>
            <a:ln cap="rnd">
              <a:noFill/>
              <a:prstDash val="solid"/>
              <a:round/>
            </a:ln>
          </p:spPr>
        </p:sp>
        <p:sp>
          <p:nvSpPr>
            <p:cNvPr id="4" name="TextBox 4"/>
            <p:cNvSpPr txBox="1"/>
            <p:nvPr/>
          </p:nvSpPr>
          <p:spPr>
            <a:xfrm>
              <a:off x="0" y="-38100"/>
              <a:ext cx="4214519" cy="2245705"/>
            </a:xfrm>
            <a:prstGeom prst="rect">
              <a:avLst/>
            </a:prstGeom>
          </p:spPr>
          <p:txBody>
            <a:bodyPr lIns="101600" tIns="101600" rIns="101600" bIns="1016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11">
            <a:extLst>
              <a:ext uri="{FF2B5EF4-FFF2-40B4-BE49-F238E27FC236}">
                <a16:creationId xmlns:a16="http://schemas.microsoft.com/office/drawing/2014/main" id="{505A9E65-6C30-8587-4A9F-E772C3FC429F}"/>
              </a:ext>
            </a:extLst>
          </p:cNvPr>
          <p:cNvGrpSpPr/>
          <p:nvPr/>
        </p:nvGrpSpPr>
        <p:grpSpPr>
          <a:xfrm>
            <a:off x="1066800" y="-571500"/>
            <a:ext cx="5410200" cy="11506199"/>
            <a:chOff x="0" y="-95250"/>
            <a:chExt cx="1204148" cy="647151"/>
          </a:xfrm>
        </p:grpSpPr>
        <p:sp>
          <p:nvSpPr>
            <p:cNvPr id="36" name="Freeform 12">
              <a:extLst>
                <a:ext uri="{FF2B5EF4-FFF2-40B4-BE49-F238E27FC236}">
                  <a16:creationId xmlns:a16="http://schemas.microsoft.com/office/drawing/2014/main" id="{1ABB049B-5DCB-6EC4-12B1-19307306A41D}"/>
                </a:ext>
              </a:extLst>
            </p:cNvPr>
            <p:cNvSpPr/>
            <p:nvPr/>
          </p:nvSpPr>
          <p:spPr>
            <a:xfrm>
              <a:off x="0" y="0"/>
              <a:ext cx="1204148" cy="482913"/>
            </a:xfrm>
            <a:custGeom>
              <a:avLst/>
              <a:gdLst/>
              <a:ahLst/>
              <a:cxnLst/>
              <a:rect l="l" t="t" r="r" b="b"/>
              <a:pathLst>
                <a:path w="1204148" h="551901">
                  <a:moveTo>
                    <a:pt x="42333" y="0"/>
                  </a:moveTo>
                  <a:lnTo>
                    <a:pt x="1161815" y="0"/>
                  </a:lnTo>
                  <a:cubicBezTo>
                    <a:pt x="1173042" y="0"/>
                    <a:pt x="1183810" y="4460"/>
                    <a:pt x="1191749" y="12399"/>
                  </a:cubicBezTo>
                  <a:cubicBezTo>
                    <a:pt x="1199688" y="20338"/>
                    <a:pt x="1204148" y="31106"/>
                    <a:pt x="1204148" y="42333"/>
                  </a:cubicBezTo>
                  <a:lnTo>
                    <a:pt x="1204148" y="509568"/>
                  </a:lnTo>
                  <a:cubicBezTo>
                    <a:pt x="1204148" y="520795"/>
                    <a:pt x="1199688" y="531563"/>
                    <a:pt x="1191749" y="539502"/>
                  </a:cubicBezTo>
                  <a:cubicBezTo>
                    <a:pt x="1183810" y="547441"/>
                    <a:pt x="1173042" y="551901"/>
                    <a:pt x="1161815" y="551901"/>
                  </a:cubicBezTo>
                  <a:lnTo>
                    <a:pt x="42333" y="551901"/>
                  </a:lnTo>
                  <a:cubicBezTo>
                    <a:pt x="31106" y="551901"/>
                    <a:pt x="20338" y="547441"/>
                    <a:pt x="12399" y="539502"/>
                  </a:cubicBezTo>
                  <a:cubicBezTo>
                    <a:pt x="4460" y="531563"/>
                    <a:pt x="0" y="520795"/>
                    <a:pt x="0" y="509568"/>
                  </a:cubicBezTo>
                  <a:lnTo>
                    <a:pt x="0" y="42333"/>
                  </a:lnTo>
                  <a:cubicBezTo>
                    <a:pt x="0" y="31106"/>
                    <a:pt x="4460" y="20338"/>
                    <a:pt x="12399" y="12399"/>
                  </a:cubicBezTo>
                  <a:cubicBezTo>
                    <a:pt x="20338" y="4460"/>
                    <a:pt x="31106" y="0"/>
                    <a:pt x="42333" y="0"/>
                  </a:cubicBezTo>
                  <a:close/>
                </a:path>
              </a:pathLst>
            </a:custGeom>
            <a:solidFill>
              <a:srgbClr val="F2C748"/>
            </a:solidFill>
            <a:ln cap="rnd">
              <a:noFill/>
              <a:prstDash val="solid"/>
              <a:round/>
            </a:ln>
          </p:spPr>
        </p:sp>
        <p:sp>
          <p:nvSpPr>
            <p:cNvPr id="37" name="TextBox 13">
              <a:extLst>
                <a:ext uri="{FF2B5EF4-FFF2-40B4-BE49-F238E27FC236}">
                  <a16:creationId xmlns:a16="http://schemas.microsoft.com/office/drawing/2014/main" id="{10E6A24A-D5AC-084A-D30A-71D63A1823C9}"/>
                </a:ext>
              </a:extLst>
            </p:cNvPr>
            <p:cNvSpPr txBox="1"/>
            <p:nvPr/>
          </p:nvSpPr>
          <p:spPr>
            <a:xfrm>
              <a:off x="0" y="-95250"/>
              <a:ext cx="1204148" cy="647151"/>
            </a:xfrm>
            <a:prstGeom prst="rect">
              <a:avLst/>
            </a:prstGeom>
          </p:spPr>
          <p:txBody>
            <a:bodyPr lIns="254000" tIns="254000" rIns="254000" bIns="2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3. </a:t>
              </a:r>
              <a:r>
                <a:rPr kumimoji="0" lang="vi-VN" sz="60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Quan sát hình 3, 4 và cho biết trường hợp nào sử dụng điện an toàn, trường hợp nào không an toàn. Vì sao?</a:t>
              </a:r>
              <a:endParaRPr kumimoji="0" lang="en-US" sz="60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endParaRPr>
            </a:p>
          </p:txBody>
        </p:sp>
      </p:grpSp>
      <p:pic>
        <p:nvPicPr>
          <p:cNvPr id="6" name="Picture 5">
            <a:extLst>
              <a:ext uri="{FF2B5EF4-FFF2-40B4-BE49-F238E27FC236}">
                <a16:creationId xmlns:a16="http://schemas.microsoft.com/office/drawing/2014/main" id="{E0309759-6CF2-9970-2E20-5DB8D1628C59}"/>
              </a:ext>
            </a:extLst>
          </p:cNvPr>
          <p:cNvPicPr>
            <a:picLocks noChangeAspect="1"/>
          </p:cNvPicPr>
          <p:nvPr/>
        </p:nvPicPr>
        <p:blipFill>
          <a:blip r:embed="rId2"/>
          <a:stretch>
            <a:fillRect/>
          </a:stretch>
        </p:blipFill>
        <p:spPr>
          <a:xfrm>
            <a:off x="8763000" y="571500"/>
            <a:ext cx="6809041" cy="5989983"/>
          </a:xfrm>
          <a:prstGeom prst="rect">
            <a:avLst/>
          </a:prstGeom>
        </p:spPr>
      </p:pic>
      <p:pic>
        <p:nvPicPr>
          <p:cNvPr id="8" name="Picture 7">
            <a:extLst>
              <a:ext uri="{FF2B5EF4-FFF2-40B4-BE49-F238E27FC236}">
                <a16:creationId xmlns:a16="http://schemas.microsoft.com/office/drawing/2014/main" id="{385A8C80-77BD-B901-A30F-8E2E486B49E5}"/>
              </a:ext>
            </a:extLst>
          </p:cNvPr>
          <p:cNvPicPr>
            <a:picLocks noChangeAspect="1"/>
          </p:cNvPicPr>
          <p:nvPr/>
        </p:nvPicPr>
        <p:blipFill>
          <a:blip r:embed="rId3"/>
          <a:stretch>
            <a:fillRect/>
          </a:stretch>
        </p:blipFill>
        <p:spPr>
          <a:xfrm>
            <a:off x="8763000" y="6515100"/>
            <a:ext cx="7129397" cy="3048000"/>
          </a:xfrm>
          <a:prstGeom prst="rect">
            <a:avLst/>
          </a:prstGeom>
        </p:spPr>
      </p:pic>
    </p:spTree>
    <p:extLst>
      <p:ext uri="{BB962C8B-B14F-4D97-AF65-F5344CB8AC3E}">
        <p14:creationId xmlns:p14="http://schemas.microsoft.com/office/powerpoint/2010/main" val="41066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138946" y="1866901"/>
            <a:ext cx="16006054" cy="7487992"/>
            <a:chOff x="0" y="0"/>
            <a:chExt cx="4215586" cy="1584755"/>
          </a:xfrm>
        </p:grpSpPr>
        <p:sp>
          <p:nvSpPr>
            <p:cNvPr id="3" name="Freeform 3"/>
            <p:cNvSpPr/>
            <p:nvPr/>
          </p:nvSpPr>
          <p:spPr>
            <a:xfrm>
              <a:off x="0" y="0"/>
              <a:ext cx="4215586" cy="1584755"/>
            </a:xfrm>
            <a:custGeom>
              <a:avLst/>
              <a:gdLst/>
              <a:ahLst/>
              <a:cxnLst/>
              <a:rect l="l" t="t" r="r" b="b"/>
              <a:pathLst>
                <a:path w="4215586" h="1584755">
                  <a:moveTo>
                    <a:pt x="14511" y="0"/>
                  </a:moveTo>
                  <a:lnTo>
                    <a:pt x="4201075" y="0"/>
                  </a:lnTo>
                  <a:cubicBezTo>
                    <a:pt x="4204924" y="0"/>
                    <a:pt x="4208615" y="1529"/>
                    <a:pt x="4211336" y="4250"/>
                  </a:cubicBezTo>
                  <a:cubicBezTo>
                    <a:pt x="4214057" y="6971"/>
                    <a:pt x="4215586" y="10662"/>
                    <a:pt x="4215586" y="14511"/>
                  </a:cubicBezTo>
                  <a:lnTo>
                    <a:pt x="4215586" y="1570244"/>
                  </a:lnTo>
                  <a:cubicBezTo>
                    <a:pt x="4215586" y="1578258"/>
                    <a:pt x="4209090" y="1584755"/>
                    <a:pt x="4201075" y="1584755"/>
                  </a:cubicBezTo>
                  <a:lnTo>
                    <a:pt x="14511" y="1584755"/>
                  </a:lnTo>
                  <a:cubicBezTo>
                    <a:pt x="10662" y="1584755"/>
                    <a:pt x="6971" y="1583226"/>
                    <a:pt x="4250" y="1580505"/>
                  </a:cubicBezTo>
                  <a:cubicBezTo>
                    <a:pt x="1529" y="1577784"/>
                    <a:pt x="0" y="1574093"/>
                    <a:pt x="0" y="1570244"/>
                  </a:cubicBezTo>
                  <a:lnTo>
                    <a:pt x="0" y="14511"/>
                  </a:lnTo>
                  <a:cubicBezTo>
                    <a:pt x="0" y="6497"/>
                    <a:pt x="6497" y="0"/>
                    <a:pt x="14511" y="0"/>
                  </a:cubicBezTo>
                  <a:close/>
                </a:path>
              </a:pathLst>
            </a:custGeom>
            <a:solidFill>
              <a:srgbClr val="FFFFFF"/>
            </a:solidFill>
          </p:spPr>
        </p:sp>
        <p:sp>
          <p:nvSpPr>
            <p:cNvPr id="4" name="TextBox 4"/>
            <p:cNvSpPr txBox="1"/>
            <p:nvPr/>
          </p:nvSpPr>
          <p:spPr>
            <a:xfrm>
              <a:off x="0" y="38100"/>
              <a:ext cx="4215586" cy="1546655"/>
            </a:xfrm>
            <a:prstGeom prst="rect">
              <a:avLst/>
            </a:prstGeom>
          </p:spPr>
          <p:txBody>
            <a:bodyPr lIns="50800" tIns="50800" rIns="50800" bIns="50800" rtlCol="0" anchor="ctr"/>
            <a:lstStyle/>
            <a:p>
              <a:pPr marL="0" marR="0" lvl="0" indent="0" algn="ctr" defTabSz="914400" rtl="0" eaLnBrk="1" fontAlgn="auto" latinLnBrk="0" hangingPunct="1">
                <a:lnSpc>
                  <a:spcPts val="269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9" name="Picture 18">
            <a:extLst>
              <a:ext uri="{FF2B5EF4-FFF2-40B4-BE49-F238E27FC236}">
                <a16:creationId xmlns:a16="http://schemas.microsoft.com/office/drawing/2014/main" id="{B4527274-BAD0-08CF-B99F-8F94D712DEC7}"/>
              </a:ext>
            </a:extLst>
          </p:cNvPr>
          <p:cNvPicPr>
            <a:picLocks noChangeAspect="1"/>
          </p:cNvPicPr>
          <p:nvPr/>
        </p:nvPicPr>
        <p:blipFill>
          <a:blip r:embed="rId3"/>
          <a:stretch>
            <a:fillRect/>
          </a:stretch>
        </p:blipFill>
        <p:spPr>
          <a:xfrm>
            <a:off x="4495800" y="266700"/>
            <a:ext cx="9367112" cy="1592656"/>
          </a:xfrm>
          <a:prstGeom prst="rect">
            <a:avLst/>
          </a:prstGeom>
        </p:spPr>
      </p:pic>
      <p:pic>
        <p:nvPicPr>
          <p:cNvPr id="7" name="Picture 6">
            <a:extLst>
              <a:ext uri="{FF2B5EF4-FFF2-40B4-BE49-F238E27FC236}">
                <a16:creationId xmlns:a16="http://schemas.microsoft.com/office/drawing/2014/main" id="{167B4517-B906-E8E3-B978-A95C62B4878D}"/>
              </a:ext>
            </a:extLst>
          </p:cNvPr>
          <p:cNvPicPr>
            <a:picLocks noChangeAspect="1"/>
          </p:cNvPicPr>
          <p:nvPr/>
        </p:nvPicPr>
        <p:blipFill>
          <a:blip r:embed="rId4"/>
          <a:stretch>
            <a:fillRect/>
          </a:stretch>
        </p:blipFill>
        <p:spPr>
          <a:xfrm>
            <a:off x="1904999" y="3467100"/>
            <a:ext cx="5978979" cy="4457700"/>
          </a:xfrm>
          <a:prstGeom prst="rect">
            <a:avLst/>
          </a:prstGeom>
        </p:spPr>
      </p:pic>
      <p:pic>
        <p:nvPicPr>
          <p:cNvPr id="10" name="Picture 9" descr="A green tick mark on a black background&#10;&#10;Description automatically generated">
            <a:extLst>
              <a:ext uri="{FF2B5EF4-FFF2-40B4-BE49-F238E27FC236}">
                <a16:creationId xmlns:a16="http://schemas.microsoft.com/office/drawing/2014/main" id="{8391DE9C-9A29-CE4D-3B50-F2CB0D0BE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2705100"/>
            <a:ext cx="2362200" cy="2000027"/>
          </a:xfrm>
          <a:prstGeom prst="rect">
            <a:avLst/>
          </a:prstGeom>
        </p:spPr>
      </p:pic>
      <p:sp>
        <p:nvSpPr>
          <p:cNvPr id="11" name="Rectangle 10">
            <a:extLst>
              <a:ext uri="{FF2B5EF4-FFF2-40B4-BE49-F238E27FC236}">
                <a16:creationId xmlns:a16="http://schemas.microsoft.com/office/drawing/2014/main" id="{7D937A45-DB26-16E7-1403-7868697813D4}"/>
              </a:ext>
            </a:extLst>
          </p:cNvPr>
          <p:cNvSpPr/>
          <p:nvPr/>
        </p:nvSpPr>
        <p:spPr>
          <a:xfrm>
            <a:off x="8991600" y="4152900"/>
            <a:ext cx="7924800" cy="3314305"/>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6000" dirty="0">
                <a:solidFill>
                  <a:prstClr val="black"/>
                </a:solidFill>
                <a:latin typeface="Cambria" panose="02040503050406030204" pitchFamily="18" charset="0"/>
                <a:ea typeface="Cambria" panose="02040503050406030204" pitchFamily="18" charset="0"/>
              </a:rPr>
              <a:t>Đứng trên ghế khô để ngắt cầu dao điện khi nước tràn vào nhà.</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00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7CCC6"/>
        </a:solidFill>
        <a:effectLst/>
      </p:bgPr>
    </p:bg>
    <p:spTree>
      <p:nvGrpSpPr>
        <p:cNvPr id="1" name=""/>
        <p:cNvGrpSpPr/>
        <p:nvPr/>
      </p:nvGrpSpPr>
      <p:grpSpPr>
        <a:xfrm>
          <a:off x="0" y="0"/>
          <a:ext cx="0" cy="0"/>
          <a:chOff x="0" y="0"/>
          <a:chExt cx="0" cy="0"/>
        </a:xfrm>
      </p:grpSpPr>
      <p:grpSp>
        <p:nvGrpSpPr>
          <p:cNvPr id="2" name="Group 2"/>
          <p:cNvGrpSpPr/>
          <p:nvPr/>
        </p:nvGrpSpPr>
        <p:grpSpPr>
          <a:xfrm>
            <a:off x="10886" y="-168729"/>
            <a:ext cx="7810500" cy="10477500"/>
            <a:chOff x="0" y="0"/>
            <a:chExt cx="1983619" cy="2660952"/>
          </a:xfrm>
        </p:grpSpPr>
        <p:sp>
          <p:nvSpPr>
            <p:cNvPr id="3" name="Freeform 3"/>
            <p:cNvSpPr/>
            <p:nvPr/>
          </p:nvSpPr>
          <p:spPr>
            <a:xfrm>
              <a:off x="0" y="0"/>
              <a:ext cx="1983619" cy="2660952"/>
            </a:xfrm>
            <a:custGeom>
              <a:avLst/>
              <a:gdLst/>
              <a:ahLst/>
              <a:cxnLst/>
              <a:rect l="l" t="t" r="r" b="b"/>
              <a:pathLst>
                <a:path w="1983619" h="2660952">
                  <a:moveTo>
                    <a:pt x="0" y="0"/>
                  </a:moveTo>
                  <a:lnTo>
                    <a:pt x="1983619" y="0"/>
                  </a:lnTo>
                  <a:lnTo>
                    <a:pt x="1983619" y="2660952"/>
                  </a:lnTo>
                  <a:lnTo>
                    <a:pt x="0" y="2660952"/>
                  </a:lnTo>
                  <a:close/>
                </a:path>
              </a:pathLst>
            </a:custGeom>
            <a:solidFill>
              <a:srgbClr val="384766"/>
            </a:solidFill>
            <a:ln cap="sq">
              <a:noFill/>
              <a:prstDash val="solid"/>
              <a:miter/>
            </a:ln>
          </p:spPr>
        </p:sp>
        <p:sp>
          <p:nvSpPr>
            <p:cNvPr id="4" name="TextBox 4"/>
            <p:cNvSpPr txBox="1"/>
            <p:nvPr/>
          </p:nvSpPr>
          <p:spPr>
            <a:xfrm>
              <a:off x="0" y="38100"/>
              <a:ext cx="1983619" cy="2622852"/>
            </a:xfrm>
            <a:prstGeom prst="rect">
              <a:avLst/>
            </a:prstGeom>
          </p:spPr>
          <p:txBody>
            <a:bodyPr lIns="50800" tIns="50800" rIns="50800" bIns="50800" rtlCol="0" anchor="ctr"/>
            <a:lstStyle/>
            <a:p>
              <a:pPr marL="0" lvl="0" indent="0" algn="ctr">
                <a:lnSpc>
                  <a:spcPts val="2694"/>
                </a:lnSpc>
                <a:spcBef>
                  <a:spcPct val="0"/>
                </a:spcBef>
              </a:pPr>
              <a:endParaRPr/>
            </a:p>
          </p:txBody>
        </p:sp>
      </p:grpSp>
      <p:sp>
        <p:nvSpPr>
          <p:cNvPr id="11" name="Freeform 3">
            <a:extLst>
              <a:ext uri="{FF2B5EF4-FFF2-40B4-BE49-F238E27FC236}">
                <a16:creationId xmlns:a16="http://schemas.microsoft.com/office/drawing/2014/main" id="{8C3E4175-A899-9D20-065E-F8E34579E9BE}"/>
              </a:ext>
            </a:extLst>
          </p:cNvPr>
          <p:cNvSpPr/>
          <p:nvPr/>
        </p:nvSpPr>
        <p:spPr>
          <a:xfrm>
            <a:off x="10439400" y="4229100"/>
            <a:ext cx="6929314" cy="57150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9D9F9D00-0E64-EC6B-19C5-1D7C2E6DC41E}"/>
              </a:ext>
            </a:extLst>
          </p:cNvPr>
          <p:cNvSpPr txBox="1"/>
          <p:nvPr/>
        </p:nvSpPr>
        <p:spPr>
          <a:xfrm>
            <a:off x="533400" y="419100"/>
            <a:ext cx="6705600" cy="9571851"/>
          </a:xfrm>
          <a:prstGeom prst="rect">
            <a:avLst/>
          </a:prstGeom>
          <a:noFill/>
        </p:spPr>
        <p:txBody>
          <a:bodyPr wrap="square" rtlCol="0">
            <a:spAutoFit/>
          </a:bodyPr>
          <a:lstStyle/>
          <a:p>
            <a:pPr algn="ctr"/>
            <a:r>
              <a:rPr lang="en-US" sz="8800" b="1" dirty="0">
                <a:solidFill>
                  <a:schemeClr val="bg1"/>
                </a:solidFill>
                <a:latin typeface="Cambria" panose="02040503050406030204" pitchFamily="18" charset="0"/>
                <a:ea typeface="Cambria" panose="02040503050406030204" pitchFamily="18" charset="0"/>
              </a:rPr>
              <a:t>K</a:t>
            </a:r>
            <a:r>
              <a:rPr lang="vi-VN" sz="8800" b="1" dirty="0">
                <a:solidFill>
                  <a:schemeClr val="bg1"/>
                </a:solidFill>
                <a:latin typeface="Cambria" panose="02040503050406030204" pitchFamily="18" charset="0"/>
                <a:ea typeface="Cambria" panose="02040503050406030204" pitchFamily="18" charset="0"/>
              </a:rPr>
              <a:t>ể thêm một số trường hợp sử dụng điện an toàn và không an toàn</a:t>
            </a:r>
            <a:endParaRPr lang="en-US" sz="8800" b="1" dirty="0">
              <a:solidFill>
                <a:schemeClr val="bg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lage of cartoon images of a child&#10;&#10;Description automatically generated">
            <a:extLst>
              <a:ext uri="{FF2B5EF4-FFF2-40B4-BE49-F238E27FC236}">
                <a16:creationId xmlns:a16="http://schemas.microsoft.com/office/drawing/2014/main" id="{3F7DAAF7-3B0A-B3DB-B048-2518EBA7B5AC}"/>
              </a:ext>
            </a:extLst>
          </p:cNvPr>
          <p:cNvPicPr>
            <a:picLocks noChangeAspect="1"/>
          </p:cNvPicPr>
          <p:nvPr/>
        </p:nvPicPr>
        <p:blipFill>
          <a:blip r:embed="rId3"/>
          <a:srcRect t="3864"/>
          <a:stretch/>
        </p:blipFill>
        <p:spPr>
          <a:xfrm>
            <a:off x="20" y="1923"/>
            <a:ext cx="18287980" cy="10285077"/>
          </a:xfrm>
          <a:prstGeom prst="rect">
            <a:avLst/>
          </a:prstGeom>
        </p:spPr>
      </p:pic>
      <p:sp>
        <p:nvSpPr>
          <p:cNvPr id="4" name="Rectangle: Rounded Corners 3">
            <a:extLst>
              <a:ext uri="{FF2B5EF4-FFF2-40B4-BE49-F238E27FC236}">
                <a16:creationId xmlns:a16="http://schemas.microsoft.com/office/drawing/2014/main" id="{A462B8BA-9A85-C39E-5162-18A0630F7F98}"/>
              </a:ext>
            </a:extLst>
          </p:cNvPr>
          <p:cNvSpPr/>
          <p:nvPr/>
        </p:nvSpPr>
        <p:spPr>
          <a:xfrm>
            <a:off x="7010400" y="114300"/>
            <a:ext cx="4724400" cy="9906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Sử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không</a:t>
            </a:r>
            <a:r>
              <a:rPr lang="en-US" sz="3200" b="1" dirty="0">
                <a:solidFill>
                  <a:srgbClr val="FF0000"/>
                </a:solidFill>
                <a:latin typeface="Cambria" panose="02040503050406030204" pitchFamily="18" charset="0"/>
                <a:ea typeface="Cambria" panose="02040503050406030204" pitchFamily="18" charset="0"/>
              </a:rPr>
              <a:t> an </a:t>
            </a:r>
            <a:r>
              <a:rPr lang="en-US" sz="3200" b="1" dirty="0" err="1">
                <a:solidFill>
                  <a:srgbClr val="FF0000"/>
                </a:solidFill>
                <a:latin typeface="Cambria" panose="02040503050406030204" pitchFamily="18" charset="0"/>
                <a:ea typeface="Cambria" panose="02040503050406030204" pitchFamily="18" charset="0"/>
              </a:rPr>
              <a:t>toàn</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151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hủ động thực hiện tiết kiệm điện, sử dụng điện an toàn, hiệu quả trong mùa  nắng nóng, thời tiết cực đoan">
            <a:extLst>
              <a:ext uri="{FF2B5EF4-FFF2-40B4-BE49-F238E27FC236}">
                <a16:creationId xmlns:a16="http://schemas.microsoft.com/office/drawing/2014/main" id="{9CEBBBA2-5866-308B-B477-FDA38297E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1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7230265"/>
            <a:ext cx="18669000" cy="3247235"/>
            <a:chOff x="0" y="0"/>
            <a:chExt cx="4741333" cy="824695"/>
          </a:xfrm>
        </p:grpSpPr>
        <p:sp>
          <p:nvSpPr>
            <p:cNvPr id="3" name="Freeform 3"/>
            <p:cNvSpPr/>
            <p:nvPr/>
          </p:nvSpPr>
          <p:spPr>
            <a:xfrm>
              <a:off x="0" y="0"/>
              <a:ext cx="4741333" cy="824695"/>
            </a:xfrm>
            <a:custGeom>
              <a:avLst/>
              <a:gdLst/>
              <a:ahLst/>
              <a:cxnLst/>
              <a:rect l="l" t="t" r="r" b="b"/>
              <a:pathLst>
                <a:path w="4741333" h="824695">
                  <a:moveTo>
                    <a:pt x="0" y="0"/>
                  </a:moveTo>
                  <a:lnTo>
                    <a:pt x="4741333" y="0"/>
                  </a:lnTo>
                  <a:lnTo>
                    <a:pt x="4741333" y="824695"/>
                  </a:lnTo>
                  <a:lnTo>
                    <a:pt x="0" y="824695"/>
                  </a:lnTo>
                  <a:close/>
                </a:path>
              </a:pathLst>
            </a:custGeom>
            <a:solidFill>
              <a:srgbClr val="384766"/>
            </a:solidFill>
            <a:ln cap="sq">
              <a:noFill/>
              <a:prstDash val="solid"/>
              <a:miter/>
            </a:ln>
          </p:spPr>
        </p:sp>
        <p:sp>
          <p:nvSpPr>
            <p:cNvPr id="4" name="TextBox 4"/>
            <p:cNvSpPr txBox="1"/>
            <p:nvPr/>
          </p:nvSpPr>
          <p:spPr>
            <a:xfrm>
              <a:off x="0" y="38100"/>
              <a:ext cx="4741333" cy="786595"/>
            </a:xfrm>
            <a:prstGeom prst="rect">
              <a:avLst/>
            </a:prstGeom>
          </p:spPr>
          <p:txBody>
            <a:bodyPr lIns="50800" tIns="50800" rIns="50800" bIns="50800" rtlCol="0" anchor="ctr"/>
            <a:lstStyle/>
            <a:p>
              <a:pPr marL="0" marR="0" lvl="0" indent="0" algn="ctr" defTabSz="914400" rtl="0" eaLnBrk="1" fontAlgn="auto" latinLnBrk="0" hangingPunct="1">
                <a:lnSpc>
                  <a:spcPts val="2694"/>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6667500" y="4193618"/>
            <a:ext cx="10477500" cy="4378882"/>
          </a:xfrm>
          <a:custGeom>
            <a:avLst/>
            <a:gdLst/>
            <a:ahLst/>
            <a:cxnLst/>
            <a:rect l="l" t="t" r="r" b="b"/>
            <a:pathLst>
              <a:path w="10477500" h="4378882">
                <a:moveTo>
                  <a:pt x="0" y="0"/>
                </a:moveTo>
                <a:lnTo>
                  <a:pt x="10477500" y="0"/>
                </a:lnTo>
                <a:lnTo>
                  <a:pt x="10477500" y="4378882"/>
                </a:lnTo>
                <a:lnTo>
                  <a:pt x="0" y="4378882"/>
                </a:lnTo>
                <a:lnTo>
                  <a:pt x="0" y="0"/>
                </a:lnTo>
                <a:close/>
              </a:path>
            </a:pathLst>
          </a:custGeom>
          <a:blipFill>
            <a:blip r:embed="rId2">
              <a:extLst>
                <a:ext uri="{96DAC541-7B7A-43D3-8B79-37D633B846F1}">
                  <asvg:svgBlip xmlns:asvg="http://schemas.microsoft.com/office/drawing/2016/SVG/main" xmlns="" r:embed="rId3"/>
                </a:ext>
              </a:extLst>
            </a:blip>
            <a:stretch>
              <a:fillRect l="-3774" t="-38043" r="-2571"/>
            </a:stretch>
          </a:blipFill>
          <a:ln cap="rnd">
            <a:noFill/>
            <a:prstDash val="solid"/>
            <a:round/>
          </a:ln>
        </p:spPr>
      </p:sp>
      <p:sp>
        <p:nvSpPr>
          <p:cNvPr id="7" name="Freeform 7"/>
          <p:cNvSpPr/>
          <p:nvPr/>
        </p:nvSpPr>
        <p:spPr>
          <a:xfrm>
            <a:off x="6667500" y="1821893"/>
            <a:ext cx="10477505" cy="2095500"/>
          </a:xfrm>
          <a:custGeom>
            <a:avLst/>
            <a:gdLst/>
            <a:ahLst/>
            <a:cxnLst/>
            <a:rect l="l" t="t" r="r" b="b"/>
            <a:pathLst>
              <a:path w="1897161" h="379432">
                <a:moveTo>
                  <a:pt x="18473" y="0"/>
                </a:moveTo>
                <a:lnTo>
                  <a:pt x="1878688" y="0"/>
                </a:lnTo>
                <a:cubicBezTo>
                  <a:pt x="1883587" y="0"/>
                  <a:pt x="1888286" y="1946"/>
                  <a:pt x="1891750" y="5411"/>
                </a:cubicBezTo>
                <a:cubicBezTo>
                  <a:pt x="1895214" y="8875"/>
                  <a:pt x="1897161" y="13573"/>
                  <a:pt x="1897161" y="18473"/>
                </a:cubicBezTo>
                <a:lnTo>
                  <a:pt x="1897161" y="360959"/>
                </a:lnTo>
                <a:cubicBezTo>
                  <a:pt x="1897161" y="365859"/>
                  <a:pt x="1895214" y="370557"/>
                  <a:pt x="1891750" y="374022"/>
                </a:cubicBezTo>
                <a:cubicBezTo>
                  <a:pt x="1888286" y="377486"/>
                  <a:pt x="1883587" y="379432"/>
                  <a:pt x="1878688" y="379432"/>
                </a:cubicBezTo>
                <a:lnTo>
                  <a:pt x="18473" y="379432"/>
                </a:lnTo>
                <a:cubicBezTo>
                  <a:pt x="13573" y="379432"/>
                  <a:pt x="8875" y="377486"/>
                  <a:pt x="5411" y="374022"/>
                </a:cubicBezTo>
                <a:cubicBezTo>
                  <a:pt x="1946" y="370557"/>
                  <a:pt x="0" y="365859"/>
                  <a:pt x="0" y="360959"/>
                </a:cubicBezTo>
                <a:lnTo>
                  <a:pt x="0" y="18473"/>
                </a:lnTo>
                <a:cubicBezTo>
                  <a:pt x="0" y="13573"/>
                  <a:pt x="1946" y="8875"/>
                  <a:pt x="5411" y="5411"/>
                </a:cubicBezTo>
                <a:cubicBezTo>
                  <a:pt x="8875" y="1946"/>
                  <a:pt x="13573" y="0"/>
                  <a:pt x="18473" y="0"/>
                </a:cubicBezTo>
                <a:close/>
              </a:path>
            </a:pathLst>
          </a:custGeom>
          <a:solidFill>
            <a:srgbClr val="F2C748"/>
          </a:solidFill>
        </p:spPr>
      </p:sp>
      <p:sp>
        <p:nvSpPr>
          <p:cNvPr id="9" name="Freeform 9"/>
          <p:cNvSpPr/>
          <p:nvPr/>
        </p:nvSpPr>
        <p:spPr>
          <a:xfrm flipH="1">
            <a:off x="1143000" y="952500"/>
            <a:ext cx="6134100" cy="9768348"/>
          </a:xfrm>
          <a:custGeom>
            <a:avLst/>
            <a:gdLst/>
            <a:ahLst/>
            <a:cxnLst/>
            <a:rect l="l" t="t" r="r" b="b"/>
            <a:pathLst>
              <a:path w="6134100" h="9768348">
                <a:moveTo>
                  <a:pt x="6134100" y="0"/>
                </a:moveTo>
                <a:lnTo>
                  <a:pt x="0" y="0"/>
                </a:lnTo>
                <a:lnTo>
                  <a:pt x="0" y="9768348"/>
                </a:lnTo>
                <a:lnTo>
                  <a:pt x="6134100" y="9768348"/>
                </a:lnTo>
                <a:lnTo>
                  <a:pt x="6134100" y="0"/>
                </a:lnTo>
                <a:close/>
              </a:path>
            </a:pathLst>
          </a:custGeom>
          <a:blipFill>
            <a:blip r:embed="rId4"/>
            <a:stretch>
              <a:fillRect b="-67455"/>
            </a:stretch>
          </a:blipFill>
        </p:spPr>
      </p:sp>
      <p:pic>
        <p:nvPicPr>
          <p:cNvPr id="10" name="Picture 9">
            <a:extLst>
              <a:ext uri="{FF2B5EF4-FFF2-40B4-BE49-F238E27FC236}">
                <a16:creationId xmlns:a16="http://schemas.microsoft.com/office/drawing/2014/main" id="{1EF52D28-2590-7086-2D25-EEAE7646CFE6}"/>
              </a:ext>
            </a:extLst>
          </p:cNvPr>
          <p:cNvPicPr>
            <a:picLocks noChangeAspect="1"/>
          </p:cNvPicPr>
          <p:nvPr/>
        </p:nvPicPr>
        <p:blipFill>
          <a:blip r:embed="rId5"/>
          <a:stretch>
            <a:fillRect/>
          </a:stretch>
        </p:blipFill>
        <p:spPr>
          <a:xfrm>
            <a:off x="6553200" y="4457700"/>
            <a:ext cx="10851821" cy="3700593"/>
          </a:xfrm>
          <a:prstGeom prst="rect">
            <a:avLst/>
          </a:prstGeom>
        </p:spPr>
      </p:pic>
    </p:spTree>
    <p:extLst>
      <p:ext uri="{BB962C8B-B14F-4D97-AF65-F5344CB8AC3E}">
        <p14:creationId xmlns:p14="http://schemas.microsoft.com/office/powerpoint/2010/main" val="32743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7230265"/>
            <a:ext cx="18669000" cy="3247235"/>
            <a:chOff x="0" y="0"/>
            <a:chExt cx="4741333" cy="824695"/>
          </a:xfrm>
        </p:grpSpPr>
        <p:sp>
          <p:nvSpPr>
            <p:cNvPr id="3" name="Freeform 3"/>
            <p:cNvSpPr/>
            <p:nvPr/>
          </p:nvSpPr>
          <p:spPr>
            <a:xfrm>
              <a:off x="0" y="0"/>
              <a:ext cx="4741333" cy="824695"/>
            </a:xfrm>
            <a:custGeom>
              <a:avLst/>
              <a:gdLst/>
              <a:ahLst/>
              <a:cxnLst/>
              <a:rect l="l" t="t" r="r" b="b"/>
              <a:pathLst>
                <a:path w="4741333" h="824695">
                  <a:moveTo>
                    <a:pt x="0" y="0"/>
                  </a:moveTo>
                  <a:lnTo>
                    <a:pt x="4741333" y="0"/>
                  </a:lnTo>
                  <a:lnTo>
                    <a:pt x="4741333" y="824695"/>
                  </a:lnTo>
                  <a:lnTo>
                    <a:pt x="0" y="824695"/>
                  </a:lnTo>
                  <a:close/>
                </a:path>
              </a:pathLst>
            </a:custGeom>
            <a:solidFill>
              <a:srgbClr val="384766"/>
            </a:solidFill>
            <a:ln cap="sq">
              <a:noFill/>
              <a:prstDash val="solid"/>
              <a:miter/>
            </a:ln>
          </p:spPr>
        </p:sp>
        <p:sp>
          <p:nvSpPr>
            <p:cNvPr id="4" name="TextBox 4"/>
            <p:cNvSpPr txBox="1"/>
            <p:nvPr/>
          </p:nvSpPr>
          <p:spPr>
            <a:xfrm>
              <a:off x="0" y="38100"/>
              <a:ext cx="4741333" cy="786595"/>
            </a:xfrm>
            <a:prstGeom prst="rect">
              <a:avLst/>
            </a:prstGeom>
          </p:spPr>
          <p:txBody>
            <a:bodyPr lIns="50800" tIns="50800" rIns="50800" bIns="50800" rtlCol="0" anchor="ctr"/>
            <a:lstStyle/>
            <a:p>
              <a:pPr marL="0" lvl="0" indent="0" algn="ctr">
                <a:lnSpc>
                  <a:spcPts val="2694"/>
                </a:lnSpc>
                <a:spcBef>
                  <a:spcPct val="0"/>
                </a:spcBef>
              </a:pPr>
              <a:endParaRPr/>
            </a:p>
          </p:txBody>
        </p:sp>
      </p:grpSp>
      <p:sp>
        <p:nvSpPr>
          <p:cNvPr id="5" name="Freeform 5"/>
          <p:cNvSpPr/>
          <p:nvPr/>
        </p:nvSpPr>
        <p:spPr>
          <a:xfrm>
            <a:off x="6667500" y="4193618"/>
            <a:ext cx="10477500" cy="4378882"/>
          </a:xfrm>
          <a:custGeom>
            <a:avLst/>
            <a:gdLst/>
            <a:ahLst/>
            <a:cxnLst/>
            <a:rect l="l" t="t" r="r" b="b"/>
            <a:pathLst>
              <a:path w="10477500" h="4378882">
                <a:moveTo>
                  <a:pt x="0" y="0"/>
                </a:moveTo>
                <a:lnTo>
                  <a:pt x="10477500" y="0"/>
                </a:lnTo>
                <a:lnTo>
                  <a:pt x="10477500" y="4378882"/>
                </a:lnTo>
                <a:lnTo>
                  <a:pt x="0" y="4378882"/>
                </a:lnTo>
                <a:lnTo>
                  <a:pt x="0" y="0"/>
                </a:lnTo>
                <a:close/>
              </a:path>
            </a:pathLst>
          </a:custGeom>
          <a:blipFill>
            <a:blip r:embed="rId3">
              <a:extLst>
                <a:ext uri="{96DAC541-7B7A-43D3-8B79-37D633B846F1}">
                  <asvg:svgBlip xmlns:asvg="http://schemas.microsoft.com/office/drawing/2016/SVG/main" xmlns="" r:embed="rId4"/>
                </a:ext>
              </a:extLst>
            </a:blip>
            <a:stretch>
              <a:fillRect l="-3774" t="-38043" r="-2571"/>
            </a:stretch>
          </a:blipFill>
          <a:ln cap="rnd">
            <a:noFill/>
            <a:prstDash val="solid"/>
            <a:round/>
          </a:ln>
        </p:spPr>
      </p:sp>
      <p:sp>
        <p:nvSpPr>
          <p:cNvPr id="7" name="Freeform 7"/>
          <p:cNvSpPr/>
          <p:nvPr/>
        </p:nvSpPr>
        <p:spPr>
          <a:xfrm>
            <a:off x="6667500" y="1821893"/>
            <a:ext cx="10477505" cy="2095500"/>
          </a:xfrm>
          <a:custGeom>
            <a:avLst/>
            <a:gdLst/>
            <a:ahLst/>
            <a:cxnLst/>
            <a:rect l="l" t="t" r="r" b="b"/>
            <a:pathLst>
              <a:path w="1897161" h="379432">
                <a:moveTo>
                  <a:pt x="18473" y="0"/>
                </a:moveTo>
                <a:lnTo>
                  <a:pt x="1878688" y="0"/>
                </a:lnTo>
                <a:cubicBezTo>
                  <a:pt x="1883587" y="0"/>
                  <a:pt x="1888286" y="1946"/>
                  <a:pt x="1891750" y="5411"/>
                </a:cubicBezTo>
                <a:cubicBezTo>
                  <a:pt x="1895214" y="8875"/>
                  <a:pt x="1897161" y="13573"/>
                  <a:pt x="1897161" y="18473"/>
                </a:cubicBezTo>
                <a:lnTo>
                  <a:pt x="1897161" y="360959"/>
                </a:lnTo>
                <a:cubicBezTo>
                  <a:pt x="1897161" y="365859"/>
                  <a:pt x="1895214" y="370557"/>
                  <a:pt x="1891750" y="374022"/>
                </a:cubicBezTo>
                <a:cubicBezTo>
                  <a:pt x="1888286" y="377486"/>
                  <a:pt x="1883587" y="379432"/>
                  <a:pt x="1878688" y="379432"/>
                </a:cubicBezTo>
                <a:lnTo>
                  <a:pt x="18473" y="379432"/>
                </a:lnTo>
                <a:cubicBezTo>
                  <a:pt x="13573" y="379432"/>
                  <a:pt x="8875" y="377486"/>
                  <a:pt x="5411" y="374022"/>
                </a:cubicBezTo>
                <a:cubicBezTo>
                  <a:pt x="1946" y="370557"/>
                  <a:pt x="0" y="365859"/>
                  <a:pt x="0" y="360959"/>
                </a:cubicBezTo>
                <a:lnTo>
                  <a:pt x="0" y="18473"/>
                </a:lnTo>
                <a:cubicBezTo>
                  <a:pt x="0" y="13573"/>
                  <a:pt x="1946" y="8875"/>
                  <a:pt x="5411" y="5411"/>
                </a:cubicBezTo>
                <a:cubicBezTo>
                  <a:pt x="8875" y="1946"/>
                  <a:pt x="13573" y="0"/>
                  <a:pt x="18473" y="0"/>
                </a:cubicBezTo>
                <a:close/>
              </a:path>
            </a:pathLst>
          </a:custGeom>
          <a:solidFill>
            <a:srgbClr val="F2C748"/>
          </a:solidFill>
        </p:spPr>
      </p:sp>
      <p:sp>
        <p:nvSpPr>
          <p:cNvPr id="9" name="Freeform 9"/>
          <p:cNvSpPr/>
          <p:nvPr/>
        </p:nvSpPr>
        <p:spPr>
          <a:xfrm flipH="1">
            <a:off x="1143000" y="952500"/>
            <a:ext cx="6134100" cy="9768348"/>
          </a:xfrm>
          <a:custGeom>
            <a:avLst/>
            <a:gdLst/>
            <a:ahLst/>
            <a:cxnLst/>
            <a:rect l="l" t="t" r="r" b="b"/>
            <a:pathLst>
              <a:path w="6134100" h="9768348">
                <a:moveTo>
                  <a:pt x="6134100" y="0"/>
                </a:moveTo>
                <a:lnTo>
                  <a:pt x="0" y="0"/>
                </a:lnTo>
                <a:lnTo>
                  <a:pt x="0" y="9768348"/>
                </a:lnTo>
                <a:lnTo>
                  <a:pt x="6134100" y="9768348"/>
                </a:lnTo>
                <a:lnTo>
                  <a:pt x="6134100" y="0"/>
                </a:lnTo>
                <a:close/>
              </a:path>
            </a:pathLst>
          </a:custGeom>
          <a:blipFill>
            <a:blip r:embed="rId5"/>
            <a:stretch>
              <a:fillRect b="-67455"/>
            </a:stretch>
          </a:blipFill>
        </p:spPr>
      </p:sp>
      <p:pic>
        <p:nvPicPr>
          <p:cNvPr id="14" name="Picture 13">
            <a:extLst>
              <a:ext uri="{FF2B5EF4-FFF2-40B4-BE49-F238E27FC236}">
                <a16:creationId xmlns:a16="http://schemas.microsoft.com/office/drawing/2014/main" id="{8507D3D3-679B-995D-7B07-F43C12A26A1D}"/>
              </a:ext>
            </a:extLst>
          </p:cNvPr>
          <p:cNvPicPr>
            <a:picLocks noChangeAspect="1"/>
          </p:cNvPicPr>
          <p:nvPr/>
        </p:nvPicPr>
        <p:blipFill>
          <a:blip r:embed="rId6"/>
          <a:stretch>
            <a:fillRect/>
          </a:stretch>
        </p:blipFill>
        <p:spPr>
          <a:xfrm>
            <a:off x="6248400" y="4686300"/>
            <a:ext cx="11632176" cy="37005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sp>
        <p:nvSpPr>
          <p:cNvPr id="8" name="Freeform 8"/>
          <p:cNvSpPr/>
          <p:nvPr/>
        </p:nvSpPr>
        <p:spPr>
          <a:xfrm rot="2699999">
            <a:off x="1922682" y="3756046"/>
            <a:ext cx="1156273" cy="2899744"/>
          </a:xfrm>
          <a:custGeom>
            <a:avLst/>
            <a:gdLst/>
            <a:ahLst/>
            <a:cxnLst/>
            <a:rect l="l" t="t" r="r" b="b"/>
            <a:pathLst>
              <a:path w="1156273" h="2899744">
                <a:moveTo>
                  <a:pt x="0" y="0"/>
                </a:moveTo>
                <a:lnTo>
                  <a:pt x="1156273" y="0"/>
                </a:lnTo>
                <a:lnTo>
                  <a:pt x="1156273" y="2899744"/>
                </a:lnTo>
                <a:lnTo>
                  <a:pt x="0" y="2899744"/>
                </a:lnTo>
                <a:lnTo>
                  <a:pt x="0" y="0"/>
                </a:lnTo>
                <a:close/>
              </a:path>
            </a:pathLst>
          </a:custGeom>
          <a:blipFill>
            <a:blip r:embed="rId2"/>
            <a:stretch>
              <a:fillRect/>
            </a:stretch>
          </a:blipFill>
        </p:spPr>
      </p:sp>
      <p:sp>
        <p:nvSpPr>
          <p:cNvPr id="9" name="Freeform 9"/>
          <p:cNvSpPr/>
          <p:nvPr/>
        </p:nvSpPr>
        <p:spPr>
          <a:xfrm rot="-2118277">
            <a:off x="14468378" y="3079859"/>
            <a:ext cx="3325291" cy="4716725"/>
          </a:xfrm>
          <a:custGeom>
            <a:avLst/>
            <a:gdLst/>
            <a:ahLst/>
            <a:cxnLst/>
            <a:rect l="l" t="t" r="r" b="b"/>
            <a:pathLst>
              <a:path w="3325291" h="4716725">
                <a:moveTo>
                  <a:pt x="0" y="0"/>
                </a:moveTo>
                <a:lnTo>
                  <a:pt x="3325291" y="0"/>
                </a:lnTo>
                <a:lnTo>
                  <a:pt x="3325291" y="4716724"/>
                </a:lnTo>
                <a:lnTo>
                  <a:pt x="0" y="4716724"/>
                </a:lnTo>
                <a:lnTo>
                  <a:pt x="0" y="0"/>
                </a:lnTo>
                <a:close/>
              </a:path>
            </a:pathLst>
          </a:custGeom>
          <a:blipFill>
            <a:blip r:embed="rId3"/>
            <a:stretch>
              <a:fillRect/>
            </a:stretch>
          </a:blipFill>
        </p:spPr>
      </p:sp>
      <p:sp>
        <p:nvSpPr>
          <p:cNvPr id="10" name="Freeform 10"/>
          <p:cNvSpPr/>
          <p:nvPr/>
        </p:nvSpPr>
        <p:spPr>
          <a:xfrm rot="1855922">
            <a:off x="6710090" y="259835"/>
            <a:ext cx="5629820" cy="992256"/>
          </a:xfrm>
          <a:custGeom>
            <a:avLst/>
            <a:gdLst/>
            <a:ahLst/>
            <a:cxnLst/>
            <a:rect l="l" t="t" r="r" b="b"/>
            <a:pathLst>
              <a:path w="5629820" h="992256">
                <a:moveTo>
                  <a:pt x="0" y="0"/>
                </a:moveTo>
                <a:lnTo>
                  <a:pt x="5629820" y="0"/>
                </a:lnTo>
                <a:lnTo>
                  <a:pt x="5629820" y="992255"/>
                </a:lnTo>
                <a:lnTo>
                  <a:pt x="0" y="992255"/>
                </a:lnTo>
                <a:lnTo>
                  <a:pt x="0" y="0"/>
                </a:lnTo>
                <a:close/>
              </a:path>
            </a:pathLst>
          </a:custGeom>
          <a:blipFill>
            <a:blip r:embed="rId4"/>
            <a:stretch>
              <a:fillRect/>
            </a:stretch>
          </a:blipFill>
        </p:spPr>
      </p:sp>
      <p:sp>
        <p:nvSpPr>
          <p:cNvPr id="11" name="Freeform 11"/>
          <p:cNvSpPr/>
          <p:nvPr/>
        </p:nvSpPr>
        <p:spPr>
          <a:xfrm rot="8687491">
            <a:off x="13758590" y="9120021"/>
            <a:ext cx="5629820" cy="992256"/>
          </a:xfrm>
          <a:custGeom>
            <a:avLst/>
            <a:gdLst/>
            <a:ahLst/>
            <a:cxnLst/>
            <a:rect l="l" t="t" r="r" b="b"/>
            <a:pathLst>
              <a:path w="5629820" h="992256">
                <a:moveTo>
                  <a:pt x="0" y="0"/>
                </a:moveTo>
                <a:lnTo>
                  <a:pt x="5629820" y="0"/>
                </a:lnTo>
                <a:lnTo>
                  <a:pt x="5629820" y="992256"/>
                </a:lnTo>
                <a:lnTo>
                  <a:pt x="0" y="992256"/>
                </a:lnTo>
                <a:lnTo>
                  <a:pt x="0" y="0"/>
                </a:lnTo>
                <a:close/>
              </a:path>
            </a:pathLst>
          </a:custGeom>
          <a:blipFill>
            <a:blip r:embed="rId4"/>
            <a:stretch>
              <a:fillRect/>
            </a:stretch>
          </a:blipFill>
        </p:spPr>
      </p:sp>
      <p:sp>
        <p:nvSpPr>
          <p:cNvPr id="12" name="Freeform 12"/>
          <p:cNvSpPr/>
          <p:nvPr/>
        </p:nvSpPr>
        <p:spPr>
          <a:xfrm rot="-10800000">
            <a:off x="16420275" y="1181547"/>
            <a:ext cx="3014386" cy="1446905"/>
          </a:xfrm>
          <a:custGeom>
            <a:avLst/>
            <a:gdLst/>
            <a:ahLst/>
            <a:cxnLst/>
            <a:rect l="l" t="t" r="r" b="b"/>
            <a:pathLst>
              <a:path w="3014386" h="1446905">
                <a:moveTo>
                  <a:pt x="0" y="0"/>
                </a:moveTo>
                <a:lnTo>
                  <a:pt x="3014386" y="0"/>
                </a:lnTo>
                <a:lnTo>
                  <a:pt x="3014386" y="1446906"/>
                </a:lnTo>
                <a:lnTo>
                  <a:pt x="0" y="1446906"/>
                </a:lnTo>
                <a:lnTo>
                  <a:pt x="0" y="0"/>
                </a:lnTo>
                <a:close/>
              </a:path>
            </a:pathLst>
          </a:custGeom>
          <a:blipFill>
            <a:blip r:embed="rId5"/>
            <a:stretch>
              <a:fillRect/>
            </a:stretch>
          </a:blipFill>
        </p:spPr>
      </p:sp>
      <p:sp>
        <p:nvSpPr>
          <p:cNvPr id="14" name="Freeform 14"/>
          <p:cNvSpPr/>
          <p:nvPr/>
        </p:nvSpPr>
        <p:spPr>
          <a:xfrm rot="-10800000">
            <a:off x="1451755" y="-424951"/>
            <a:ext cx="1559409" cy="4172331"/>
          </a:xfrm>
          <a:custGeom>
            <a:avLst/>
            <a:gdLst/>
            <a:ahLst/>
            <a:cxnLst/>
            <a:rect l="l" t="t" r="r" b="b"/>
            <a:pathLst>
              <a:path w="1559409" h="4172331">
                <a:moveTo>
                  <a:pt x="0" y="0"/>
                </a:moveTo>
                <a:lnTo>
                  <a:pt x="1559408" y="0"/>
                </a:lnTo>
                <a:lnTo>
                  <a:pt x="1559408" y="4172331"/>
                </a:lnTo>
                <a:lnTo>
                  <a:pt x="0" y="4172331"/>
                </a:lnTo>
                <a:lnTo>
                  <a:pt x="0" y="0"/>
                </a:lnTo>
                <a:close/>
              </a:path>
            </a:pathLst>
          </a:custGeom>
          <a:blipFill>
            <a:blip r:embed="rId6"/>
            <a:stretch>
              <a:fillRect/>
            </a:stretch>
          </a:blipFill>
        </p:spPr>
      </p:sp>
      <p:sp>
        <p:nvSpPr>
          <p:cNvPr id="15" name="Freeform 15"/>
          <p:cNvSpPr/>
          <p:nvPr/>
        </p:nvSpPr>
        <p:spPr>
          <a:xfrm rot="-9483364">
            <a:off x="-2171089" y="6135558"/>
            <a:ext cx="5851051" cy="2793877"/>
          </a:xfrm>
          <a:custGeom>
            <a:avLst/>
            <a:gdLst/>
            <a:ahLst/>
            <a:cxnLst/>
            <a:rect l="l" t="t" r="r" b="b"/>
            <a:pathLst>
              <a:path w="5851051" h="2793877">
                <a:moveTo>
                  <a:pt x="0" y="0"/>
                </a:moveTo>
                <a:lnTo>
                  <a:pt x="5851051" y="0"/>
                </a:lnTo>
                <a:lnTo>
                  <a:pt x="5851051" y="2793877"/>
                </a:lnTo>
                <a:lnTo>
                  <a:pt x="0" y="2793877"/>
                </a:lnTo>
                <a:lnTo>
                  <a:pt x="0" y="0"/>
                </a:lnTo>
                <a:close/>
              </a:path>
            </a:pathLst>
          </a:custGeom>
          <a:blipFill>
            <a:blip r:embed="rId7"/>
            <a:stretch>
              <a:fillRect/>
            </a:stretch>
          </a:blipFill>
        </p:spPr>
      </p:sp>
      <p:pic>
        <p:nvPicPr>
          <p:cNvPr id="2" name="Picture 1">
            <a:extLst>
              <a:ext uri="{FF2B5EF4-FFF2-40B4-BE49-F238E27FC236}">
                <a16:creationId xmlns:a16="http://schemas.microsoft.com/office/drawing/2014/main" id="{6949013E-9C54-55A6-EFAC-E172DA02CA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2705100"/>
            <a:ext cx="13749949" cy="6708812"/>
          </a:xfrm>
          <a:prstGeom prst="rect">
            <a:avLst/>
          </a:prstGeom>
        </p:spPr>
      </p:pic>
    </p:spTree>
    <p:extLst>
      <p:ext uri="{BB962C8B-B14F-4D97-AF65-F5344CB8AC3E}">
        <p14:creationId xmlns:p14="http://schemas.microsoft.com/office/powerpoint/2010/main" val="177457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7230265"/>
            <a:ext cx="18669000" cy="3247235"/>
            <a:chOff x="0" y="0"/>
            <a:chExt cx="4741333" cy="824695"/>
          </a:xfrm>
        </p:grpSpPr>
        <p:sp>
          <p:nvSpPr>
            <p:cNvPr id="3" name="Freeform 3"/>
            <p:cNvSpPr/>
            <p:nvPr/>
          </p:nvSpPr>
          <p:spPr>
            <a:xfrm>
              <a:off x="0" y="0"/>
              <a:ext cx="4741333" cy="824695"/>
            </a:xfrm>
            <a:custGeom>
              <a:avLst/>
              <a:gdLst/>
              <a:ahLst/>
              <a:cxnLst/>
              <a:rect l="l" t="t" r="r" b="b"/>
              <a:pathLst>
                <a:path w="4741333" h="824695">
                  <a:moveTo>
                    <a:pt x="0" y="0"/>
                  </a:moveTo>
                  <a:lnTo>
                    <a:pt x="4741333" y="0"/>
                  </a:lnTo>
                  <a:lnTo>
                    <a:pt x="4741333" y="824695"/>
                  </a:lnTo>
                  <a:lnTo>
                    <a:pt x="0" y="824695"/>
                  </a:lnTo>
                  <a:close/>
                </a:path>
              </a:pathLst>
            </a:custGeom>
            <a:solidFill>
              <a:srgbClr val="384766"/>
            </a:solidFill>
            <a:ln cap="sq">
              <a:noFill/>
              <a:prstDash val="solid"/>
              <a:miter/>
            </a:ln>
          </p:spPr>
        </p:sp>
        <p:sp>
          <p:nvSpPr>
            <p:cNvPr id="4" name="TextBox 4"/>
            <p:cNvSpPr txBox="1"/>
            <p:nvPr/>
          </p:nvSpPr>
          <p:spPr>
            <a:xfrm>
              <a:off x="0" y="38100"/>
              <a:ext cx="4741333" cy="786595"/>
            </a:xfrm>
            <a:prstGeom prst="rect">
              <a:avLst/>
            </a:prstGeom>
          </p:spPr>
          <p:txBody>
            <a:bodyPr lIns="50800" tIns="50800" rIns="50800" bIns="50800" rtlCol="0" anchor="ctr"/>
            <a:lstStyle/>
            <a:p>
              <a:pPr marL="0" marR="0" lvl="0" indent="0" algn="ctr" defTabSz="914400" rtl="0" eaLnBrk="1" fontAlgn="auto" latinLnBrk="0" hangingPunct="1">
                <a:lnSpc>
                  <a:spcPts val="2694"/>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6667500" y="4193618"/>
            <a:ext cx="10477500" cy="4378882"/>
          </a:xfrm>
          <a:custGeom>
            <a:avLst/>
            <a:gdLst/>
            <a:ahLst/>
            <a:cxnLst/>
            <a:rect l="l" t="t" r="r" b="b"/>
            <a:pathLst>
              <a:path w="10477500" h="4378882">
                <a:moveTo>
                  <a:pt x="0" y="0"/>
                </a:moveTo>
                <a:lnTo>
                  <a:pt x="10477500" y="0"/>
                </a:lnTo>
                <a:lnTo>
                  <a:pt x="10477500" y="4378882"/>
                </a:lnTo>
                <a:lnTo>
                  <a:pt x="0" y="4378882"/>
                </a:lnTo>
                <a:lnTo>
                  <a:pt x="0" y="0"/>
                </a:lnTo>
                <a:close/>
              </a:path>
            </a:pathLst>
          </a:custGeom>
          <a:blipFill>
            <a:blip r:embed="rId2">
              <a:extLst>
                <a:ext uri="{96DAC541-7B7A-43D3-8B79-37D633B846F1}">
                  <asvg:svgBlip xmlns:asvg="http://schemas.microsoft.com/office/drawing/2016/SVG/main" xmlns="" r:embed="rId3"/>
                </a:ext>
              </a:extLst>
            </a:blip>
            <a:stretch>
              <a:fillRect l="-3774" t="-38043" r="-2571"/>
            </a:stretch>
          </a:blipFill>
          <a:ln cap="rnd">
            <a:noFill/>
            <a:prstDash val="solid"/>
            <a:round/>
          </a:ln>
        </p:spPr>
      </p:sp>
      <p:sp>
        <p:nvSpPr>
          <p:cNvPr id="7" name="Freeform 7"/>
          <p:cNvSpPr/>
          <p:nvPr/>
        </p:nvSpPr>
        <p:spPr>
          <a:xfrm>
            <a:off x="6667500" y="1821893"/>
            <a:ext cx="10477505" cy="2095500"/>
          </a:xfrm>
          <a:custGeom>
            <a:avLst/>
            <a:gdLst/>
            <a:ahLst/>
            <a:cxnLst/>
            <a:rect l="l" t="t" r="r" b="b"/>
            <a:pathLst>
              <a:path w="1897161" h="379432">
                <a:moveTo>
                  <a:pt x="18473" y="0"/>
                </a:moveTo>
                <a:lnTo>
                  <a:pt x="1878688" y="0"/>
                </a:lnTo>
                <a:cubicBezTo>
                  <a:pt x="1883587" y="0"/>
                  <a:pt x="1888286" y="1946"/>
                  <a:pt x="1891750" y="5411"/>
                </a:cubicBezTo>
                <a:cubicBezTo>
                  <a:pt x="1895214" y="8875"/>
                  <a:pt x="1897161" y="13573"/>
                  <a:pt x="1897161" y="18473"/>
                </a:cubicBezTo>
                <a:lnTo>
                  <a:pt x="1897161" y="360959"/>
                </a:lnTo>
                <a:cubicBezTo>
                  <a:pt x="1897161" y="365859"/>
                  <a:pt x="1895214" y="370557"/>
                  <a:pt x="1891750" y="374022"/>
                </a:cubicBezTo>
                <a:cubicBezTo>
                  <a:pt x="1888286" y="377486"/>
                  <a:pt x="1883587" y="379432"/>
                  <a:pt x="1878688" y="379432"/>
                </a:cubicBezTo>
                <a:lnTo>
                  <a:pt x="18473" y="379432"/>
                </a:lnTo>
                <a:cubicBezTo>
                  <a:pt x="13573" y="379432"/>
                  <a:pt x="8875" y="377486"/>
                  <a:pt x="5411" y="374022"/>
                </a:cubicBezTo>
                <a:cubicBezTo>
                  <a:pt x="1946" y="370557"/>
                  <a:pt x="0" y="365859"/>
                  <a:pt x="0" y="360959"/>
                </a:cubicBezTo>
                <a:lnTo>
                  <a:pt x="0" y="18473"/>
                </a:lnTo>
                <a:cubicBezTo>
                  <a:pt x="0" y="13573"/>
                  <a:pt x="1946" y="8875"/>
                  <a:pt x="5411" y="5411"/>
                </a:cubicBezTo>
                <a:cubicBezTo>
                  <a:pt x="8875" y="1946"/>
                  <a:pt x="13573" y="0"/>
                  <a:pt x="18473" y="0"/>
                </a:cubicBezTo>
                <a:close/>
              </a:path>
            </a:pathLst>
          </a:custGeom>
          <a:solidFill>
            <a:srgbClr val="F2C748"/>
          </a:solidFill>
        </p:spPr>
      </p:sp>
      <p:sp>
        <p:nvSpPr>
          <p:cNvPr id="9" name="Freeform 9"/>
          <p:cNvSpPr/>
          <p:nvPr/>
        </p:nvSpPr>
        <p:spPr>
          <a:xfrm flipH="1">
            <a:off x="1143000" y="952500"/>
            <a:ext cx="6134100" cy="9768348"/>
          </a:xfrm>
          <a:custGeom>
            <a:avLst/>
            <a:gdLst/>
            <a:ahLst/>
            <a:cxnLst/>
            <a:rect l="l" t="t" r="r" b="b"/>
            <a:pathLst>
              <a:path w="6134100" h="9768348">
                <a:moveTo>
                  <a:pt x="6134100" y="0"/>
                </a:moveTo>
                <a:lnTo>
                  <a:pt x="0" y="0"/>
                </a:lnTo>
                <a:lnTo>
                  <a:pt x="0" y="9768348"/>
                </a:lnTo>
                <a:lnTo>
                  <a:pt x="6134100" y="9768348"/>
                </a:lnTo>
                <a:lnTo>
                  <a:pt x="6134100" y="0"/>
                </a:lnTo>
                <a:close/>
              </a:path>
            </a:pathLst>
          </a:custGeom>
          <a:blipFill>
            <a:blip r:embed="rId4"/>
            <a:stretch>
              <a:fillRect b="-67455"/>
            </a:stretch>
          </a:blipFill>
        </p:spPr>
      </p:sp>
      <p:pic>
        <p:nvPicPr>
          <p:cNvPr id="10" name="Picture 9">
            <a:extLst>
              <a:ext uri="{FF2B5EF4-FFF2-40B4-BE49-F238E27FC236}">
                <a16:creationId xmlns:a16="http://schemas.microsoft.com/office/drawing/2014/main" id="{F7E32F4E-C5F6-9948-7A76-A46F09280210}"/>
              </a:ext>
            </a:extLst>
          </p:cNvPr>
          <p:cNvPicPr>
            <a:picLocks noChangeAspect="1"/>
          </p:cNvPicPr>
          <p:nvPr/>
        </p:nvPicPr>
        <p:blipFill>
          <a:blip r:embed="rId5"/>
          <a:stretch>
            <a:fillRect/>
          </a:stretch>
        </p:blipFill>
        <p:spPr>
          <a:xfrm>
            <a:off x="6324600" y="4305300"/>
            <a:ext cx="11315157" cy="3700593"/>
          </a:xfrm>
          <a:prstGeom prst="rect">
            <a:avLst/>
          </a:prstGeom>
        </p:spPr>
      </p:pic>
    </p:spTree>
    <p:extLst>
      <p:ext uri="{BB962C8B-B14F-4D97-AF65-F5344CB8AC3E}">
        <p14:creationId xmlns:p14="http://schemas.microsoft.com/office/powerpoint/2010/main" val="248780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5" name="Group 5"/>
          <p:cNvGrpSpPr/>
          <p:nvPr/>
        </p:nvGrpSpPr>
        <p:grpSpPr>
          <a:xfrm>
            <a:off x="3429000" y="3048005"/>
            <a:ext cx="11430000" cy="6476995"/>
            <a:chOff x="0" y="0"/>
            <a:chExt cx="3010370" cy="1705875"/>
          </a:xfrm>
        </p:grpSpPr>
        <p:sp>
          <p:nvSpPr>
            <p:cNvPr id="6" name="Freeform 6"/>
            <p:cNvSpPr/>
            <p:nvPr/>
          </p:nvSpPr>
          <p:spPr>
            <a:xfrm>
              <a:off x="0" y="0"/>
              <a:ext cx="3010370" cy="1705875"/>
            </a:xfrm>
            <a:custGeom>
              <a:avLst/>
              <a:gdLst/>
              <a:ahLst/>
              <a:cxnLst/>
              <a:rect l="l" t="t" r="r" b="b"/>
              <a:pathLst>
                <a:path w="3010370" h="1705875">
                  <a:moveTo>
                    <a:pt x="16933" y="0"/>
                  </a:moveTo>
                  <a:lnTo>
                    <a:pt x="2993437" y="0"/>
                  </a:lnTo>
                  <a:cubicBezTo>
                    <a:pt x="2997928" y="0"/>
                    <a:pt x="3002235" y="1784"/>
                    <a:pt x="3005411" y="4960"/>
                  </a:cubicBezTo>
                  <a:cubicBezTo>
                    <a:pt x="3008586" y="8135"/>
                    <a:pt x="3010370" y="12442"/>
                    <a:pt x="3010370" y="16933"/>
                  </a:cubicBezTo>
                  <a:lnTo>
                    <a:pt x="3010370" y="1688942"/>
                  </a:lnTo>
                  <a:cubicBezTo>
                    <a:pt x="3010370" y="1693433"/>
                    <a:pt x="3008586" y="1697740"/>
                    <a:pt x="3005411" y="1700916"/>
                  </a:cubicBezTo>
                  <a:cubicBezTo>
                    <a:pt x="3002235" y="1704091"/>
                    <a:pt x="2997928" y="1705875"/>
                    <a:pt x="2993437" y="1705875"/>
                  </a:cubicBezTo>
                  <a:lnTo>
                    <a:pt x="16933" y="1705875"/>
                  </a:lnTo>
                  <a:cubicBezTo>
                    <a:pt x="12442" y="1705875"/>
                    <a:pt x="8135" y="1704091"/>
                    <a:pt x="4960" y="1700916"/>
                  </a:cubicBezTo>
                  <a:cubicBezTo>
                    <a:pt x="1784" y="1697740"/>
                    <a:pt x="0" y="1693433"/>
                    <a:pt x="0" y="1688942"/>
                  </a:cubicBezTo>
                  <a:lnTo>
                    <a:pt x="0" y="16933"/>
                  </a:lnTo>
                  <a:cubicBezTo>
                    <a:pt x="0" y="12442"/>
                    <a:pt x="1784" y="8135"/>
                    <a:pt x="4960" y="4960"/>
                  </a:cubicBezTo>
                  <a:cubicBezTo>
                    <a:pt x="8135" y="1784"/>
                    <a:pt x="12442" y="0"/>
                    <a:pt x="16933" y="0"/>
                  </a:cubicBezTo>
                  <a:close/>
                </a:path>
              </a:pathLst>
            </a:custGeom>
            <a:solidFill>
              <a:srgbClr val="FFFFFF"/>
            </a:solidFill>
            <a:ln cap="rnd">
              <a:noFill/>
              <a:prstDash val="solid"/>
              <a:round/>
            </a:ln>
          </p:spPr>
        </p:sp>
        <p:sp>
          <p:nvSpPr>
            <p:cNvPr id="7" name="TextBox 7"/>
            <p:cNvSpPr txBox="1"/>
            <p:nvPr/>
          </p:nvSpPr>
          <p:spPr>
            <a:xfrm>
              <a:off x="0" y="-38100"/>
              <a:ext cx="3010370" cy="1743975"/>
            </a:xfrm>
            <a:prstGeom prst="rect">
              <a:avLst/>
            </a:prstGeom>
          </p:spPr>
          <p:txBody>
            <a:bodyPr lIns="101600" tIns="101600" rIns="101600" bIns="101600" rtlCol="0" anchor="ctr"/>
            <a:lstStyle/>
            <a:p>
              <a:pPr marL="0" lvl="0" indent="0" algn="ctr">
                <a:lnSpc>
                  <a:spcPts val="5199"/>
                </a:lnSpc>
                <a:spcBef>
                  <a:spcPct val="0"/>
                </a:spcBef>
              </a:pPr>
              <a:endParaRPr/>
            </a:p>
          </p:txBody>
        </p:sp>
      </p:grpSp>
      <p:sp>
        <p:nvSpPr>
          <p:cNvPr id="16" name="Freeform 16"/>
          <p:cNvSpPr/>
          <p:nvPr/>
        </p:nvSpPr>
        <p:spPr>
          <a:xfrm rot="3104825">
            <a:off x="3109606" y="6422593"/>
            <a:ext cx="1139428" cy="2857500"/>
          </a:xfrm>
          <a:custGeom>
            <a:avLst/>
            <a:gdLst/>
            <a:ahLst/>
            <a:cxnLst/>
            <a:rect l="l" t="t" r="r" b="b"/>
            <a:pathLst>
              <a:path w="1139428" h="2857500">
                <a:moveTo>
                  <a:pt x="0" y="0"/>
                </a:moveTo>
                <a:lnTo>
                  <a:pt x="1139429" y="0"/>
                </a:lnTo>
                <a:lnTo>
                  <a:pt x="1139429" y="2857500"/>
                </a:lnTo>
                <a:lnTo>
                  <a:pt x="0" y="2857500"/>
                </a:lnTo>
                <a:lnTo>
                  <a:pt x="0" y="0"/>
                </a:lnTo>
                <a:close/>
              </a:path>
            </a:pathLst>
          </a:custGeom>
          <a:blipFill>
            <a:blip r:embed="rId2"/>
            <a:stretch>
              <a:fillRect/>
            </a:stretch>
          </a:blipFill>
        </p:spPr>
      </p:sp>
      <p:sp>
        <p:nvSpPr>
          <p:cNvPr id="17" name="Freeform 17"/>
          <p:cNvSpPr/>
          <p:nvPr/>
        </p:nvSpPr>
        <p:spPr>
          <a:xfrm rot="-2118277">
            <a:off x="13233629" y="3563344"/>
            <a:ext cx="3250743" cy="4610982"/>
          </a:xfrm>
          <a:custGeom>
            <a:avLst/>
            <a:gdLst/>
            <a:ahLst/>
            <a:cxnLst/>
            <a:rect l="l" t="t" r="r" b="b"/>
            <a:pathLst>
              <a:path w="3250743" h="4610982">
                <a:moveTo>
                  <a:pt x="0" y="0"/>
                </a:moveTo>
                <a:lnTo>
                  <a:pt x="3250742" y="0"/>
                </a:lnTo>
                <a:lnTo>
                  <a:pt x="3250742" y="4610983"/>
                </a:lnTo>
                <a:lnTo>
                  <a:pt x="0" y="4610983"/>
                </a:lnTo>
                <a:lnTo>
                  <a:pt x="0" y="0"/>
                </a:lnTo>
                <a:close/>
              </a:path>
            </a:pathLst>
          </a:custGeom>
          <a:blipFill>
            <a:blip r:embed="rId3"/>
            <a:stretch>
              <a:fillRect/>
            </a:stretch>
          </a:blipFill>
        </p:spPr>
      </p:sp>
      <p:sp>
        <p:nvSpPr>
          <p:cNvPr id="18" name="Freeform 18"/>
          <p:cNvSpPr/>
          <p:nvPr/>
        </p:nvSpPr>
        <p:spPr>
          <a:xfrm rot="2210034">
            <a:off x="161785" y="3493492"/>
            <a:ext cx="5629820" cy="992256"/>
          </a:xfrm>
          <a:custGeom>
            <a:avLst/>
            <a:gdLst/>
            <a:ahLst/>
            <a:cxnLst/>
            <a:rect l="l" t="t" r="r" b="b"/>
            <a:pathLst>
              <a:path w="5629820" h="992256">
                <a:moveTo>
                  <a:pt x="0" y="0"/>
                </a:moveTo>
                <a:lnTo>
                  <a:pt x="5629820" y="0"/>
                </a:lnTo>
                <a:lnTo>
                  <a:pt x="5629820" y="992256"/>
                </a:lnTo>
                <a:lnTo>
                  <a:pt x="0" y="992256"/>
                </a:lnTo>
                <a:lnTo>
                  <a:pt x="0" y="0"/>
                </a:lnTo>
                <a:close/>
              </a:path>
            </a:pathLst>
          </a:custGeom>
          <a:blipFill>
            <a:blip r:embed="rId4"/>
            <a:stretch>
              <a:fillRect/>
            </a:stretch>
          </a:blipFill>
        </p:spPr>
      </p:sp>
      <p:sp>
        <p:nvSpPr>
          <p:cNvPr id="22" name="Freeform 22"/>
          <p:cNvSpPr/>
          <p:nvPr/>
        </p:nvSpPr>
        <p:spPr>
          <a:xfrm rot="8687491">
            <a:off x="13758590" y="9120021"/>
            <a:ext cx="5629820" cy="992256"/>
          </a:xfrm>
          <a:custGeom>
            <a:avLst/>
            <a:gdLst/>
            <a:ahLst/>
            <a:cxnLst/>
            <a:rect l="l" t="t" r="r" b="b"/>
            <a:pathLst>
              <a:path w="5629820" h="992256">
                <a:moveTo>
                  <a:pt x="0" y="0"/>
                </a:moveTo>
                <a:lnTo>
                  <a:pt x="5629820" y="0"/>
                </a:lnTo>
                <a:lnTo>
                  <a:pt x="5629820" y="992256"/>
                </a:lnTo>
                <a:lnTo>
                  <a:pt x="0" y="992256"/>
                </a:lnTo>
                <a:lnTo>
                  <a:pt x="0" y="0"/>
                </a:lnTo>
                <a:close/>
              </a:path>
            </a:pathLst>
          </a:custGeom>
          <a:blipFill>
            <a:blip r:embed="rId4"/>
            <a:stretch>
              <a:fillRect/>
            </a:stretch>
          </a:blipFill>
        </p:spPr>
      </p:sp>
      <p:sp>
        <p:nvSpPr>
          <p:cNvPr id="28" name="TextBox 27">
            <a:extLst>
              <a:ext uri="{FF2B5EF4-FFF2-40B4-BE49-F238E27FC236}">
                <a16:creationId xmlns:a16="http://schemas.microsoft.com/office/drawing/2014/main" id="{C07BA92A-B0ED-1148-553A-C7E1E02D9A8C}"/>
              </a:ext>
            </a:extLst>
          </p:cNvPr>
          <p:cNvSpPr txBox="1"/>
          <p:nvPr/>
        </p:nvSpPr>
        <p:spPr>
          <a:xfrm>
            <a:off x="5486400" y="4991100"/>
            <a:ext cx="7848600" cy="2308324"/>
          </a:xfrm>
          <a:prstGeom prst="rect">
            <a:avLst/>
          </a:prstGeom>
          <a:noFill/>
        </p:spPr>
        <p:txBody>
          <a:bodyPr wrap="square" rtlCol="0">
            <a:spAutoFit/>
          </a:bodyPr>
          <a:lstStyle/>
          <a:p>
            <a:pPr algn="ctr"/>
            <a:r>
              <a:rPr lang="en-US" sz="7200" b="1" dirty="0">
                <a:solidFill>
                  <a:srgbClr val="FF0000"/>
                </a:solidFill>
                <a:latin typeface="Cambria" panose="02040503050406030204" pitchFamily="18" charset="0"/>
                <a:ea typeface="Cambria" panose="02040503050406030204" pitchFamily="18" charset="0"/>
              </a:rPr>
              <a:t>1. AN TOÀN KHI SỬ DỤNG ĐIỆN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5" name="Group 5"/>
          <p:cNvGrpSpPr/>
          <p:nvPr/>
        </p:nvGrpSpPr>
        <p:grpSpPr>
          <a:xfrm>
            <a:off x="1143000" y="647700"/>
            <a:ext cx="15849600" cy="8763000"/>
            <a:chOff x="0" y="0"/>
            <a:chExt cx="1379753" cy="1737467"/>
          </a:xfrm>
        </p:grpSpPr>
        <p:sp>
          <p:nvSpPr>
            <p:cNvPr id="6" name="Freeform 6"/>
            <p:cNvSpPr/>
            <p:nvPr/>
          </p:nvSpPr>
          <p:spPr>
            <a:xfrm>
              <a:off x="0" y="0"/>
              <a:ext cx="1379753" cy="1737467"/>
            </a:xfrm>
            <a:custGeom>
              <a:avLst/>
              <a:gdLst/>
              <a:ahLst/>
              <a:cxnLst/>
              <a:rect l="l" t="t" r="r" b="b"/>
              <a:pathLst>
                <a:path w="1379753" h="1737467">
                  <a:moveTo>
                    <a:pt x="37630" y="0"/>
                  </a:moveTo>
                  <a:lnTo>
                    <a:pt x="1342124" y="0"/>
                  </a:lnTo>
                  <a:cubicBezTo>
                    <a:pt x="1352104" y="0"/>
                    <a:pt x="1361675" y="3965"/>
                    <a:pt x="1368732" y="11021"/>
                  </a:cubicBezTo>
                  <a:cubicBezTo>
                    <a:pt x="1375789" y="18078"/>
                    <a:pt x="1379753" y="27650"/>
                    <a:pt x="1379753" y="37630"/>
                  </a:cubicBezTo>
                  <a:lnTo>
                    <a:pt x="1379753" y="1699837"/>
                  </a:lnTo>
                  <a:cubicBezTo>
                    <a:pt x="1379753" y="1709817"/>
                    <a:pt x="1375789" y="1719388"/>
                    <a:pt x="1368732" y="1726445"/>
                  </a:cubicBezTo>
                  <a:cubicBezTo>
                    <a:pt x="1361675" y="1733502"/>
                    <a:pt x="1352104" y="1737467"/>
                    <a:pt x="1342124" y="1737467"/>
                  </a:cubicBezTo>
                  <a:lnTo>
                    <a:pt x="37630" y="1737467"/>
                  </a:lnTo>
                  <a:cubicBezTo>
                    <a:pt x="27650" y="1737467"/>
                    <a:pt x="18078" y="1733502"/>
                    <a:pt x="11021" y="1726445"/>
                  </a:cubicBezTo>
                  <a:cubicBezTo>
                    <a:pt x="3965" y="1719388"/>
                    <a:pt x="0" y="1709817"/>
                    <a:pt x="0" y="1699837"/>
                  </a:cubicBezTo>
                  <a:lnTo>
                    <a:pt x="0" y="37630"/>
                  </a:lnTo>
                  <a:cubicBezTo>
                    <a:pt x="0" y="27650"/>
                    <a:pt x="3965" y="18078"/>
                    <a:pt x="11021" y="11021"/>
                  </a:cubicBezTo>
                  <a:cubicBezTo>
                    <a:pt x="18078" y="3965"/>
                    <a:pt x="27650" y="0"/>
                    <a:pt x="37630" y="0"/>
                  </a:cubicBezTo>
                  <a:close/>
                </a:path>
              </a:pathLst>
            </a:custGeom>
            <a:solidFill>
              <a:srgbClr val="FFFFFF"/>
            </a:solidFill>
          </p:spPr>
        </p:sp>
        <p:sp>
          <p:nvSpPr>
            <p:cNvPr id="7" name="TextBox 7"/>
            <p:cNvSpPr txBox="1"/>
            <p:nvPr/>
          </p:nvSpPr>
          <p:spPr>
            <a:xfrm>
              <a:off x="0" y="38100"/>
              <a:ext cx="1379753" cy="1699367"/>
            </a:xfrm>
            <a:prstGeom prst="rect">
              <a:avLst/>
            </a:prstGeom>
          </p:spPr>
          <p:txBody>
            <a:bodyPr lIns="50800" tIns="50800" rIns="50800" bIns="50800" rtlCol="0" anchor="ctr"/>
            <a:lstStyle/>
            <a:p>
              <a:pPr algn="ctr">
                <a:lnSpc>
                  <a:spcPts val="2694"/>
                </a:lnSpc>
              </a:pPr>
              <a:endParaRPr/>
            </a:p>
          </p:txBody>
        </p:sp>
      </p:grpSp>
      <p:pic>
        <p:nvPicPr>
          <p:cNvPr id="49" name="Picture 48">
            <a:extLst>
              <a:ext uri="{FF2B5EF4-FFF2-40B4-BE49-F238E27FC236}">
                <a16:creationId xmlns:a16="http://schemas.microsoft.com/office/drawing/2014/main" id="{EFD0028E-848C-D31A-6928-5A115EDF9173}"/>
              </a:ext>
            </a:extLst>
          </p:cNvPr>
          <p:cNvPicPr>
            <a:picLocks noChangeAspect="1"/>
          </p:cNvPicPr>
          <p:nvPr/>
        </p:nvPicPr>
        <p:blipFill>
          <a:blip r:embed="rId2"/>
          <a:stretch>
            <a:fillRect/>
          </a:stretch>
        </p:blipFill>
        <p:spPr>
          <a:xfrm>
            <a:off x="1219200" y="4000500"/>
            <a:ext cx="6383065" cy="5383235"/>
          </a:xfrm>
          <a:prstGeom prst="rect">
            <a:avLst/>
          </a:prstGeom>
        </p:spPr>
      </p:pic>
      <p:grpSp>
        <p:nvGrpSpPr>
          <p:cNvPr id="51" name="Group 8">
            <a:extLst>
              <a:ext uri="{FF2B5EF4-FFF2-40B4-BE49-F238E27FC236}">
                <a16:creationId xmlns:a16="http://schemas.microsoft.com/office/drawing/2014/main" id="{40D82985-DECD-B727-509E-095ECEAE5841}"/>
              </a:ext>
            </a:extLst>
          </p:cNvPr>
          <p:cNvGrpSpPr/>
          <p:nvPr/>
        </p:nvGrpSpPr>
        <p:grpSpPr>
          <a:xfrm>
            <a:off x="2133600" y="876300"/>
            <a:ext cx="14706599" cy="2375148"/>
            <a:chOff x="-20069" y="-60207"/>
            <a:chExt cx="3732859" cy="625553"/>
          </a:xfrm>
        </p:grpSpPr>
        <p:sp>
          <p:nvSpPr>
            <p:cNvPr id="52" name="Freeform 9">
              <a:extLst>
                <a:ext uri="{FF2B5EF4-FFF2-40B4-BE49-F238E27FC236}">
                  <a16:creationId xmlns:a16="http://schemas.microsoft.com/office/drawing/2014/main" id="{0BAAB4B9-481F-8D20-F552-5A83EE462D99}"/>
                </a:ext>
              </a:extLst>
            </p:cNvPr>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sp>
        <p:sp>
          <p:nvSpPr>
            <p:cNvPr id="53" name="TextBox 10">
              <a:extLst>
                <a:ext uri="{FF2B5EF4-FFF2-40B4-BE49-F238E27FC236}">
                  <a16:creationId xmlns:a16="http://schemas.microsoft.com/office/drawing/2014/main" id="{7E11FABD-C375-0FFA-F819-0B3E1B9388E8}"/>
                </a:ext>
              </a:extLst>
            </p:cNvPr>
            <p:cNvSpPr txBox="1"/>
            <p:nvPr/>
          </p:nvSpPr>
          <p:spPr>
            <a:xfrm>
              <a:off x="-20069" y="-60207"/>
              <a:ext cx="3712790" cy="625553"/>
            </a:xfrm>
            <a:prstGeom prst="rect">
              <a:avLst/>
            </a:prstGeom>
          </p:spPr>
          <p:txBody>
            <a:bodyPr lIns="254000" tIns="254000" rIns="254000" bIns="254000" rtlCol="0" anchor="ctr"/>
            <a:lstStyle/>
            <a:p>
              <a:pPr marL="0" lvl="0" indent="0" algn="ct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Dựa</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vào</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những</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hiểu</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biết</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trong</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thực</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tế</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nêu</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những</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việc</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sử</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dụng</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điện</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trong</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cuộc</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sống</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hằng</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4800"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ngày</a:t>
              </a:r>
              <a:r>
                <a:rPr lang="en-US" sz="4800"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p>
          </p:txBody>
        </p:sp>
      </p:grpSp>
      <p:grpSp>
        <p:nvGrpSpPr>
          <p:cNvPr id="54" name="Group 53">
            <a:extLst>
              <a:ext uri="{FF2B5EF4-FFF2-40B4-BE49-F238E27FC236}">
                <a16:creationId xmlns:a16="http://schemas.microsoft.com/office/drawing/2014/main" id="{02B13D60-B224-FFFA-551C-914F2A454FBD}"/>
              </a:ext>
            </a:extLst>
          </p:cNvPr>
          <p:cNvGrpSpPr/>
          <p:nvPr/>
        </p:nvGrpSpPr>
        <p:grpSpPr>
          <a:xfrm>
            <a:off x="7543800" y="4305301"/>
            <a:ext cx="9067800" cy="2971797"/>
            <a:chOff x="870152" y="2373307"/>
            <a:chExt cx="5350158" cy="1618724"/>
          </a:xfrm>
        </p:grpSpPr>
        <p:sp>
          <p:nvSpPr>
            <p:cNvPr id="55" name="Rounded Rectangle 36">
              <a:extLst>
                <a:ext uri="{FF2B5EF4-FFF2-40B4-BE49-F238E27FC236}">
                  <a16:creationId xmlns:a16="http://schemas.microsoft.com/office/drawing/2014/main" id="{9E81CEFE-B2F6-6D90-BBAD-A73AE16741EC}"/>
                </a:ext>
              </a:extLst>
            </p:cNvPr>
            <p:cNvSpPr/>
            <p:nvPr/>
          </p:nvSpPr>
          <p:spPr>
            <a:xfrm>
              <a:off x="1769338" y="2373307"/>
              <a:ext cx="4450972" cy="1618724"/>
            </a:xfrm>
            <a:prstGeom prst="roundRect">
              <a:avLst/>
            </a:prstGeom>
            <a:solidFill>
              <a:srgbClr val="00B0F0">
                <a:alpha val="65000"/>
              </a:srgb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rPr>
                <a:t>Cá</a:t>
              </a:r>
              <a:r>
                <a:rPr lang="en-US" sz="3600" b="1" dirty="0">
                  <a:solidFill>
                    <a:srgbClr val="002060"/>
                  </a:solidFill>
                </a:rPr>
                <a:t> </a:t>
              </a:r>
              <a:r>
                <a:rPr lang="en-US" sz="3600" b="1" dirty="0" err="1">
                  <a:solidFill>
                    <a:srgbClr val="002060"/>
                  </a:solidFill>
                </a:rPr>
                <a:t>nhân</a:t>
              </a:r>
              <a:r>
                <a:rPr lang="en-US" sz="3600" b="1" dirty="0">
                  <a:solidFill>
                    <a:srgbClr val="002060"/>
                  </a:solidFill>
                </a:rPr>
                <a:t> </a:t>
              </a:r>
              <a:r>
                <a:rPr lang="en-US" sz="3600" b="1" dirty="0" err="1">
                  <a:solidFill>
                    <a:srgbClr val="002060"/>
                  </a:solidFill>
                </a:rPr>
                <a:t>ghi</a:t>
              </a:r>
              <a:r>
                <a:rPr lang="en-US" sz="3600" b="1" dirty="0">
                  <a:solidFill>
                    <a:srgbClr val="002060"/>
                  </a:solidFill>
                </a:rPr>
                <a:t> </a:t>
              </a:r>
              <a:r>
                <a:rPr lang="en-US" sz="3600" b="1" dirty="0" err="1">
                  <a:solidFill>
                    <a:srgbClr val="002060"/>
                  </a:solidFill>
                </a:rPr>
                <a:t>việc</a:t>
              </a:r>
              <a:r>
                <a:rPr lang="en-US" sz="3600" b="1" dirty="0">
                  <a:solidFill>
                    <a:srgbClr val="002060"/>
                  </a:solidFill>
                </a:rPr>
                <a:t> </a:t>
              </a:r>
              <a:r>
                <a:rPr lang="en-US" sz="3600" b="1" dirty="0" err="1">
                  <a:solidFill>
                    <a:srgbClr val="002060"/>
                  </a:solidFill>
                </a:rPr>
                <a:t>sử</a:t>
              </a:r>
              <a:r>
                <a:rPr lang="en-US" sz="3600" b="1" dirty="0">
                  <a:solidFill>
                    <a:srgbClr val="002060"/>
                  </a:solidFill>
                </a:rPr>
                <a:t>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điện</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cuộc</a:t>
              </a:r>
              <a:r>
                <a:rPr lang="en-US" sz="3600" b="1" dirty="0">
                  <a:solidFill>
                    <a:srgbClr val="002060"/>
                  </a:solidFill>
                </a:rPr>
                <a:t> </a:t>
              </a:r>
              <a:r>
                <a:rPr lang="en-US" sz="3600" b="1" dirty="0" err="1">
                  <a:solidFill>
                    <a:srgbClr val="002060"/>
                  </a:solidFill>
                </a:rPr>
                <a:t>sống</a:t>
              </a:r>
              <a:r>
                <a:rPr lang="en-US" sz="3600" b="1" dirty="0">
                  <a:solidFill>
                    <a:srgbClr val="002060"/>
                  </a:solidFill>
                </a:rPr>
                <a:t> </a:t>
              </a:r>
              <a:r>
                <a:rPr lang="en-US" sz="3600" b="1" dirty="0" err="1">
                  <a:solidFill>
                    <a:srgbClr val="002060"/>
                  </a:solidFill>
                </a:rPr>
                <a:t>hằng</a:t>
              </a:r>
              <a:r>
                <a:rPr lang="en-US" sz="3600" b="1" dirty="0">
                  <a:solidFill>
                    <a:srgbClr val="002060"/>
                  </a:solidFill>
                </a:rPr>
                <a:t> </a:t>
              </a:r>
              <a:r>
                <a:rPr lang="en-US" sz="3600" b="1" dirty="0" err="1">
                  <a:solidFill>
                    <a:srgbClr val="002060"/>
                  </a:solidFill>
                </a:rPr>
                <a:t>ngày</a:t>
              </a:r>
              <a:r>
                <a:rPr lang="en-US" sz="3600" b="1" dirty="0">
                  <a:solidFill>
                    <a:srgbClr val="002060"/>
                  </a:solidFill>
                </a:rPr>
                <a:t> </a:t>
              </a:r>
              <a:r>
                <a:rPr lang="en-US" sz="3600" b="1" dirty="0" err="1">
                  <a:solidFill>
                    <a:srgbClr val="002060"/>
                  </a:solidFill>
                </a:rPr>
                <a:t>vào</a:t>
              </a:r>
              <a:r>
                <a:rPr lang="en-US" sz="3600" b="1" dirty="0">
                  <a:solidFill>
                    <a:srgbClr val="002060"/>
                  </a:solidFill>
                </a:rPr>
                <a:t> </a:t>
              </a:r>
              <a:r>
                <a:rPr lang="en-US" sz="3600" b="1" dirty="0" err="1">
                  <a:solidFill>
                    <a:srgbClr val="002060"/>
                  </a:solidFill>
                </a:rPr>
                <a:t>mỗi</a:t>
              </a:r>
              <a:r>
                <a:rPr lang="en-US" sz="3600" b="1" dirty="0">
                  <a:solidFill>
                    <a:srgbClr val="002060"/>
                  </a:solidFill>
                </a:rPr>
                <a:t> </a:t>
              </a:r>
              <a:r>
                <a:rPr lang="en-US" sz="3600" b="1" dirty="0" err="1">
                  <a:solidFill>
                    <a:srgbClr val="002060"/>
                  </a:solidFill>
                </a:rPr>
                <a:t>góc</a:t>
              </a:r>
              <a:r>
                <a:rPr lang="en-US" sz="3600" b="1" dirty="0">
                  <a:solidFill>
                    <a:srgbClr val="002060"/>
                  </a:solidFill>
                </a:rPr>
                <a:t> </a:t>
              </a:r>
              <a:r>
                <a:rPr lang="en-US" sz="3600" b="1" dirty="0" err="1">
                  <a:solidFill>
                    <a:srgbClr val="002060"/>
                  </a:solidFill>
                </a:rPr>
                <a:t>khăn</a:t>
              </a:r>
              <a:r>
                <a:rPr lang="en-US" sz="3600" b="1" dirty="0">
                  <a:solidFill>
                    <a:srgbClr val="002060"/>
                  </a:solidFill>
                </a:rPr>
                <a:t> </a:t>
              </a:r>
              <a:r>
                <a:rPr lang="en-US" sz="3600" b="1" dirty="0" err="1">
                  <a:solidFill>
                    <a:srgbClr val="002060"/>
                  </a:solidFill>
                </a:rPr>
                <a:t>trải</a:t>
              </a:r>
              <a:r>
                <a:rPr lang="en-US" sz="3600" b="1" dirty="0">
                  <a:solidFill>
                    <a:srgbClr val="002060"/>
                  </a:solidFill>
                </a:rPr>
                <a:t> </a:t>
              </a:r>
              <a:r>
                <a:rPr lang="en-US" sz="3600" b="1" dirty="0" err="1">
                  <a:solidFill>
                    <a:srgbClr val="002060"/>
                  </a:solidFill>
                </a:rPr>
                <a:t>bàn</a:t>
              </a:r>
              <a:r>
                <a:rPr lang="en-US" sz="3600" b="1" dirty="0">
                  <a:solidFill>
                    <a:srgbClr val="002060"/>
                  </a:solidFill>
                </a:rPr>
                <a:t>, </a:t>
              </a:r>
              <a:r>
                <a:rPr lang="en-US" sz="3600" b="1" dirty="0" err="1">
                  <a:solidFill>
                    <a:srgbClr val="002060"/>
                  </a:solidFill>
                </a:rPr>
                <a:t>phần</a:t>
              </a:r>
              <a:r>
                <a:rPr lang="en-US" sz="3600" b="1" dirty="0">
                  <a:solidFill>
                    <a:srgbClr val="002060"/>
                  </a:solidFill>
                </a:rPr>
                <a:t> </a:t>
              </a:r>
              <a:r>
                <a:rPr lang="en-US" sz="3600" b="1" dirty="0" err="1">
                  <a:solidFill>
                    <a:srgbClr val="002060"/>
                  </a:solidFill>
                </a:rPr>
                <a:t>giữa</a:t>
              </a:r>
              <a:r>
                <a:rPr lang="en-US" sz="3600" b="1" dirty="0">
                  <a:solidFill>
                    <a:srgbClr val="002060"/>
                  </a:solidFill>
                </a:rPr>
                <a:t> </a:t>
              </a:r>
              <a:r>
                <a:rPr lang="en-US" sz="3600" b="1" dirty="0" err="1">
                  <a:solidFill>
                    <a:srgbClr val="002060"/>
                  </a:solidFill>
                </a:rPr>
                <a:t>khăn</a:t>
              </a:r>
              <a:r>
                <a:rPr lang="en-US" sz="3600" b="1" dirty="0">
                  <a:solidFill>
                    <a:srgbClr val="002060"/>
                  </a:solidFill>
                </a:rPr>
                <a:t> </a:t>
              </a:r>
              <a:r>
                <a:rPr lang="en-US" sz="3600" b="1" dirty="0" err="1">
                  <a:solidFill>
                    <a:srgbClr val="002060"/>
                  </a:solidFill>
                </a:rPr>
                <a:t>trải</a:t>
              </a:r>
              <a:r>
                <a:rPr lang="en-US" sz="3600" b="1" dirty="0">
                  <a:solidFill>
                    <a:srgbClr val="002060"/>
                  </a:solidFill>
                </a:rPr>
                <a:t> </a:t>
              </a:r>
              <a:r>
                <a:rPr lang="en-US" sz="3600" b="1" dirty="0" err="1">
                  <a:solidFill>
                    <a:srgbClr val="002060"/>
                  </a:solidFill>
                </a:rPr>
                <a:t>bàn</a:t>
              </a:r>
              <a:r>
                <a:rPr lang="en-US" sz="3600" b="1" dirty="0">
                  <a:solidFill>
                    <a:srgbClr val="002060"/>
                  </a:solidFill>
                </a:rPr>
                <a:t> </a:t>
              </a:r>
              <a:r>
                <a:rPr lang="en-US" sz="3600" b="1" dirty="0" err="1">
                  <a:solidFill>
                    <a:srgbClr val="002060"/>
                  </a:solidFill>
                </a:rPr>
                <a:t>ghi</a:t>
              </a:r>
              <a:r>
                <a:rPr lang="en-US" sz="3600" b="1" dirty="0">
                  <a:solidFill>
                    <a:srgbClr val="002060"/>
                  </a:solidFill>
                </a:rPr>
                <a:t> </a:t>
              </a:r>
              <a:r>
                <a:rPr lang="en-US" sz="3600" b="1" dirty="0" err="1">
                  <a:solidFill>
                    <a:srgbClr val="002060"/>
                  </a:solidFill>
                </a:rPr>
                <a:t>nội</a:t>
              </a:r>
              <a:r>
                <a:rPr lang="en-US" sz="3600" b="1" dirty="0">
                  <a:solidFill>
                    <a:srgbClr val="002060"/>
                  </a:solidFill>
                </a:rPr>
                <a:t> dung </a:t>
              </a:r>
              <a:r>
                <a:rPr lang="en-US" sz="3600" b="1" dirty="0" err="1">
                  <a:solidFill>
                    <a:srgbClr val="002060"/>
                  </a:solidFill>
                </a:rPr>
                <a:t>kết</a:t>
              </a:r>
              <a:r>
                <a:rPr lang="en-US" sz="3600" b="1" dirty="0">
                  <a:solidFill>
                    <a:srgbClr val="002060"/>
                  </a:solidFill>
                </a:rPr>
                <a:t> </a:t>
              </a:r>
              <a:r>
                <a:rPr lang="en-US" sz="3600" b="1" dirty="0" err="1">
                  <a:solidFill>
                    <a:srgbClr val="002060"/>
                  </a:solidFill>
                </a:rPr>
                <a:t>luận</a:t>
              </a:r>
              <a:r>
                <a:rPr lang="en-US" sz="3600" b="1" dirty="0">
                  <a:solidFill>
                    <a:srgbClr val="002060"/>
                  </a:solidFill>
                </a:rPr>
                <a:t> </a:t>
              </a:r>
              <a:r>
                <a:rPr lang="en-US" sz="3600" b="1" dirty="0" err="1">
                  <a:solidFill>
                    <a:srgbClr val="002060"/>
                  </a:solidFill>
                </a:rPr>
                <a:t>chung</a:t>
              </a:r>
              <a:r>
                <a:rPr lang="en-US" sz="3600" b="1" dirty="0">
                  <a:solidFill>
                    <a:srgbClr val="002060"/>
                  </a:solidFill>
                </a:rPr>
                <a:t> </a:t>
              </a:r>
              <a:r>
                <a:rPr lang="en-US" sz="3600" b="1" dirty="0" err="1">
                  <a:solidFill>
                    <a:srgbClr val="002060"/>
                  </a:solidFill>
                </a:rPr>
                <a:t>của</a:t>
              </a:r>
              <a:r>
                <a:rPr lang="en-US" sz="3600" b="1" dirty="0">
                  <a:solidFill>
                    <a:srgbClr val="002060"/>
                  </a:solidFill>
                </a:rPr>
                <a:t> </a:t>
              </a:r>
              <a:r>
                <a:rPr lang="en-US" sz="3600" b="1" dirty="0" err="1">
                  <a:solidFill>
                    <a:srgbClr val="002060"/>
                  </a:solidFill>
                </a:rPr>
                <a:t>nhóm</a:t>
              </a:r>
              <a:r>
                <a:rPr lang="en-US" sz="3600" b="1" dirty="0">
                  <a:solidFill>
                    <a:srgbClr val="002060"/>
                  </a:solidFill>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6" name="Picture 55">
              <a:extLst>
                <a:ext uri="{FF2B5EF4-FFF2-40B4-BE49-F238E27FC236}">
                  <a16:creationId xmlns:a16="http://schemas.microsoft.com/office/drawing/2014/main" id="{AE118FD6-A9B2-E7A4-89F8-20AB4B0CCB1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667" b="92167" l="7667" r="91500">
                          <a14:foregroundMark x1="35333" y1="13333" x2="29000" y2="27667"/>
                          <a14:foregroundMark x1="34333" y1="13833" x2="48833" y2="9833"/>
                          <a14:foregroundMark x1="49667" y1="11000" x2="59667" y2="22333"/>
                          <a14:foregroundMark x1="61000" y1="19667" x2="73833" y2="17333"/>
                          <a14:foregroundMark x1="75833" y1="20333" x2="83833" y2="29500"/>
                          <a14:foregroundMark x1="83333" y1="31667" x2="80167" y2="44500"/>
                          <a14:foregroundMark x1="82333" y1="44833" x2="89667" y2="54333"/>
                          <a14:foregroundMark x1="89333" y1="56167" x2="83667" y2="70000"/>
                          <a14:foregroundMark x1="72333" y1="72000" x2="69833" y2="79667"/>
                          <a14:foregroundMark x1="48833" y1="88333" x2="67000" y2="84000"/>
                          <a14:foregroundMark x1="42167" y1="80000" x2="47833" y2="86500"/>
                          <a14:foregroundMark x1="16500" y1="66333" x2="26333" y2="82333"/>
                          <a14:foregroundMark x1="54000" y1="90333" x2="63833" y2="88833"/>
                          <a14:foregroundMark x1="10500" y1="39667" x2="14167" y2="44333"/>
                          <a14:foregroundMark x1="23833" y1="27167" x2="14667" y2="35000"/>
                          <a14:foregroundMark x1="12167" y1="51333" x2="20500" y2="56167"/>
                        </a14:backgroundRemoval>
                      </a14:imgEffect>
                    </a14:imgLayer>
                  </a14:imgProps>
                </a:ext>
                <a:ext uri="{28A0092B-C50C-407E-A947-70E740481C1C}">
                  <a14:useLocalDpi xmlns:a14="http://schemas.microsoft.com/office/drawing/2010/main" val="0"/>
                </a:ext>
              </a:extLst>
            </a:blip>
            <a:stretch>
              <a:fillRect/>
            </a:stretch>
          </p:blipFill>
          <p:spPr>
            <a:xfrm>
              <a:off x="870152" y="2788364"/>
              <a:ext cx="1034064" cy="90174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anim calcmode="lin" valueType="num">
                                      <p:cBhvr>
                                        <p:cTn id="17" dur="1000" fill="hold"/>
                                        <p:tgtEl>
                                          <p:spTgt spid="54"/>
                                        </p:tgtEl>
                                        <p:attrNameLst>
                                          <p:attrName>ppt_x</p:attrName>
                                        </p:attrNameLst>
                                      </p:cBhvr>
                                      <p:tavLst>
                                        <p:tav tm="0">
                                          <p:val>
                                            <p:strVal val="#ppt_x"/>
                                          </p:val>
                                        </p:tav>
                                        <p:tav tm="100000">
                                          <p:val>
                                            <p:strVal val="#ppt_x"/>
                                          </p:val>
                                        </p:tav>
                                      </p:tavLst>
                                    </p:anim>
                                    <p:anim calcmode="lin" valueType="num">
                                      <p:cBhvr>
                                        <p:cTn id="1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123DD34-D619-8340-39BA-ED89EE3A01CB}"/>
              </a:ext>
            </a:extLst>
          </p:cNvPr>
          <p:cNvGrpSpPr/>
          <p:nvPr/>
        </p:nvGrpSpPr>
        <p:grpSpPr>
          <a:xfrm>
            <a:off x="0" y="0"/>
            <a:ext cx="18288000" cy="10287000"/>
            <a:chOff x="0" y="0"/>
            <a:chExt cx="12192000" cy="6858000"/>
          </a:xfrm>
        </p:grpSpPr>
        <p:pic>
          <p:nvPicPr>
            <p:cNvPr id="4" name="图片 3" descr="背景图案&#10;&#10;描述已自动生成">
              <a:extLst>
                <a:ext uri="{FF2B5EF4-FFF2-40B4-BE49-F238E27FC236}">
                  <a16:creationId xmlns:a16="http://schemas.microsoft.com/office/drawing/2014/main" id="{9D8A7912-2804-47E6-B3D7-0DEF6A3F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4">
              <a:extLst>
                <a:ext uri="{FF2B5EF4-FFF2-40B4-BE49-F238E27FC236}">
                  <a16:creationId xmlns:a16="http://schemas.microsoft.com/office/drawing/2014/main" id="{00F80387-61B7-B6BC-FAFF-617F00FBC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5347265"/>
            </a:xfrm>
            <a:prstGeom prst="rect">
              <a:avLst/>
            </a:prstGeom>
          </p:spPr>
        </p:pic>
      </p:grpSp>
      <p:pic>
        <p:nvPicPr>
          <p:cNvPr id="5" name="Picture 4">
            <a:extLst>
              <a:ext uri="{FF2B5EF4-FFF2-40B4-BE49-F238E27FC236}">
                <a16:creationId xmlns:a16="http://schemas.microsoft.com/office/drawing/2014/main" id="{04C128E4-A014-758F-0518-A9790EA1B3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3390900"/>
            <a:ext cx="9577344" cy="6637565"/>
          </a:xfrm>
          <a:prstGeom prst="rect">
            <a:avLst/>
          </a:prstGeom>
        </p:spPr>
      </p:pic>
      <p:pic>
        <p:nvPicPr>
          <p:cNvPr id="2" name="Picture 1">
            <a:extLst>
              <a:ext uri="{FF2B5EF4-FFF2-40B4-BE49-F238E27FC236}">
                <a16:creationId xmlns:a16="http://schemas.microsoft.com/office/drawing/2014/main" id="{067CA5C8-CE7E-42A7-28D8-7A62FB913FC5}"/>
              </a:ext>
            </a:extLst>
          </p:cNvPr>
          <p:cNvPicPr>
            <a:picLocks noChangeAspect="1"/>
          </p:cNvPicPr>
          <p:nvPr/>
        </p:nvPicPr>
        <p:blipFill>
          <a:blip r:embed="rId5"/>
          <a:stretch>
            <a:fillRect/>
          </a:stretch>
        </p:blipFill>
        <p:spPr>
          <a:xfrm>
            <a:off x="3487946" y="789521"/>
            <a:ext cx="11312109" cy="2889755"/>
          </a:xfrm>
          <a:prstGeom prst="rect">
            <a:avLst/>
          </a:prstGeom>
        </p:spPr>
      </p:pic>
    </p:spTree>
    <p:extLst>
      <p:ext uri="{BB962C8B-B14F-4D97-AF65-F5344CB8AC3E}">
        <p14:creationId xmlns:p14="http://schemas.microsoft.com/office/powerpoint/2010/main" val="374398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5143500"/>
            <a:ext cx="18669000" cy="5334000"/>
            <a:chOff x="0" y="0"/>
            <a:chExt cx="4741333" cy="1354667"/>
          </a:xfrm>
        </p:grpSpPr>
        <p:sp>
          <p:nvSpPr>
            <p:cNvPr id="3" name="Freeform 3"/>
            <p:cNvSpPr/>
            <p:nvPr/>
          </p:nvSpPr>
          <p:spPr>
            <a:xfrm>
              <a:off x="0" y="0"/>
              <a:ext cx="4741333" cy="1354667"/>
            </a:xfrm>
            <a:custGeom>
              <a:avLst/>
              <a:gdLst/>
              <a:ahLst/>
              <a:cxnLst/>
              <a:rect l="l" t="t" r="r" b="b"/>
              <a:pathLst>
                <a:path w="4741333" h="1354667">
                  <a:moveTo>
                    <a:pt x="0" y="0"/>
                  </a:moveTo>
                  <a:lnTo>
                    <a:pt x="4741333" y="0"/>
                  </a:lnTo>
                  <a:lnTo>
                    <a:pt x="4741333" y="1354667"/>
                  </a:lnTo>
                  <a:lnTo>
                    <a:pt x="0" y="1354667"/>
                  </a:lnTo>
                  <a:close/>
                </a:path>
              </a:pathLst>
            </a:custGeom>
            <a:solidFill>
              <a:srgbClr val="384766"/>
            </a:solidFill>
            <a:ln cap="sq">
              <a:noFill/>
              <a:prstDash val="solid"/>
              <a:miter/>
            </a:ln>
          </p:spPr>
        </p:sp>
        <p:sp>
          <p:nvSpPr>
            <p:cNvPr id="4" name="TextBox 4"/>
            <p:cNvSpPr txBox="1"/>
            <p:nvPr/>
          </p:nvSpPr>
          <p:spPr>
            <a:xfrm>
              <a:off x="0" y="38100"/>
              <a:ext cx="4741333" cy="1316567"/>
            </a:xfrm>
            <a:prstGeom prst="rect">
              <a:avLst/>
            </a:prstGeom>
          </p:spPr>
          <p:txBody>
            <a:bodyPr lIns="50800" tIns="50800" rIns="50800" bIns="50800" rtlCol="0" anchor="ctr"/>
            <a:lstStyle/>
            <a:p>
              <a:pPr marL="0" lvl="0" indent="0" algn="ctr">
                <a:lnSpc>
                  <a:spcPts val="2694"/>
                </a:lnSpc>
                <a:spcBef>
                  <a:spcPct val="0"/>
                </a:spcBef>
              </a:pPr>
              <a:endParaRPr/>
            </a:p>
          </p:txBody>
        </p:sp>
      </p:grpSp>
      <p:grpSp>
        <p:nvGrpSpPr>
          <p:cNvPr id="5" name="Group 5"/>
          <p:cNvGrpSpPr/>
          <p:nvPr/>
        </p:nvGrpSpPr>
        <p:grpSpPr>
          <a:xfrm>
            <a:off x="1143000" y="1143000"/>
            <a:ext cx="16002000" cy="8382000"/>
            <a:chOff x="0" y="0"/>
            <a:chExt cx="4214519" cy="2207605"/>
          </a:xfrm>
        </p:grpSpPr>
        <p:sp>
          <p:nvSpPr>
            <p:cNvPr id="6" name="Freeform 6"/>
            <p:cNvSpPr/>
            <p:nvPr/>
          </p:nvSpPr>
          <p:spPr>
            <a:xfrm>
              <a:off x="0" y="0"/>
              <a:ext cx="4214518" cy="2207605"/>
            </a:xfrm>
            <a:custGeom>
              <a:avLst/>
              <a:gdLst/>
              <a:ahLst/>
              <a:cxnLst/>
              <a:rect l="l" t="t" r="r" b="b"/>
              <a:pathLst>
                <a:path w="4214518" h="2207605">
                  <a:moveTo>
                    <a:pt x="12095" y="0"/>
                  </a:moveTo>
                  <a:lnTo>
                    <a:pt x="4202423" y="0"/>
                  </a:lnTo>
                  <a:cubicBezTo>
                    <a:pt x="4205631" y="0"/>
                    <a:pt x="4208707" y="1274"/>
                    <a:pt x="4210976" y="3543"/>
                  </a:cubicBezTo>
                  <a:cubicBezTo>
                    <a:pt x="4213244" y="5811"/>
                    <a:pt x="4214518" y="8887"/>
                    <a:pt x="4214518" y="12095"/>
                  </a:cubicBezTo>
                  <a:lnTo>
                    <a:pt x="4214518" y="2195510"/>
                  </a:lnTo>
                  <a:cubicBezTo>
                    <a:pt x="4214518" y="2198718"/>
                    <a:pt x="4213244" y="2201794"/>
                    <a:pt x="4210976" y="2204062"/>
                  </a:cubicBezTo>
                  <a:cubicBezTo>
                    <a:pt x="4208707" y="2206331"/>
                    <a:pt x="4205631" y="2207605"/>
                    <a:pt x="4202423" y="2207605"/>
                  </a:cubicBezTo>
                  <a:lnTo>
                    <a:pt x="12095" y="2207605"/>
                  </a:lnTo>
                  <a:cubicBezTo>
                    <a:pt x="8887" y="2207605"/>
                    <a:pt x="5811" y="2206331"/>
                    <a:pt x="3543" y="2204062"/>
                  </a:cubicBezTo>
                  <a:cubicBezTo>
                    <a:pt x="1274" y="2201794"/>
                    <a:pt x="0" y="2198718"/>
                    <a:pt x="0" y="2195510"/>
                  </a:cubicBezTo>
                  <a:lnTo>
                    <a:pt x="0" y="12095"/>
                  </a:lnTo>
                  <a:cubicBezTo>
                    <a:pt x="0" y="8887"/>
                    <a:pt x="1274" y="5811"/>
                    <a:pt x="3543" y="3543"/>
                  </a:cubicBezTo>
                  <a:cubicBezTo>
                    <a:pt x="5811" y="1274"/>
                    <a:pt x="8887" y="0"/>
                    <a:pt x="12095" y="0"/>
                  </a:cubicBezTo>
                  <a:close/>
                </a:path>
              </a:pathLst>
            </a:custGeom>
            <a:solidFill>
              <a:srgbClr val="FFFFFF"/>
            </a:solidFill>
            <a:ln cap="rnd">
              <a:noFill/>
              <a:prstDash val="solid"/>
              <a:round/>
            </a:ln>
          </p:spPr>
        </p:sp>
        <p:sp>
          <p:nvSpPr>
            <p:cNvPr id="7" name="TextBox 7"/>
            <p:cNvSpPr txBox="1"/>
            <p:nvPr/>
          </p:nvSpPr>
          <p:spPr>
            <a:xfrm>
              <a:off x="0" y="-38100"/>
              <a:ext cx="4214519" cy="2245705"/>
            </a:xfrm>
            <a:prstGeom prst="rect">
              <a:avLst/>
            </a:prstGeom>
          </p:spPr>
          <p:txBody>
            <a:bodyPr lIns="101600" tIns="101600" rIns="101600" bIns="101600" rtlCol="0" anchor="ctr"/>
            <a:lstStyle/>
            <a:p>
              <a:pPr marL="0" lvl="0" indent="0" algn="ctr">
                <a:lnSpc>
                  <a:spcPts val="5199"/>
                </a:lnSpc>
                <a:spcBef>
                  <a:spcPct val="0"/>
                </a:spcBef>
              </a:pPr>
              <a:endParaRPr/>
            </a:p>
          </p:txBody>
        </p:sp>
      </p:grpSp>
      <p:grpSp>
        <p:nvGrpSpPr>
          <p:cNvPr id="8" name="Group 8"/>
          <p:cNvGrpSpPr/>
          <p:nvPr/>
        </p:nvGrpSpPr>
        <p:grpSpPr>
          <a:xfrm>
            <a:off x="2057400" y="876300"/>
            <a:ext cx="14097000" cy="1181100"/>
            <a:chOff x="0" y="0"/>
            <a:chExt cx="3712790" cy="501728"/>
          </a:xfrm>
        </p:grpSpPr>
        <p:sp>
          <p:nvSpPr>
            <p:cNvPr id="9" name="Freeform 9"/>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sp>
        <p:sp>
          <p:nvSpPr>
            <p:cNvPr id="10" name="TextBox 10"/>
            <p:cNvSpPr txBox="1"/>
            <p:nvPr/>
          </p:nvSpPr>
          <p:spPr>
            <a:xfrm>
              <a:off x="0" y="-123825"/>
              <a:ext cx="3712790" cy="625553"/>
            </a:xfrm>
            <a:prstGeom prst="rect">
              <a:avLst/>
            </a:prstGeom>
          </p:spPr>
          <p:txBody>
            <a:bodyPr lIns="254000" tIns="254000" rIns="254000" bIns="254000" rtlCol="0" anchor="ctr"/>
            <a:lstStyle/>
            <a:p>
              <a:pPr marL="0" lvl="0" indent="0" algn="ctr">
                <a:lnSpc>
                  <a:spcPts val="7699"/>
                </a:lnSpc>
              </a:pPr>
              <a:r>
                <a:rPr lang="en-US" sz="6999"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Điện</a:t>
              </a:r>
              <a:r>
                <a:rPr lang="en-US" sz="6999"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6999"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dùng</a:t>
              </a:r>
              <a:r>
                <a:rPr lang="en-US" sz="6999"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6999"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để</a:t>
              </a:r>
              <a:r>
                <a:rPr lang="en-US" sz="6999"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6999"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thắp</a:t>
              </a:r>
              <a:r>
                <a:rPr lang="en-US" sz="6999" b="1" dirty="0">
                  <a:solidFill>
                    <a:srgbClr val="000001"/>
                  </a:solidFill>
                  <a:latin typeface="Cambria" panose="02040503050406030204" pitchFamily="18" charset="0"/>
                  <a:ea typeface="Cambria" panose="02040503050406030204" pitchFamily="18" charset="0"/>
                  <a:cs typeface="Agrandir Narrow Ultra-Bold"/>
                  <a:sym typeface="Agrandir Narrow Ultra-Bold"/>
                </a:rPr>
                <a:t> </a:t>
              </a:r>
              <a:r>
                <a:rPr lang="en-US" sz="6999" b="1" dirty="0" err="1">
                  <a:solidFill>
                    <a:srgbClr val="000001"/>
                  </a:solidFill>
                  <a:latin typeface="Cambria" panose="02040503050406030204" pitchFamily="18" charset="0"/>
                  <a:ea typeface="Cambria" panose="02040503050406030204" pitchFamily="18" charset="0"/>
                  <a:cs typeface="Agrandir Narrow Ultra-Bold"/>
                  <a:sym typeface="Agrandir Narrow Ultra-Bold"/>
                </a:rPr>
                <a:t>sáng</a:t>
              </a:r>
              <a:r>
                <a:rPr lang="en-US" sz="6999" b="1" dirty="0">
                  <a:solidFill>
                    <a:srgbClr val="000001"/>
                  </a:solidFill>
                  <a:latin typeface="Cambria" panose="02040503050406030204" pitchFamily="18" charset="0"/>
                  <a:ea typeface="Cambria" panose="02040503050406030204" pitchFamily="18" charset="0"/>
                  <a:cs typeface="Agrandir Narrow Ultra-Bold"/>
                  <a:sym typeface="Agrandir Narrow Ultra-Bold"/>
                </a:rPr>
                <a:t>:</a:t>
              </a:r>
            </a:p>
          </p:txBody>
        </p:sp>
      </p:grpSp>
      <p:pic>
        <p:nvPicPr>
          <p:cNvPr id="1026" name="Picture 2" descr="Gợi ý cách lựa chọn và sử dụng đèn chiếu sáng tiết kiệm điện">
            <a:extLst>
              <a:ext uri="{FF2B5EF4-FFF2-40B4-BE49-F238E27FC236}">
                <a16:creationId xmlns:a16="http://schemas.microsoft.com/office/drawing/2014/main" id="{5CDAD933-23D5-6FEA-47FD-54CB9FDE2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781300"/>
            <a:ext cx="10160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5143500"/>
            <a:ext cx="18669000" cy="5334000"/>
            <a:chOff x="0" y="0"/>
            <a:chExt cx="4741333" cy="1354667"/>
          </a:xfrm>
        </p:grpSpPr>
        <p:sp>
          <p:nvSpPr>
            <p:cNvPr id="3" name="Freeform 3"/>
            <p:cNvSpPr/>
            <p:nvPr/>
          </p:nvSpPr>
          <p:spPr>
            <a:xfrm>
              <a:off x="0" y="0"/>
              <a:ext cx="4741333" cy="1354667"/>
            </a:xfrm>
            <a:custGeom>
              <a:avLst/>
              <a:gdLst/>
              <a:ahLst/>
              <a:cxnLst/>
              <a:rect l="l" t="t" r="r" b="b"/>
              <a:pathLst>
                <a:path w="4741333" h="1354667">
                  <a:moveTo>
                    <a:pt x="0" y="0"/>
                  </a:moveTo>
                  <a:lnTo>
                    <a:pt x="4741333" y="0"/>
                  </a:lnTo>
                  <a:lnTo>
                    <a:pt x="4741333" y="1354667"/>
                  </a:lnTo>
                  <a:lnTo>
                    <a:pt x="0" y="1354667"/>
                  </a:lnTo>
                  <a:close/>
                </a:path>
              </a:pathLst>
            </a:custGeom>
            <a:solidFill>
              <a:srgbClr val="384766"/>
            </a:solidFill>
            <a:ln cap="sq">
              <a:noFill/>
              <a:prstDash val="solid"/>
              <a:miter/>
            </a:ln>
          </p:spPr>
        </p:sp>
        <p:sp>
          <p:nvSpPr>
            <p:cNvPr id="4" name="TextBox 4"/>
            <p:cNvSpPr txBox="1"/>
            <p:nvPr/>
          </p:nvSpPr>
          <p:spPr>
            <a:xfrm>
              <a:off x="0" y="38100"/>
              <a:ext cx="4741333" cy="1316567"/>
            </a:xfrm>
            <a:prstGeom prst="rect">
              <a:avLst/>
            </a:prstGeom>
          </p:spPr>
          <p:txBody>
            <a:bodyPr lIns="50800" tIns="50800" rIns="50800" bIns="50800" rtlCol="0" anchor="ctr"/>
            <a:lstStyle/>
            <a:p>
              <a:pPr marL="0" marR="0" lvl="0" indent="0" algn="ctr" defTabSz="914400" rtl="0" eaLnBrk="1" fontAlgn="auto" latinLnBrk="0" hangingPunct="1">
                <a:lnSpc>
                  <a:spcPts val="2694"/>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143000" y="1143000"/>
            <a:ext cx="16002000" cy="8382000"/>
            <a:chOff x="0" y="0"/>
            <a:chExt cx="4214519" cy="2207605"/>
          </a:xfrm>
        </p:grpSpPr>
        <p:sp>
          <p:nvSpPr>
            <p:cNvPr id="6" name="Freeform 6"/>
            <p:cNvSpPr/>
            <p:nvPr/>
          </p:nvSpPr>
          <p:spPr>
            <a:xfrm>
              <a:off x="0" y="0"/>
              <a:ext cx="4214518" cy="2207605"/>
            </a:xfrm>
            <a:custGeom>
              <a:avLst/>
              <a:gdLst/>
              <a:ahLst/>
              <a:cxnLst/>
              <a:rect l="l" t="t" r="r" b="b"/>
              <a:pathLst>
                <a:path w="4214518" h="2207605">
                  <a:moveTo>
                    <a:pt x="12095" y="0"/>
                  </a:moveTo>
                  <a:lnTo>
                    <a:pt x="4202423" y="0"/>
                  </a:lnTo>
                  <a:cubicBezTo>
                    <a:pt x="4205631" y="0"/>
                    <a:pt x="4208707" y="1274"/>
                    <a:pt x="4210976" y="3543"/>
                  </a:cubicBezTo>
                  <a:cubicBezTo>
                    <a:pt x="4213244" y="5811"/>
                    <a:pt x="4214518" y="8887"/>
                    <a:pt x="4214518" y="12095"/>
                  </a:cubicBezTo>
                  <a:lnTo>
                    <a:pt x="4214518" y="2195510"/>
                  </a:lnTo>
                  <a:cubicBezTo>
                    <a:pt x="4214518" y="2198718"/>
                    <a:pt x="4213244" y="2201794"/>
                    <a:pt x="4210976" y="2204062"/>
                  </a:cubicBezTo>
                  <a:cubicBezTo>
                    <a:pt x="4208707" y="2206331"/>
                    <a:pt x="4205631" y="2207605"/>
                    <a:pt x="4202423" y="2207605"/>
                  </a:cubicBezTo>
                  <a:lnTo>
                    <a:pt x="12095" y="2207605"/>
                  </a:lnTo>
                  <a:cubicBezTo>
                    <a:pt x="8887" y="2207605"/>
                    <a:pt x="5811" y="2206331"/>
                    <a:pt x="3543" y="2204062"/>
                  </a:cubicBezTo>
                  <a:cubicBezTo>
                    <a:pt x="1274" y="2201794"/>
                    <a:pt x="0" y="2198718"/>
                    <a:pt x="0" y="2195510"/>
                  </a:cubicBezTo>
                  <a:lnTo>
                    <a:pt x="0" y="12095"/>
                  </a:lnTo>
                  <a:cubicBezTo>
                    <a:pt x="0" y="8887"/>
                    <a:pt x="1274" y="5811"/>
                    <a:pt x="3543" y="3543"/>
                  </a:cubicBezTo>
                  <a:cubicBezTo>
                    <a:pt x="5811" y="1274"/>
                    <a:pt x="8887" y="0"/>
                    <a:pt x="12095" y="0"/>
                  </a:cubicBezTo>
                  <a:close/>
                </a:path>
              </a:pathLst>
            </a:custGeom>
            <a:solidFill>
              <a:srgbClr val="FFFFFF"/>
            </a:solidFill>
            <a:ln cap="rnd">
              <a:noFill/>
              <a:prstDash val="solid"/>
              <a:round/>
            </a:ln>
          </p:spPr>
        </p:sp>
        <p:sp>
          <p:nvSpPr>
            <p:cNvPr id="7" name="TextBox 7"/>
            <p:cNvSpPr txBox="1"/>
            <p:nvPr/>
          </p:nvSpPr>
          <p:spPr>
            <a:xfrm>
              <a:off x="0" y="-38100"/>
              <a:ext cx="4214519" cy="2245705"/>
            </a:xfrm>
            <a:prstGeom prst="rect">
              <a:avLst/>
            </a:prstGeom>
          </p:spPr>
          <p:txBody>
            <a:bodyPr lIns="101600" tIns="101600" rIns="101600" bIns="1016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2057400" y="876300"/>
            <a:ext cx="14097000" cy="1181100"/>
            <a:chOff x="0" y="0"/>
            <a:chExt cx="3712790" cy="501728"/>
          </a:xfrm>
        </p:grpSpPr>
        <p:sp>
          <p:nvSpPr>
            <p:cNvPr id="9" name="Freeform 9"/>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sp>
        <p:sp>
          <p:nvSpPr>
            <p:cNvPr id="10" name="TextBox 10"/>
            <p:cNvSpPr txBox="1"/>
            <p:nvPr/>
          </p:nvSpPr>
          <p:spPr>
            <a:xfrm>
              <a:off x="0" y="-123825"/>
              <a:ext cx="3712790" cy="625553"/>
            </a:xfrm>
            <a:prstGeom prst="rect">
              <a:avLst/>
            </a:prstGeom>
          </p:spPr>
          <p:txBody>
            <a:bodyPr lIns="254000" tIns="254000" rIns="254000" bIns="254000" rtlCol="0" anchor="ctr"/>
            <a:lstStyle/>
            <a:p>
              <a:pPr marL="0" marR="0" lvl="0" indent="0" algn="ctr" defTabSz="914400" rtl="0" eaLnBrk="1" fontAlgn="auto" latinLnBrk="0" hangingPunct="1">
                <a:lnSpc>
                  <a:spcPts val="7699"/>
                </a:lnSpc>
                <a:spcBef>
                  <a:spcPts val="0"/>
                </a:spcBef>
                <a:spcAft>
                  <a:spcPts val="0"/>
                </a:spcAft>
                <a:buClrTx/>
                <a:buSzTx/>
                <a:buFontTx/>
                <a:buNone/>
                <a:tabLst/>
                <a:defRPr/>
              </a:pP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Điện</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dùng</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để</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sấy</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khô</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a:t>
              </a:r>
            </a:p>
          </p:txBody>
        </p:sp>
      </p:grpSp>
      <p:pic>
        <p:nvPicPr>
          <p:cNvPr id="2050" name="Picture 2" descr="Sinh viên chế tạo hệ thống sấy hồng ngoại thông minh - Tuổi Trẻ Online">
            <a:extLst>
              <a:ext uri="{FF2B5EF4-FFF2-40B4-BE49-F238E27FC236}">
                <a16:creationId xmlns:a16="http://schemas.microsoft.com/office/drawing/2014/main" id="{5EFE55B5-8B54-8F08-21D6-CDF217C94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33700"/>
            <a:ext cx="9984154"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5143500"/>
            <a:ext cx="18669000" cy="5334000"/>
            <a:chOff x="0" y="0"/>
            <a:chExt cx="4741333" cy="1354667"/>
          </a:xfrm>
        </p:grpSpPr>
        <p:sp>
          <p:nvSpPr>
            <p:cNvPr id="3" name="Freeform 3"/>
            <p:cNvSpPr/>
            <p:nvPr/>
          </p:nvSpPr>
          <p:spPr>
            <a:xfrm>
              <a:off x="0" y="0"/>
              <a:ext cx="4741333" cy="1354667"/>
            </a:xfrm>
            <a:custGeom>
              <a:avLst/>
              <a:gdLst/>
              <a:ahLst/>
              <a:cxnLst/>
              <a:rect l="l" t="t" r="r" b="b"/>
              <a:pathLst>
                <a:path w="4741333" h="1354667">
                  <a:moveTo>
                    <a:pt x="0" y="0"/>
                  </a:moveTo>
                  <a:lnTo>
                    <a:pt x="4741333" y="0"/>
                  </a:lnTo>
                  <a:lnTo>
                    <a:pt x="4741333" y="1354667"/>
                  </a:lnTo>
                  <a:lnTo>
                    <a:pt x="0" y="1354667"/>
                  </a:lnTo>
                  <a:close/>
                </a:path>
              </a:pathLst>
            </a:custGeom>
            <a:solidFill>
              <a:srgbClr val="384766"/>
            </a:solidFill>
            <a:ln cap="sq">
              <a:noFill/>
              <a:prstDash val="solid"/>
              <a:miter/>
            </a:ln>
          </p:spPr>
        </p:sp>
        <p:sp>
          <p:nvSpPr>
            <p:cNvPr id="4" name="TextBox 4"/>
            <p:cNvSpPr txBox="1"/>
            <p:nvPr/>
          </p:nvSpPr>
          <p:spPr>
            <a:xfrm>
              <a:off x="0" y="38100"/>
              <a:ext cx="4741333" cy="1316567"/>
            </a:xfrm>
            <a:prstGeom prst="rect">
              <a:avLst/>
            </a:prstGeom>
          </p:spPr>
          <p:txBody>
            <a:bodyPr lIns="50800" tIns="50800" rIns="50800" bIns="50800" rtlCol="0" anchor="ctr"/>
            <a:lstStyle/>
            <a:p>
              <a:pPr marL="0" marR="0" lvl="0" indent="0" algn="ctr" defTabSz="914400" rtl="0" eaLnBrk="1" fontAlgn="auto" latinLnBrk="0" hangingPunct="1">
                <a:lnSpc>
                  <a:spcPts val="2694"/>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143000" y="1143000"/>
            <a:ext cx="16002000" cy="8382000"/>
            <a:chOff x="0" y="0"/>
            <a:chExt cx="4214519" cy="2207605"/>
          </a:xfrm>
        </p:grpSpPr>
        <p:sp>
          <p:nvSpPr>
            <p:cNvPr id="6" name="Freeform 6"/>
            <p:cNvSpPr/>
            <p:nvPr/>
          </p:nvSpPr>
          <p:spPr>
            <a:xfrm>
              <a:off x="0" y="0"/>
              <a:ext cx="4214518" cy="2207605"/>
            </a:xfrm>
            <a:custGeom>
              <a:avLst/>
              <a:gdLst/>
              <a:ahLst/>
              <a:cxnLst/>
              <a:rect l="l" t="t" r="r" b="b"/>
              <a:pathLst>
                <a:path w="4214518" h="2207605">
                  <a:moveTo>
                    <a:pt x="12095" y="0"/>
                  </a:moveTo>
                  <a:lnTo>
                    <a:pt x="4202423" y="0"/>
                  </a:lnTo>
                  <a:cubicBezTo>
                    <a:pt x="4205631" y="0"/>
                    <a:pt x="4208707" y="1274"/>
                    <a:pt x="4210976" y="3543"/>
                  </a:cubicBezTo>
                  <a:cubicBezTo>
                    <a:pt x="4213244" y="5811"/>
                    <a:pt x="4214518" y="8887"/>
                    <a:pt x="4214518" y="12095"/>
                  </a:cubicBezTo>
                  <a:lnTo>
                    <a:pt x="4214518" y="2195510"/>
                  </a:lnTo>
                  <a:cubicBezTo>
                    <a:pt x="4214518" y="2198718"/>
                    <a:pt x="4213244" y="2201794"/>
                    <a:pt x="4210976" y="2204062"/>
                  </a:cubicBezTo>
                  <a:cubicBezTo>
                    <a:pt x="4208707" y="2206331"/>
                    <a:pt x="4205631" y="2207605"/>
                    <a:pt x="4202423" y="2207605"/>
                  </a:cubicBezTo>
                  <a:lnTo>
                    <a:pt x="12095" y="2207605"/>
                  </a:lnTo>
                  <a:cubicBezTo>
                    <a:pt x="8887" y="2207605"/>
                    <a:pt x="5811" y="2206331"/>
                    <a:pt x="3543" y="2204062"/>
                  </a:cubicBezTo>
                  <a:cubicBezTo>
                    <a:pt x="1274" y="2201794"/>
                    <a:pt x="0" y="2198718"/>
                    <a:pt x="0" y="2195510"/>
                  </a:cubicBezTo>
                  <a:lnTo>
                    <a:pt x="0" y="12095"/>
                  </a:lnTo>
                  <a:cubicBezTo>
                    <a:pt x="0" y="8887"/>
                    <a:pt x="1274" y="5811"/>
                    <a:pt x="3543" y="3543"/>
                  </a:cubicBezTo>
                  <a:cubicBezTo>
                    <a:pt x="5811" y="1274"/>
                    <a:pt x="8887" y="0"/>
                    <a:pt x="12095" y="0"/>
                  </a:cubicBezTo>
                  <a:close/>
                </a:path>
              </a:pathLst>
            </a:custGeom>
            <a:solidFill>
              <a:srgbClr val="FFFFFF"/>
            </a:solidFill>
            <a:ln cap="rnd">
              <a:noFill/>
              <a:prstDash val="solid"/>
              <a:round/>
            </a:ln>
          </p:spPr>
        </p:sp>
        <p:sp>
          <p:nvSpPr>
            <p:cNvPr id="7" name="TextBox 7"/>
            <p:cNvSpPr txBox="1"/>
            <p:nvPr/>
          </p:nvSpPr>
          <p:spPr>
            <a:xfrm>
              <a:off x="0" y="-38100"/>
              <a:ext cx="4214519" cy="2245705"/>
            </a:xfrm>
            <a:prstGeom prst="rect">
              <a:avLst/>
            </a:prstGeom>
          </p:spPr>
          <p:txBody>
            <a:bodyPr lIns="101600" tIns="101600" rIns="101600" bIns="1016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2057400" y="876300"/>
            <a:ext cx="14097000" cy="1181100"/>
            <a:chOff x="0" y="0"/>
            <a:chExt cx="3712790" cy="501728"/>
          </a:xfrm>
        </p:grpSpPr>
        <p:sp>
          <p:nvSpPr>
            <p:cNvPr id="9" name="Freeform 9"/>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sp>
        <p:sp>
          <p:nvSpPr>
            <p:cNvPr id="10" name="TextBox 10"/>
            <p:cNvSpPr txBox="1"/>
            <p:nvPr/>
          </p:nvSpPr>
          <p:spPr>
            <a:xfrm>
              <a:off x="0" y="-123825"/>
              <a:ext cx="3712790" cy="625553"/>
            </a:xfrm>
            <a:prstGeom prst="rect">
              <a:avLst/>
            </a:prstGeom>
          </p:spPr>
          <p:txBody>
            <a:bodyPr lIns="254000" tIns="254000" rIns="254000" bIns="254000" rtlCol="0" anchor="ctr"/>
            <a:lstStyle/>
            <a:p>
              <a:pPr marL="0" marR="0" lvl="0" indent="0" algn="ctr" defTabSz="914400" rtl="0" eaLnBrk="1" fontAlgn="auto" latinLnBrk="0" hangingPunct="1">
                <a:lnSpc>
                  <a:spcPts val="7699"/>
                </a:lnSpc>
                <a:spcBef>
                  <a:spcPts val="0"/>
                </a:spcBef>
                <a:spcAft>
                  <a:spcPts val="0"/>
                </a:spcAft>
                <a:buClrTx/>
                <a:buSzTx/>
                <a:buFontTx/>
                <a:buNone/>
                <a:tabLst/>
                <a:defRPr/>
              </a:pP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Điện</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dùng</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để</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đun</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nấu</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thức</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6999"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ăn</a:t>
              </a:r>
              <a:r>
                <a:rPr kumimoji="0" lang="en-US" sz="6999"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a:t>
              </a:r>
            </a:p>
          </p:txBody>
        </p:sp>
      </p:grpSp>
      <p:pic>
        <p:nvPicPr>
          <p:cNvPr id="3074" name="Picture 2" descr="Nên sử dụng loại bếp đun nấu nào để tiết kiệm năng lượng?">
            <a:extLst>
              <a:ext uri="{FF2B5EF4-FFF2-40B4-BE49-F238E27FC236}">
                <a16:creationId xmlns:a16="http://schemas.microsoft.com/office/drawing/2014/main" id="{ACDB0698-FE16-B59E-A502-B6DFF4224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543300"/>
            <a:ext cx="11049000" cy="47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331</Words>
  <Application>Microsoft Office PowerPoint</Application>
  <PresentationFormat>Custom</PresentationFormat>
  <Paragraphs>22</Paragraphs>
  <Slides>20</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Agrandir Narrow Ultra-Bold</vt:lpstr>
      <vt:lpstr>Arial</vt:lpstr>
      <vt:lpstr>Arial-Rounded</vt:lpstr>
      <vt:lpstr>Calibri</vt:lpstr>
      <vt:lpstr>Cambria</vt:lpstr>
      <vt:lpstr>思源黑体 CN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Back to School Banner Landscape (Bài thuyết trình)</dc:title>
  <dc:creator>thao</dc:creator>
  <cp:lastModifiedBy>HN27112024</cp:lastModifiedBy>
  <cp:revision>42</cp:revision>
  <dcterms:created xsi:type="dcterms:W3CDTF">2006-08-16T00:00:00Z</dcterms:created>
  <dcterms:modified xsi:type="dcterms:W3CDTF">2025-11-09T04:00:44Z</dcterms:modified>
  <dc:identifier>DAGMx3oqY8g</dc:identifier>
</cp:coreProperties>
</file>