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63" r:id="rId3"/>
    <p:sldId id="269" r:id="rId4"/>
    <p:sldId id="275" r:id="rId5"/>
    <p:sldId id="274" r:id="rId6"/>
  </p:sldIdLst>
  <p:sldSz cx="18288000" cy="10287000"/>
  <p:notesSz cx="6858000" cy="9144000"/>
  <p:embeddedFontLs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A3"/>
    <a:srgbClr val="E4F4FB"/>
    <a:srgbClr val="39A046"/>
    <a:srgbClr val="3AA447"/>
    <a:srgbClr val="328F3E"/>
    <a:srgbClr val="359645"/>
    <a:srgbClr val="318A3B"/>
    <a:srgbClr val="3AB449"/>
    <a:srgbClr val="BCB8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9D4A-D498-425F-ACC7-A0FB166681B5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E9CFE-1486-4C09-AB40-CEF77A599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9C4A463-5379-F7AE-D5F9-EFED0D53F169}"/>
              </a:ext>
            </a:extLst>
          </p:cNvPr>
          <p:cNvGrpSpPr/>
          <p:nvPr/>
        </p:nvGrpSpPr>
        <p:grpSpPr>
          <a:xfrm>
            <a:off x="94365" y="0"/>
            <a:ext cx="18288000" cy="10330836"/>
            <a:chOff x="0" y="-43836"/>
            <a:chExt cx="18288000" cy="1033083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D7A4F9-84B2-728C-F5BA-565DD5D9A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74"/>
            <a:stretch/>
          </p:blipFill>
          <p:spPr>
            <a:xfrm>
              <a:off x="0" y="-43836"/>
              <a:ext cx="18288000" cy="103308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B2F416D-153E-4D2C-454E-9127A3289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73" y="266701"/>
              <a:ext cx="2133600" cy="21336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A8F6E59-43E8-C6CC-DEE6-3B87387C6F65}"/>
                </a:ext>
              </a:extLst>
            </p:cNvPr>
            <p:cNvGrpSpPr/>
            <p:nvPr/>
          </p:nvGrpSpPr>
          <p:grpSpPr>
            <a:xfrm>
              <a:off x="5549732" y="1251411"/>
              <a:ext cx="7152982" cy="1627673"/>
              <a:chOff x="-3384650" y="1261159"/>
              <a:chExt cx="7152982" cy="162767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884EE3-72FF-6A61-D4BF-417374B26DC1}"/>
                  </a:ext>
                </a:extLst>
              </p:cNvPr>
              <p:cNvSpPr txBox="1"/>
              <p:nvPr/>
            </p:nvSpPr>
            <p:spPr>
              <a:xfrm>
                <a:off x="-2995058" y="1319172"/>
                <a:ext cx="6763390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>
                    <a:ln w="358775"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SVN-Internation" panose="02040603050506020204" pitchFamily="18" charset="0"/>
                  </a:rPr>
                  <a:t>HOA </a:t>
                </a:r>
                <a:r>
                  <a:rPr lang="en-US" sz="9600" dirty="0">
                    <a:ln w="358775">
                      <a:solidFill>
                        <a:schemeClr val="accent1"/>
                      </a:solidFill>
                    </a:ln>
                    <a:solidFill>
                      <a:srgbClr val="0070C0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SVN-Internation" panose="02040603050506020204" pitchFamily="18" charset="0"/>
                  </a:rPr>
                  <a:t>HỌC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983E11-1A16-247E-E338-6A888B4E4A2C}"/>
                  </a:ext>
                </a:extLst>
              </p:cNvPr>
              <p:cNvSpPr txBox="1"/>
              <p:nvPr/>
            </p:nvSpPr>
            <p:spPr>
              <a:xfrm>
                <a:off x="-3384650" y="1261159"/>
                <a:ext cx="4960012" cy="156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>
                    <a:solidFill>
                      <a:schemeClr val="bg1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  <a:innerShdw blurRad="63500" dist="50800" dir="13500000">
                        <a:srgbClr val="F15164">
                          <a:alpha val="50000"/>
                        </a:srgbClr>
                      </a:innerShdw>
                    </a:effectLst>
                    <a:latin typeface="SVN-Internation" panose="02040603050506020204" pitchFamily="18" charset="0"/>
                  </a:rPr>
                  <a:t>KHOA HỌC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2304E66-11EE-3072-57C5-0EDE2E20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8979" y="2768838"/>
              <a:ext cx="13141820" cy="457525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AC751D4-26CA-99F9-671D-8ED20FC1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173" y="4259189"/>
              <a:ext cx="6376007" cy="25804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0FC235D-5261-ED86-8676-732F05EDA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9824" y="2352488"/>
              <a:ext cx="6851307" cy="183222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BE39FAA-8A49-01F9-0997-714B70C52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3484"/>
            <a:stretch/>
          </p:blipFill>
          <p:spPr>
            <a:xfrm>
              <a:off x="11388690" y="7810500"/>
              <a:ext cx="6376007" cy="120032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AF547F-D7CB-C1C9-2908-BD4B8CDA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081" y="6704428"/>
              <a:ext cx="969486" cy="9996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48F5582-E73E-5D20-4B71-3C9FCED13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6515"/>
            <a:stretch/>
          </p:blipFill>
          <p:spPr>
            <a:xfrm>
              <a:off x="11388690" y="6751746"/>
              <a:ext cx="6376007" cy="13801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8349">
            <a:off x="555336" y="2557377"/>
            <a:ext cx="3692872" cy="1919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3593" y="5548688"/>
            <a:ext cx="4176356" cy="2021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9338" y="-27075"/>
            <a:ext cx="16577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71600">
              <a:defRPr/>
            </a:pPr>
            <a:r>
              <a:rPr lang="en-US" altLang="en-US" sz="81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LONG BIÊN</a:t>
            </a:r>
          </a:p>
        </p:txBody>
      </p:sp>
    </p:spTree>
    <p:extLst>
      <p:ext uri="{BB962C8B-B14F-4D97-AF65-F5344CB8AC3E}">
        <p14:creationId xmlns:p14="http://schemas.microsoft.com/office/powerpoint/2010/main" val="4199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40D012-4CB7-F295-686D-DE1327974A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 b="-10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562100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656944"/>
            <a:ext cx="15501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1.Thí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44CB7F-F831-D252-5C5C-C75DCF9FA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3103494"/>
            <a:ext cx="3883489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0346B-77DA-8F2B-FF35-714F997E1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" y="4362506"/>
            <a:ext cx="1868570" cy="1833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F66356-6506-78E0-F126-F883C796CF07}"/>
              </a:ext>
            </a:extLst>
          </p:cNvPr>
          <p:cNvSpPr txBox="1"/>
          <p:nvPr/>
        </p:nvSpPr>
        <p:spPr>
          <a:xfrm>
            <a:off x="397621" y="6202859"/>
            <a:ext cx="2622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6CE19E5F-A2FA-AB0F-1964-531986BCB464}"/>
              </a:ext>
            </a:extLst>
          </p:cNvPr>
          <p:cNvSpPr/>
          <p:nvPr/>
        </p:nvSpPr>
        <p:spPr>
          <a:xfrm>
            <a:off x="3100470" y="4417537"/>
            <a:ext cx="2260216" cy="1493487"/>
          </a:xfrm>
          <a:custGeom>
            <a:avLst/>
            <a:gdLst/>
            <a:ahLst/>
            <a:cxnLst/>
            <a:rect l="l" t="t" r="r" b="b"/>
            <a:pathLst>
              <a:path w="3799723" h="3030279">
                <a:moveTo>
                  <a:pt x="0" y="0"/>
                </a:moveTo>
                <a:lnTo>
                  <a:pt x="3799723" y="0"/>
                </a:lnTo>
                <a:lnTo>
                  <a:pt x="3799723" y="3030279"/>
                </a:lnTo>
                <a:lnTo>
                  <a:pt x="0" y="303027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DC197A-2353-0476-6FB3-D759882F4EDE}"/>
              </a:ext>
            </a:extLst>
          </p:cNvPr>
          <p:cNvSpPr txBox="1"/>
          <p:nvPr/>
        </p:nvSpPr>
        <p:spPr>
          <a:xfrm>
            <a:off x="3399460" y="6195588"/>
            <a:ext cx="196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0B96C70-5F68-6106-F4B3-B29E1773CBB8}"/>
              </a:ext>
            </a:extLst>
          </p:cNvPr>
          <p:cNvSpPr/>
          <p:nvPr/>
        </p:nvSpPr>
        <p:spPr>
          <a:xfrm rot="2330588">
            <a:off x="6831514" y="2849394"/>
            <a:ext cx="812104" cy="3096117"/>
          </a:xfrm>
          <a:custGeom>
            <a:avLst/>
            <a:gdLst/>
            <a:ahLst/>
            <a:cxnLst/>
            <a:rect l="l" t="t" r="r" b="b"/>
            <a:pathLst>
              <a:path w="1340739" h="4114800">
                <a:moveTo>
                  <a:pt x="0" y="0"/>
                </a:moveTo>
                <a:lnTo>
                  <a:pt x="1340739" y="0"/>
                </a:lnTo>
                <a:lnTo>
                  <a:pt x="13407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929A4-1CBF-C81A-25BD-A4F53B1A26FC}"/>
              </a:ext>
            </a:extLst>
          </p:cNvPr>
          <p:cNvSpPr txBox="1"/>
          <p:nvPr/>
        </p:nvSpPr>
        <p:spPr>
          <a:xfrm>
            <a:off x="6008941" y="5857033"/>
            <a:ext cx="2992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ABDC42D-2E40-D000-08F8-355107A991B4}"/>
              </a:ext>
            </a:extLst>
          </p:cNvPr>
          <p:cNvSpPr/>
          <p:nvPr/>
        </p:nvSpPr>
        <p:spPr>
          <a:xfrm rot="164594">
            <a:off x="8542497" y="3549855"/>
            <a:ext cx="3579424" cy="2742924"/>
          </a:xfrm>
          <a:custGeom>
            <a:avLst/>
            <a:gdLst/>
            <a:ahLst/>
            <a:cxnLst/>
            <a:rect l="l" t="t" r="r" b="b"/>
            <a:pathLst>
              <a:path w="5217032" h="5217032">
                <a:moveTo>
                  <a:pt x="0" y="0"/>
                </a:moveTo>
                <a:lnTo>
                  <a:pt x="5217032" y="0"/>
                </a:lnTo>
                <a:lnTo>
                  <a:pt x="5217032" y="5217032"/>
                </a:lnTo>
                <a:lnTo>
                  <a:pt x="0" y="521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70D844-95ED-5BE6-CDD2-2DA2FC2DF467}"/>
              </a:ext>
            </a:extLst>
          </p:cNvPr>
          <p:cNvSpPr txBox="1"/>
          <p:nvPr/>
        </p:nvSpPr>
        <p:spPr>
          <a:xfrm>
            <a:off x="9274634" y="6075638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kiềng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4170EE6E-1236-3FAF-C0FD-5B43B9299918}"/>
              </a:ext>
            </a:extLst>
          </p:cNvPr>
          <p:cNvSpPr/>
          <p:nvPr/>
        </p:nvSpPr>
        <p:spPr>
          <a:xfrm rot="10696030">
            <a:off x="12157976" y="3228469"/>
            <a:ext cx="2591253" cy="2259526"/>
          </a:xfrm>
          <a:custGeom>
            <a:avLst/>
            <a:gdLst/>
            <a:ahLst/>
            <a:cxnLst/>
            <a:rect l="l" t="t" r="r" b="b"/>
            <a:pathLst>
              <a:path w="3760901" h="2502708">
                <a:moveTo>
                  <a:pt x="0" y="0"/>
                </a:moveTo>
                <a:lnTo>
                  <a:pt x="3760900" y="0"/>
                </a:lnTo>
                <a:lnTo>
                  <a:pt x="3760900" y="2502708"/>
                </a:lnTo>
                <a:lnTo>
                  <a:pt x="0" y="250270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03AAF-B9B3-F9B3-FE91-ABE0B86707B8}"/>
              </a:ext>
            </a:extLst>
          </p:cNvPr>
          <p:cNvSpPr txBox="1"/>
          <p:nvPr/>
        </p:nvSpPr>
        <p:spPr>
          <a:xfrm>
            <a:off x="12353005" y="5829300"/>
            <a:ext cx="2124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D44A22B4-A831-71B1-2D2E-F67DA9141744}"/>
              </a:ext>
            </a:extLst>
          </p:cNvPr>
          <p:cNvSpPr/>
          <p:nvPr/>
        </p:nvSpPr>
        <p:spPr>
          <a:xfrm>
            <a:off x="15221804" y="3072699"/>
            <a:ext cx="2260216" cy="3002939"/>
          </a:xfrm>
          <a:custGeom>
            <a:avLst/>
            <a:gdLst/>
            <a:ahLst/>
            <a:cxnLst/>
            <a:rect l="l" t="t" r="r" b="b"/>
            <a:pathLst>
              <a:path w="3307237" h="4582777">
                <a:moveTo>
                  <a:pt x="0" y="0"/>
                </a:moveTo>
                <a:lnTo>
                  <a:pt x="3307237" y="0"/>
                </a:lnTo>
                <a:lnTo>
                  <a:pt x="3307237" y="4582776"/>
                </a:lnTo>
                <a:lnTo>
                  <a:pt x="0" y="4582776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837E5-7C44-DF0C-7AD2-BF849082E350}"/>
              </a:ext>
            </a:extLst>
          </p:cNvPr>
          <p:cNvSpPr txBox="1"/>
          <p:nvPr/>
        </p:nvSpPr>
        <p:spPr>
          <a:xfrm>
            <a:off x="15279849" y="6189571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C8EBF85-B8BE-8E1D-5EE3-41C161AC1253}"/>
              </a:ext>
            </a:extLst>
          </p:cNvPr>
          <p:cNvSpPr/>
          <p:nvPr/>
        </p:nvSpPr>
        <p:spPr>
          <a:xfrm rot="2778837">
            <a:off x="1559146" y="7154573"/>
            <a:ext cx="915834" cy="2807155"/>
          </a:xfrm>
          <a:custGeom>
            <a:avLst/>
            <a:gdLst/>
            <a:ahLst/>
            <a:cxnLst/>
            <a:rect l="l" t="t" r="r" b="b"/>
            <a:pathLst>
              <a:path w="915834" h="2807155">
                <a:moveTo>
                  <a:pt x="0" y="0"/>
                </a:moveTo>
                <a:lnTo>
                  <a:pt x="915834" y="0"/>
                </a:lnTo>
                <a:lnTo>
                  <a:pt x="915834" y="2807155"/>
                </a:lnTo>
                <a:lnTo>
                  <a:pt x="0" y="2807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832E47-BD03-BBFF-7221-1FE381E113E4}"/>
              </a:ext>
            </a:extLst>
          </p:cNvPr>
          <p:cNvSpPr txBox="1"/>
          <p:nvPr/>
        </p:nvSpPr>
        <p:spPr>
          <a:xfrm>
            <a:off x="3057291" y="8488859"/>
            <a:ext cx="285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419B1C-DA93-25FE-C2DF-6C7DB9ABB2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7984" y="7829420"/>
            <a:ext cx="7632032" cy="20293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1F8374-47BB-FACB-62BC-89F45AC1D4C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7048500"/>
            <a:ext cx="4945549" cy="27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40D012-4CB7-F295-686D-DE1327974A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 b="-10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6477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26E12D-B561-F359-CAA9-38F6FFCF6EA9}"/>
              </a:ext>
            </a:extLst>
          </p:cNvPr>
          <p:cNvGrpSpPr/>
          <p:nvPr/>
        </p:nvGrpSpPr>
        <p:grpSpPr>
          <a:xfrm>
            <a:off x="685800" y="1697106"/>
            <a:ext cx="1034246" cy="1135790"/>
            <a:chOff x="419100" y="1478690"/>
            <a:chExt cx="1453346" cy="15394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9A9CF-A90A-7189-3477-D4903E583B1A}"/>
                </a:ext>
              </a:extLst>
            </p:cNvPr>
            <p:cNvSpPr/>
            <p:nvPr/>
          </p:nvSpPr>
          <p:spPr>
            <a:xfrm>
              <a:off x="419100" y="1478690"/>
              <a:ext cx="1453346" cy="15394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C520BC28-0B35-DF38-CB92-0337604227D0}"/>
                </a:ext>
              </a:extLst>
            </p:cNvPr>
            <p:cNvSpPr/>
            <p:nvPr/>
          </p:nvSpPr>
          <p:spPr>
            <a:xfrm>
              <a:off x="457200" y="1783490"/>
              <a:ext cx="1186646" cy="1028700"/>
            </a:xfrm>
            <a:custGeom>
              <a:avLst/>
              <a:gdLst/>
              <a:ahLst/>
              <a:cxnLst/>
              <a:rect l="l" t="t" r="r" b="b"/>
              <a:pathLst>
                <a:path w="1370743" h="2057400">
                  <a:moveTo>
                    <a:pt x="0" y="0"/>
                  </a:moveTo>
                  <a:lnTo>
                    <a:pt x="1370742" y="0"/>
                  </a:lnTo>
                  <a:lnTo>
                    <a:pt x="137074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EA9CBD-2937-842F-28E0-04809BF1B833}"/>
              </a:ext>
            </a:extLst>
          </p:cNvPr>
          <p:cNvSpPr txBox="1"/>
          <p:nvPr/>
        </p:nvSpPr>
        <p:spPr>
          <a:xfrm>
            <a:off x="1770647" y="1791950"/>
            <a:ext cx="15831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3.Nêu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255BF-6156-9286-8A04-56C0C950D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802760"/>
            <a:ext cx="6756588" cy="5852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54F81A-4807-EC98-9D4D-5D37DDBCBF90}"/>
              </a:ext>
            </a:extLst>
          </p:cNvPr>
          <p:cNvSpPr txBox="1"/>
          <p:nvPr/>
        </p:nvSpPr>
        <p:spPr>
          <a:xfrm>
            <a:off x="712913" y="3893474"/>
            <a:ext cx="1633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98617-A430-7DCE-A1CB-19BBEAA2E4C4}"/>
              </a:ext>
            </a:extLst>
          </p:cNvPr>
          <p:cNvSpPr txBox="1"/>
          <p:nvPr/>
        </p:nvSpPr>
        <p:spPr>
          <a:xfrm>
            <a:off x="712913" y="4982230"/>
            <a:ext cx="1633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-la,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6A695-3DAD-E917-49F0-7413C2A5EB4D}"/>
              </a:ext>
            </a:extLst>
          </p:cNvPr>
          <p:cNvSpPr txBox="1"/>
          <p:nvPr/>
        </p:nvSpPr>
        <p:spPr>
          <a:xfrm>
            <a:off x="712913" y="6592550"/>
            <a:ext cx="16330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-la,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0191 -0.0510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40D012-4CB7-F295-686D-DE1327974A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 b="-10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4953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ABB0C-69AA-9ABC-C0F3-F3DA0B982021}"/>
              </a:ext>
            </a:extLst>
          </p:cNvPr>
          <p:cNvSpPr txBox="1"/>
          <p:nvPr/>
        </p:nvSpPr>
        <p:spPr>
          <a:xfrm>
            <a:off x="2501569" y="1618189"/>
            <a:ext cx="1455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1.Giải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9E54E74-FD97-6E1F-B04E-C259ADEACB5C}"/>
              </a:ext>
            </a:extLst>
          </p:cNvPr>
          <p:cNvSpPr/>
          <p:nvPr/>
        </p:nvSpPr>
        <p:spPr>
          <a:xfrm rot="20212744">
            <a:off x="1352232" y="1659861"/>
            <a:ext cx="1181733" cy="1307412"/>
          </a:xfrm>
          <a:custGeom>
            <a:avLst/>
            <a:gdLst/>
            <a:ahLst/>
            <a:cxnLst/>
            <a:rect l="l" t="t" r="r" b="b"/>
            <a:pathLst>
              <a:path w="1880997" h="1880997">
                <a:moveTo>
                  <a:pt x="0" y="0"/>
                </a:moveTo>
                <a:lnTo>
                  <a:pt x="1880997" y="0"/>
                </a:lnTo>
                <a:lnTo>
                  <a:pt x="1880997" y="1880997"/>
                </a:lnTo>
                <a:lnTo>
                  <a:pt x="0" y="188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FD4D4-9B4C-ADDB-D821-766E62989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66" y="3116334"/>
            <a:ext cx="7726434" cy="7726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7E359-84F1-FF33-2C17-21011ED28615}"/>
              </a:ext>
            </a:extLst>
          </p:cNvPr>
          <p:cNvSpPr txBox="1"/>
          <p:nvPr/>
        </p:nvSpPr>
        <p:spPr>
          <a:xfrm>
            <a:off x="762000" y="3238500"/>
            <a:ext cx="1234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67338-62A2-16E7-7729-549F6A8F9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45872"/>
            <a:ext cx="4876800" cy="42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4568E-6 L 0.00191 -0.05108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40D012-4CB7-F295-686D-DE1327974A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5" r="-5555" b="-10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A87461-4C88-3ED5-BF40-73C79924CA0F}"/>
              </a:ext>
            </a:extLst>
          </p:cNvPr>
          <p:cNvSpPr/>
          <p:nvPr/>
        </p:nvSpPr>
        <p:spPr>
          <a:xfrm>
            <a:off x="419100" y="342900"/>
            <a:ext cx="17449800" cy="9525000"/>
          </a:xfrm>
          <a:prstGeom prst="roundRect">
            <a:avLst>
              <a:gd name="adj" fmla="val 9027"/>
            </a:avLst>
          </a:prstGeom>
          <a:solidFill>
            <a:schemeClr val="bg1"/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1FCB-4F30-941D-7307-9D7F90326160}"/>
              </a:ext>
            </a:extLst>
          </p:cNvPr>
          <p:cNvSpPr txBox="1"/>
          <p:nvPr/>
        </p:nvSpPr>
        <p:spPr>
          <a:xfrm>
            <a:off x="685800" y="495300"/>
            <a:ext cx="10515600" cy="83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ABB0C-69AA-9ABC-C0F3-F3DA0B982021}"/>
              </a:ext>
            </a:extLst>
          </p:cNvPr>
          <p:cNvSpPr txBox="1"/>
          <p:nvPr/>
        </p:nvSpPr>
        <p:spPr>
          <a:xfrm>
            <a:off x="2501569" y="1618189"/>
            <a:ext cx="1455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1.Giải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9E54E74-FD97-6E1F-B04E-C259ADEACB5C}"/>
              </a:ext>
            </a:extLst>
          </p:cNvPr>
          <p:cNvSpPr/>
          <p:nvPr/>
        </p:nvSpPr>
        <p:spPr>
          <a:xfrm rot="20212744">
            <a:off x="1352232" y="1659861"/>
            <a:ext cx="1181733" cy="1307412"/>
          </a:xfrm>
          <a:custGeom>
            <a:avLst/>
            <a:gdLst/>
            <a:ahLst/>
            <a:cxnLst/>
            <a:rect l="l" t="t" r="r" b="b"/>
            <a:pathLst>
              <a:path w="1880997" h="1880997">
                <a:moveTo>
                  <a:pt x="0" y="0"/>
                </a:moveTo>
                <a:lnTo>
                  <a:pt x="1880997" y="0"/>
                </a:lnTo>
                <a:lnTo>
                  <a:pt x="1880997" y="1880997"/>
                </a:lnTo>
                <a:lnTo>
                  <a:pt x="0" y="18809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FD4D4-9B4C-ADDB-D821-766E62989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74" y="1852610"/>
            <a:ext cx="8241189" cy="8241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032C57-ED3D-104F-5021-62620612E9CE}"/>
              </a:ext>
            </a:extLst>
          </p:cNvPr>
          <p:cNvSpPr txBox="1"/>
          <p:nvPr/>
        </p:nvSpPr>
        <p:spPr>
          <a:xfrm>
            <a:off x="1142998" y="4080378"/>
            <a:ext cx="10405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2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c855b53e0d19581f0b78a665175f0736afb26b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278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Arial</vt:lpstr>
      <vt:lpstr>SVN-Internation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BIEN DOI CHAT</dc:title>
  <dc:creator>THAO LY</dc:creator>
  <cp:lastModifiedBy>HN27112024</cp:lastModifiedBy>
  <cp:revision>17</cp:revision>
  <dcterms:created xsi:type="dcterms:W3CDTF">2006-08-16T00:00:00Z</dcterms:created>
  <dcterms:modified xsi:type="dcterms:W3CDTF">2025-10-08T16:06:24Z</dcterms:modified>
  <dc:identifier>DAGKKWvlxMQ</dc:identifier>
</cp:coreProperties>
</file>