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719" r:id="rId3"/>
    <p:sldMasterId id="2147483731" r:id="rId4"/>
    <p:sldMasterId id="2147483760" r:id="rId5"/>
  </p:sldMasterIdLst>
  <p:notesMasterIdLst>
    <p:notesMasterId r:id="rId24"/>
  </p:notesMasterIdLst>
  <p:sldIdLst>
    <p:sldId id="365" r:id="rId6"/>
    <p:sldId id="306" r:id="rId7"/>
    <p:sldId id="262" r:id="rId8"/>
    <p:sldId id="332" r:id="rId9"/>
    <p:sldId id="256" r:id="rId10"/>
    <p:sldId id="309" r:id="rId11"/>
    <p:sldId id="308" r:id="rId12"/>
    <p:sldId id="368" r:id="rId13"/>
    <p:sldId id="371" r:id="rId14"/>
    <p:sldId id="324" r:id="rId15"/>
    <p:sldId id="360" r:id="rId16"/>
    <p:sldId id="325" r:id="rId17"/>
    <p:sldId id="330" r:id="rId18"/>
    <p:sldId id="310" r:id="rId19"/>
    <p:sldId id="372" r:id="rId20"/>
    <p:sldId id="381" r:id="rId21"/>
    <p:sldId id="321" r:id="rId22"/>
    <p:sldId id="357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C030"/>
    <a:srgbClr val="FCFAF8"/>
    <a:srgbClr val="0000CC"/>
    <a:srgbClr val="ACD868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0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31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7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82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5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55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67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07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83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47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20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61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90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23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19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7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7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4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299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34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92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3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04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131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97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85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9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9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4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7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5" y="5626811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569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6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1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066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5" y="1522377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00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85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0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662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21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9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9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4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7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5" y="5626811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62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6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1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0424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5" y="1522377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052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4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4440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65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6" y="219522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1795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9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9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4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7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6"/>
            <a:ext cx="9867487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5" y="5626811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86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6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1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4677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5" y="1522377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16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9" y="1596485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9165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70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9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9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4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7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5" y="5626811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654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6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1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3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5" y="1522377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46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81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7" y="6264691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6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9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7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7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8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6" y="5626813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5" y="1647229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1086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259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9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6" y="6264689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4" y="6181474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7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5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5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3" y="6418006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5" y="5626811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714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3" y="3588086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1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880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5" y="1522377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5005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3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5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11" y="5038647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6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3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7" y="5541501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5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2138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5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2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7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4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7" y="160330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1" y="15614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5" y="153183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4" y="221718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1" y="21752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4" y="214570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4" y="28310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9" y="278916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3" y="275958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1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8" y="340304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2" y="337346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0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3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1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1" y="46727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7" y="46308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0" y="460122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9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0" y="52865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5" y="52446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9" y="521510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7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9" y="59004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4" y="58585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9" y="582898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936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>
                <a:solidFill>
                  <a:prstClr val="black"/>
                </a:solidFill>
              </a:rPr>
              <a:pPr algn="r"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667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5479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56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4" y="3588088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2"/>
            <a:ext cx="372544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4355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37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540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0655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3166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65050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137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914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fld id="{D997B5FA-0921-464F-AAE1-844C04324D75}" type="datetimeFigureOut">
              <a:rPr lang="zh-CN" alt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2025/9/19</a:t>
            </a:fld>
            <a:endParaRPr lang="zh-CN" alt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endParaRPr lang="zh-CN" alt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fld id="{565CE74E-AB26-4998-AD42-012C4C1AD076}" type="slidenum">
              <a:rPr lang="zh-CN" alt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zh-CN" alt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6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1"/>
          <p:cNvSpPr txBox="1">
            <a:spLocks noGrp="1"/>
          </p:cNvSpPr>
          <p:nvPr>
            <p:ph type="sldNum" idx="12"/>
          </p:nvPr>
        </p:nvSpPr>
        <p:spPr>
          <a:xfrm>
            <a:off x="11398212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kern="0" smtClean="0"/>
              <a:pPr/>
              <a:t>‹#›</a:t>
            </a:fld>
            <a:endParaRPr lang="es" kern="0"/>
          </a:p>
        </p:txBody>
      </p:sp>
      <p:grpSp>
        <p:nvGrpSpPr>
          <p:cNvPr id="49" name="Google Shape;49;p81"/>
          <p:cNvGrpSpPr/>
          <p:nvPr/>
        </p:nvGrpSpPr>
        <p:grpSpPr>
          <a:xfrm rot="5400000">
            <a:off x="7786775" y="2470938"/>
            <a:ext cx="6894364" cy="1916117"/>
            <a:chOff x="961825" y="1874825"/>
            <a:chExt cx="1540250" cy="304500"/>
          </a:xfrm>
        </p:grpSpPr>
        <p:sp>
          <p:nvSpPr>
            <p:cNvPr id="50" name="Google Shape;50;p81"/>
            <p:cNvSpPr/>
            <p:nvPr/>
          </p:nvSpPr>
          <p:spPr>
            <a:xfrm>
              <a:off x="961825" y="1874825"/>
              <a:ext cx="1540175" cy="228475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7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81"/>
            <p:cNvSpPr/>
            <p:nvPr/>
          </p:nvSpPr>
          <p:spPr>
            <a:xfrm>
              <a:off x="1769525" y="1951075"/>
              <a:ext cx="732550" cy="228250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7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81"/>
            <p:cNvSpPr/>
            <p:nvPr/>
          </p:nvSpPr>
          <p:spPr>
            <a:xfrm>
              <a:off x="1204200" y="1874825"/>
              <a:ext cx="594400" cy="77400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  <a:buFont typeface="Arial"/>
                <a:buNone/>
              </a:pPr>
              <a:endParaRPr sz="1700" kern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81"/>
          <p:cNvSpPr txBox="1">
            <a:spLocks noGrp="1"/>
          </p:cNvSpPr>
          <p:nvPr>
            <p:ph type="sldNum" idx="2"/>
          </p:nvPr>
        </p:nvSpPr>
        <p:spPr>
          <a:xfrm>
            <a:off x="11066580" y="61224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s" kern="0" smtClean="0"/>
              <a:pPr/>
              <a:t>‹#›</a:t>
            </a:fld>
            <a:endParaRPr lang="es" kern="0"/>
          </a:p>
        </p:txBody>
      </p:sp>
    </p:spTree>
    <p:extLst>
      <p:ext uri="{BB962C8B-B14F-4D97-AF65-F5344CB8AC3E}">
        <p14:creationId xmlns:p14="http://schemas.microsoft.com/office/powerpoint/2010/main" val="2917760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70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7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6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9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903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8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5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8" y="16033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13" y="156140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6" y="153183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4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6" y="221718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22" y="217528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5" y="214571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5" y="283106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30" y="278916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5" y="275959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42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4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9" y="340304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4" y="337346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51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4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9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42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61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42" y="46727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8" y="46308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51" y="460122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70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51" y="52865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6" y="52446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61" y="521510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8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61" y="590046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5" y="58585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70" y="582898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4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13" y="5038649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8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20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36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7" y="5541503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6" y="1522378"/>
            <a:ext cx="451803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4269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3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81630" tIns="81630" rIns="81630" bIns="8163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3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3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39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2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5653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70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7" y="6501172"/>
            <a:ext cx="2607857" cy="346614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1300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05939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7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92" r:id="rId11"/>
    <p:sldLayoutId id="2147483793" r:id="rId12"/>
    <p:sldLayoutId id="2147483794" r:id="rId13"/>
    <p:sldLayoutId id="214748379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23776"/>
            <a:ext cx="975360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</a:rPr>
              <a:t>CHÀO MỪNG CÁC CON HỌC SINH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</a:rPr>
              <a:t> ĐẾN VỚI TIẾT HỌC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456647DA-C7E6-464F-92D1-BC24C2DE5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3584">
            <a:off x="690921" y="227906"/>
            <a:ext cx="2417931" cy="2076303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3A62950D-83F7-4A4B-B326-9E39CB2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864" y="3833804"/>
            <a:ext cx="6158272" cy="88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 lIns="145143" tIns="72571" rIns="145143" bIns="7257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Môn</a:t>
            </a:r>
            <a:r>
              <a:rPr lang="en-US" sz="4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 : </a:t>
            </a:r>
            <a:r>
              <a:rPr lang="en-US" sz="48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Tiếng</a:t>
            </a:r>
            <a:r>
              <a:rPr lang="en-US" sz="4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Việt</a:t>
            </a:r>
            <a:r>
              <a:rPr lang="en-US" sz="4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141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1" cy="11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CA1E1C-508E-49CC-83A2-F5A51C28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977" b="25348"/>
          <a:stretch>
            <a:fillRect/>
          </a:stretch>
        </p:blipFill>
        <p:spPr>
          <a:xfrm>
            <a:off x="750865" y="1782156"/>
            <a:ext cx="3636579" cy="25636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6F33AE-389C-4F08-B351-DC4F2330CEB4}"/>
              </a:ext>
            </a:extLst>
          </p:cNvPr>
          <p:cNvSpPr txBox="1"/>
          <p:nvPr/>
        </p:nvSpPr>
        <p:spPr>
          <a:xfrm>
            <a:off x="1881811" y="4963179"/>
            <a:ext cx="215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bè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13084A-8AA0-4BB6-BF5B-22FEB3E75183}"/>
              </a:ext>
            </a:extLst>
          </p:cNvPr>
          <p:cNvSpPr txBox="1"/>
          <p:nvPr/>
        </p:nvSpPr>
        <p:spPr>
          <a:xfrm>
            <a:off x="8061113" y="4963178"/>
            <a:ext cx="215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bế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283E8F-9DDC-42F6-AFA4-23C515F2E4A2}"/>
              </a:ext>
            </a:extLst>
          </p:cNvPr>
          <p:cNvSpPr txBox="1"/>
          <p:nvPr/>
        </p:nvSpPr>
        <p:spPr>
          <a:xfrm>
            <a:off x="4929811" y="5039379"/>
            <a:ext cx="215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bé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DD0CC6-B486-47B7-9FDA-4E3167C90D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511" b="25348"/>
          <a:stretch>
            <a:fillRect/>
          </a:stretch>
        </p:blipFill>
        <p:spPr>
          <a:xfrm>
            <a:off x="7804560" y="1894829"/>
            <a:ext cx="2406869" cy="2563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6FA175-2EF2-40CB-8B6E-03470E3F4F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91" r="31463" b="25348"/>
          <a:stretch>
            <a:fillRect/>
          </a:stretch>
        </p:blipFill>
        <p:spPr>
          <a:xfrm>
            <a:off x="4929816" y="1953063"/>
            <a:ext cx="1975945" cy="2563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585AA9-002C-4E1E-BDB0-297AB867DFD8}"/>
              </a:ext>
            </a:extLst>
          </p:cNvPr>
          <p:cNvSpPr txBox="1"/>
          <p:nvPr/>
        </p:nvSpPr>
        <p:spPr>
          <a:xfrm>
            <a:off x="2569154" y="4963178"/>
            <a:ext cx="1547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BB4D5-7501-4089-B37F-19B345DDA748}"/>
              </a:ext>
            </a:extLst>
          </p:cNvPr>
          <p:cNvSpPr txBox="1"/>
          <p:nvPr/>
        </p:nvSpPr>
        <p:spPr>
          <a:xfrm>
            <a:off x="5628335" y="5039379"/>
            <a:ext cx="1547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EF3DC3-1A61-4836-8209-527AF7B40418}"/>
              </a:ext>
            </a:extLst>
          </p:cNvPr>
          <p:cNvSpPr txBox="1"/>
          <p:nvPr/>
        </p:nvSpPr>
        <p:spPr>
          <a:xfrm>
            <a:off x="8765534" y="4963178"/>
            <a:ext cx="1547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5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E082E-3249-4985-8BE5-8DF72A39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09" y="1123025"/>
            <a:ext cx="4294751" cy="4172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0E028-8378-43DE-8A3E-17E29656D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43" y="1123025"/>
            <a:ext cx="4705169" cy="41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97" y="322047"/>
            <a:ext cx="2512491" cy="11071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313086-0B92-4449-803E-31DE9516FC5B}"/>
              </a:ext>
            </a:extLst>
          </p:cNvPr>
          <p:cNvSpPr txBox="1"/>
          <p:nvPr/>
        </p:nvSpPr>
        <p:spPr>
          <a:xfrm>
            <a:off x="3472379" y="9005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e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8410F1-3677-4440-A3BE-642F6DFFDF18}"/>
              </a:ext>
            </a:extLst>
          </p:cNvPr>
          <p:cNvSpPr/>
          <p:nvPr/>
        </p:nvSpPr>
        <p:spPr>
          <a:xfrm>
            <a:off x="2176979" y="3480801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é</a:t>
            </a:r>
            <a:endParaRPr lang="en-US" sz="66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BA3FE2-0078-47D7-B6BA-3B3E83F6F7EB}"/>
              </a:ext>
            </a:extLst>
          </p:cNvPr>
          <p:cNvSpPr/>
          <p:nvPr/>
        </p:nvSpPr>
        <p:spPr>
          <a:xfrm>
            <a:off x="2176979" y="264260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3057A3-5333-43C1-8FB9-7EE93C91A861}"/>
              </a:ext>
            </a:extLst>
          </p:cNvPr>
          <p:cNvSpPr/>
          <p:nvPr/>
        </p:nvSpPr>
        <p:spPr>
          <a:xfrm>
            <a:off x="3624779" y="264260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A708CE-2636-4801-8ED1-2E2500B0A895}"/>
              </a:ext>
            </a:extLst>
          </p:cNvPr>
          <p:cNvSpPr/>
          <p:nvPr/>
        </p:nvSpPr>
        <p:spPr>
          <a:xfrm>
            <a:off x="6291779" y="3480801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ế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F065C9-0CDD-42E4-8CF0-8249B5CBDFB3}"/>
              </a:ext>
            </a:extLst>
          </p:cNvPr>
          <p:cNvSpPr/>
          <p:nvPr/>
        </p:nvSpPr>
        <p:spPr>
          <a:xfrm>
            <a:off x="6291779" y="264260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74C9CB-BE2B-40B9-8630-6CBF77721252}"/>
              </a:ext>
            </a:extLst>
          </p:cNvPr>
          <p:cNvSpPr/>
          <p:nvPr/>
        </p:nvSpPr>
        <p:spPr>
          <a:xfrm>
            <a:off x="7739579" y="2642601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ê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7158E2-0C85-4C2C-B1D8-8C6ACF1537C6}"/>
              </a:ext>
            </a:extLst>
          </p:cNvPr>
          <p:cNvSpPr txBox="1"/>
          <p:nvPr/>
        </p:nvSpPr>
        <p:spPr>
          <a:xfrm>
            <a:off x="2557979" y="4834482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bè</a:t>
            </a:r>
            <a:r>
              <a:rPr lang="en-US" sz="4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AF50BD-7BEC-45B9-AA10-A2A3B261A96A}"/>
              </a:ext>
            </a:extLst>
          </p:cNvPr>
          <p:cNvSpPr txBox="1"/>
          <p:nvPr/>
        </p:nvSpPr>
        <p:spPr>
          <a:xfrm>
            <a:off x="5072579" y="4827338"/>
            <a:ext cx="152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bé</a:t>
            </a:r>
            <a:r>
              <a:rPr lang="en-US" sz="44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607311-DDD2-4748-A690-27AD83F2CCC7}"/>
              </a:ext>
            </a:extLst>
          </p:cNvPr>
          <p:cNvSpPr txBox="1"/>
          <p:nvPr/>
        </p:nvSpPr>
        <p:spPr>
          <a:xfrm>
            <a:off x="7434779" y="4827338"/>
            <a:ext cx="160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bế</a:t>
            </a:r>
            <a:endParaRPr lang="en-US" sz="66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5679" y="98963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377001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1" y="225090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44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15" y="1758869"/>
            <a:ext cx="8967327" cy="24473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" y="247777"/>
            <a:ext cx="10536828" cy="619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96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0" y="262560"/>
            <a:ext cx="10424161" cy="62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47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974980" y="608255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8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06" y="261258"/>
            <a:ext cx="10533340" cy="6156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1880927" y="1843594"/>
            <a:ext cx="82512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2425965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71" y="437450"/>
            <a:ext cx="2737767" cy="769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1FAADC-120C-434F-A3A7-46BFE3617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58" y="2229873"/>
            <a:ext cx="2176420" cy="2785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01DA7-ED81-45BC-B967-CA3086E53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68" y="1518074"/>
            <a:ext cx="5803325" cy="34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71" y="437450"/>
            <a:ext cx="2737767" cy="769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2CCED-94AA-4D2F-AC5E-23D6C24D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291" y="1414635"/>
            <a:ext cx="8663519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CCA04F-364E-431B-AE77-9BEB9DFA4DB7}"/>
              </a:ext>
            </a:extLst>
          </p:cNvPr>
          <p:cNvSpPr txBox="1"/>
          <p:nvPr/>
        </p:nvSpPr>
        <p:spPr>
          <a:xfrm>
            <a:off x="1701219" y="4706556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   BÐ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kÓ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mÑ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nghe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vÒ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 b¹n </a:t>
            </a:r>
            <a:r>
              <a:rPr lang="en-US" sz="4400" dirty="0" err="1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bÌ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  <a:cs typeface="Arial-SGK-TV" pitchFamily="2" charset="0"/>
              </a:rPr>
              <a:t>. </a:t>
            </a:r>
            <a:r>
              <a:rPr lang="en-US" sz="44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388E91-B39D-411D-B5F2-28030511E421}"/>
              </a:ext>
            </a:extLst>
          </p:cNvPr>
          <p:cNvSpPr txBox="1"/>
          <p:nvPr/>
        </p:nvSpPr>
        <p:spPr>
          <a:xfrm>
            <a:off x="2647880" y="4712514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e 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DFB2E6-E8D6-43BC-8B3E-85AF9D500744}"/>
              </a:ext>
            </a:extLst>
          </p:cNvPr>
          <p:cNvSpPr txBox="1"/>
          <p:nvPr/>
        </p:nvSpPr>
        <p:spPr>
          <a:xfrm>
            <a:off x="3444838" y="4712514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ª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94BDBC-6EBE-4941-B5C7-C9192C7D5281}"/>
              </a:ext>
            </a:extLst>
          </p:cNvPr>
          <p:cNvSpPr txBox="1"/>
          <p:nvPr/>
        </p:nvSpPr>
        <p:spPr>
          <a:xfrm>
            <a:off x="6877090" y="4724693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ª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541B55-CDEF-44CE-91D1-B757C6C28568}"/>
              </a:ext>
            </a:extLst>
          </p:cNvPr>
          <p:cNvSpPr txBox="1"/>
          <p:nvPr/>
        </p:nvSpPr>
        <p:spPr>
          <a:xfrm>
            <a:off x="4460828" y="4712514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e 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7B337C-A7C6-4342-BB78-7ACDCA901343}"/>
              </a:ext>
            </a:extLst>
          </p:cNvPr>
          <p:cNvSpPr txBox="1"/>
          <p:nvPr/>
        </p:nvSpPr>
        <p:spPr>
          <a:xfrm>
            <a:off x="6030610" y="4700335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e 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32A5E-7DE0-487A-811A-1AFE883A9229}"/>
              </a:ext>
            </a:extLst>
          </p:cNvPr>
          <p:cNvSpPr txBox="1"/>
          <p:nvPr/>
        </p:nvSpPr>
        <p:spPr>
          <a:xfrm>
            <a:off x="9020256" y="4724693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cs typeface="Arial-SGK-TV" pitchFamily="2" charset="0"/>
              </a:rPr>
              <a:t>e 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02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94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62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932F1E6B-849C-42CA-BF98-8B7CC5540089}"/>
              </a:ext>
            </a:extLst>
          </p:cNvPr>
          <p:cNvSpPr txBox="1">
            <a:spLocks/>
          </p:cNvSpPr>
          <p:nvPr/>
        </p:nvSpPr>
        <p:spPr>
          <a:xfrm>
            <a:off x="3408833" y="2424055"/>
            <a:ext cx="548697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4: </a:t>
            </a:r>
            <a:br>
              <a:rPr lang="pt-BR" sz="8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pt-BR" sz="8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  e  Ê  ê  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89" y="1516904"/>
            <a:ext cx="6490995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85" y="361803"/>
            <a:ext cx="2512491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ED5E24-F611-4125-9595-F7BB6ACB3699}"/>
              </a:ext>
            </a:extLst>
          </p:cNvPr>
          <p:cNvGrpSpPr/>
          <p:nvPr/>
        </p:nvGrpSpPr>
        <p:grpSpPr>
          <a:xfrm>
            <a:off x="4350323" y="1021364"/>
            <a:ext cx="2442363" cy="2563005"/>
            <a:chOff x="2420257" y="1139209"/>
            <a:chExt cx="4303486" cy="286500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D85C78-D23F-4EEF-B741-751E1FC95AF9}"/>
                </a:ext>
              </a:extLst>
            </p:cNvPr>
            <p:cNvSpPr/>
            <p:nvPr/>
          </p:nvSpPr>
          <p:spPr>
            <a:xfrm>
              <a:off x="2420257" y="1139289"/>
              <a:ext cx="4303486" cy="2864921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6904F1-83CC-4DFC-8924-45CBE92AB45E}"/>
                </a:ext>
              </a:extLst>
            </p:cNvPr>
            <p:cNvSpPr txBox="1"/>
            <p:nvPr/>
          </p:nvSpPr>
          <p:spPr>
            <a:xfrm>
              <a:off x="3720800" y="1139209"/>
              <a:ext cx="1182913" cy="2683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C0A1CA23-577F-4870-9C86-CE787D02BD9D}"/>
              </a:ext>
            </a:extLst>
          </p:cNvPr>
          <p:cNvSpPr/>
          <p:nvPr/>
        </p:nvSpPr>
        <p:spPr>
          <a:xfrm>
            <a:off x="7257787" y="1076271"/>
            <a:ext cx="2356476" cy="2508097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4833257" y="3926990"/>
            <a:ext cx="225475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5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9931" y="3926991"/>
            <a:ext cx="210458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500" b="1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12" name="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12402" y="1105799"/>
            <a:ext cx="233027" cy="233027"/>
          </a:xfrm>
          <a:prstGeom prst="rect">
            <a:avLst/>
          </a:prstGeom>
        </p:spPr>
      </p:pic>
      <p:pic>
        <p:nvPicPr>
          <p:cNvPr id="13" name="ê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2790" y="1024310"/>
            <a:ext cx="261721" cy="2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0800" y="3124200"/>
            <a:ext cx="3860800" cy="838200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800" y="2284863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32512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40000" y="22860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355" y="3195411"/>
            <a:ext cx="182563" cy="171450"/>
          </a:xfrm>
          <a:prstGeom prst="rect">
            <a:avLst/>
          </a:prstGeom>
          <a:solidFill>
            <a:schemeClr val="bg1"/>
          </a:solidFill>
          <a:ln w="9525">
            <a:solidFill>
              <a:srgbClr val="FCFAF8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858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0800" y="3124200"/>
            <a:ext cx="3860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8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32512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7200" y="3124200"/>
            <a:ext cx="3860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.VnAvant" pitchFamily="34" charset="0"/>
              </a:rPr>
              <a:t>b</a:t>
            </a:r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ª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072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37600" y="2286000"/>
            <a:ext cx="19304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40000" y="22860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4800" y="228600"/>
            <a:ext cx="345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103059" y="3161211"/>
            <a:ext cx="158507" cy="138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440090" y="3237601"/>
            <a:ext cx="165258" cy="1236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28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3462</TotalTime>
  <Words>89</Words>
  <Application>Microsoft Office PowerPoint</Application>
  <PresentationFormat>Màn hình rộng</PresentationFormat>
  <Paragraphs>48</Paragraphs>
  <Slides>18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18</vt:i4>
      </vt:variant>
    </vt:vector>
  </HeadingPairs>
  <TitlesOfParts>
    <vt:vector size="35" baseType="lpstr">
      <vt:lpstr>.VnAvant</vt:lpstr>
      <vt:lpstr>Arial</vt:lpstr>
      <vt:lpstr>Arial-Rounded</vt:lpstr>
      <vt:lpstr>Arvo</vt:lpstr>
      <vt:lpstr>Calibri</vt:lpstr>
      <vt:lpstr>HP001 4 hàng</vt:lpstr>
      <vt:lpstr>Kalam</vt:lpstr>
      <vt:lpstr>Montserrat</vt:lpstr>
      <vt:lpstr>Montserrat Medium</vt:lpstr>
      <vt:lpstr>Times New Roman</vt:lpstr>
      <vt:lpstr>UTM Avo</vt:lpstr>
      <vt:lpstr>UTM Cookies</vt:lpstr>
      <vt:lpstr>Office Theme</vt:lpstr>
      <vt:lpstr>2_Office Theme</vt:lpstr>
      <vt:lpstr>3_Office Theme</vt:lpstr>
      <vt:lpstr>4_Office Theme</vt:lpstr>
      <vt:lpstr>Doodle Sketchbook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Tâm Vũ</cp:lastModifiedBy>
  <cp:revision>337</cp:revision>
  <dcterms:created xsi:type="dcterms:W3CDTF">2021-06-02T01:34:28Z</dcterms:created>
  <dcterms:modified xsi:type="dcterms:W3CDTF">2025-09-19T07:47:54Z</dcterms:modified>
</cp:coreProperties>
</file>