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69" r:id="rId4"/>
    <p:sldId id="256" r:id="rId5"/>
    <p:sldId id="258" r:id="rId6"/>
    <p:sldId id="271" r:id="rId7"/>
    <p:sldId id="272" r:id="rId8"/>
    <p:sldId id="259" r:id="rId9"/>
    <p:sldId id="260" r:id="rId10"/>
    <p:sldId id="27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1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2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7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2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9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17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7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98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0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0AC-49F3-4F65-8D0D-C72ADA6EE0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>
              <a:defRPr/>
            </a:pPr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>
              <a:defRPr/>
            </a:pPr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3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45" y="332509"/>
            <a:ext cx="9005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endParaRPr lang="en-US" sz="3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3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Chuông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 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lập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tức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ủng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đeo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găng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mũ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bật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hiệu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rú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còi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Tại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phun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dập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tắt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sản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dân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nguy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hiểm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sẵn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sàng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hoạn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r"/>
            <a:r>
              <a:rPr lang="en-US" sz="3000" i="1" dirty="0">
                <a:latin typeface="Arial-SGK-TV" pitchFamily="2" charset="0"/>
                <a:cs typeface="Arial-SGK-TV" pitchFamily="2" charset="0"/>
              </a:rPr>
              <a:t>(Theo </a:t>
            </a:r>
            <a:r>
              <a:rPr lang="en-US" sz="3000" i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30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i="1" dirty="0" err="1">
                <a:latin typeface="Arial-SGK-TV" pitchFamily="2" charset="0"/>
                <a:cs typeface="Arial-SGK-TV" pitchFamily="2" charset="0"/>
              </a:rPr>
              <a:t>Vân</a:t>
            </a:r>
            <a:r>
              <a:rPr lang="en-US" sz="3000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609600" y="876300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784273" y="838200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248400" y="1707358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05483" y="2654877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5304121" y="3075814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1981009" y="4040548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" y="4953000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0" y="4987637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82982" y="1298088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72400" y="1302113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42975" y="1850005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42767" y="1806287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477000" y="1788933"/>
            <a:ext cx="229033" cy="405245"/>
            <a:chOff x="9615055" y="908950"/>
            <a:chExt cx="229033" cy="405245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9615055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691688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511609" y="2249632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324600" y="2218892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19175" y="2717434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287768" y="2676387"/>
            <a:ext cx="229033" cy="405245"/>
            <a:chOff x="9615055" y="908950"/>
            <a:chExt cx="229033" cy="40524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9615055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691688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235527" y="1707358"/>
            <a:ext cx="205047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9175" y="3990110"/>
            <a:ext cx="205047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37017" y="5361710"/>
            <a:ext cx="1821873" cy="138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56521" y="5818046"/>
            <a:ext cx="1546949" cy="995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45" y="332509"/>
            <a:ext cx="9005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chữa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ủng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màu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chứa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hiệu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rú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còi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lửa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chóng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vòi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tắt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nguy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hiểm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luôn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sẵn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(Theo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Hồng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Vân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00200" y="1271155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72305" y="1347084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490585" y="1347083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899597" y="1788126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352615" y="1762560"/>
            <a:ext cx="229033" cy="405245"/>
            <a:chOff x="9615055" y="908950"/>
            <a:chExt cx="229033" cy="405245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9615055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691688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5084392" y="2234044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063379" y="2241594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14400" y="2217350"/>
            <a:ext cx="152400" cy="40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019800" y="2646839"/>
            <a:ext cx="229033" cy="405245"/>
            <a:chOff x="9615055" y="908950"/>
            <a:chExt cx="229033" cy="40524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9615055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691688" y="908950"/>
              <a:ext cx="152400" cy="405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06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810000" cy="260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95621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Ủng</a:t>
            </a:r>
            <a:endParaRPr lang="en-US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"/>
            <a:ext cx="3581400" cy="268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124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Găng</a:t>
            </a:r>
            <a:endParaRPr lang="en-US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980599"/>
            <a:ext cx="4191000" cy="2046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618794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hoạn</a:t>
            </a:r>
            <a:endParaRPr lang="en-US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 descr="Mũ chống cháy chịu nhiệt chuyên dụng lính cứu hỏa ⋆ PCCC THĂNG LONG T.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399"/>
            <a:ext cx="25241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6334780"/>
            <a:ext cx="125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Mũ</a:t>
            </a:r>
            <a:endParaRPr lang="en-US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6.png"/>
          <p:cNvPicPr>
            <a:picLocks noChangeAspect="1" noChangeArrowheads="1"/>
          </p:cNvPicPr>
          <p:nvPr/>
        </p:nvPicPr>
        <p:blipFill rotWithShape="1">
          <a:blip r:embed="rId2"/>
          <a:srcRect t="-3449" b="75863"/>
          <a:stretch/>
        </p:blipFill>
        <p:spPr bwMode="auto">
          <a:xfrm>
            <a:off x="-19051" y="-93692"/>
            <a:ext cx="9172575" cy="68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phục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gồm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6" y="1315998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phục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gồm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ủng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găng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mũ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93561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dập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tắt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763" y="2847559"/>
            <a:ext cx="916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dập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tắt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phun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5585" y="3825122"/>
            <a:ext cx="937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0348" y="4379120"/>
            <a:ext cx="916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nhẹn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nguy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hiểm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sẵn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sàng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lao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nguy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hiểm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dân</a:t>
            </a:r>
            <a:r>
              <a:rPr lang="en-US" sz="3000" dirty="0">
                <a:solidFill>
                  <a:srgbClr val="660066"/>
                </a:solidFill>
                <a:latin typeface="Arial-SGK-TV" pitchFamily="2" charset="0"/>
                <a:cs typeface="Arial-SGK-TV" pitchFamily="2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CD8 BAI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193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15900" y="212519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838200" y="26035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Lính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cứu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hoả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dùng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vòi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phun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nước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100" y="330605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dập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tắt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đám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cháy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014" y="40005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Những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người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lính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cứu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hoả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thật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dũng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68949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cảm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250" y="2817016"/>
            <a:ext cx="8445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3733800" y="3657600"/>
            <a:ext cx="609600" cy="3475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850" y="4191000"/>
            <a:ext cx="8445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143000" y="5029200"/>
            <a:ext cx="609600" cy="3475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72690" y="581890"/>
            <a:ext cx="52093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phun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dập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tắt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1101611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688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33&quot;&gt;&lt;object type=&quot;3&quot; unique_id=&quot;10034&quot;&gt;&lt;property id=&quot;20148&quot; value=&quot;5&quot;/&gt;&lt;property id=&quot;20300&quot; value=&quot;Slide 1&quot;/&gt;&lt;property id=&quot;20307&quot; value=&quot;269&quot;/&gt;&lt;/object&gt;&lt;object type=&quot;3&quot; unique_id=&quot;10035&quot;&gt;&lt;property id=&quot;20148&quot; value=&quot;5&quot;/&gt;&lt;property id=&quot;20300&quot; value=&quot;Slide 2&quot;/&gt;&lt;property id=&quot;20307&quot; value=&quot;256&quot;/&gt;&lt;/object&gt;&lt;object type=&quot;3&quot; unique_id=&quot;10036&quot;&gt;&lt;property id=&quot;20148&quot; value=&quot;5&quot;/&gt;&lt;property id=&quot;20300&quot; value=&quot;Slide 3 - &amp;quot;2. Đọc: &amp;quot;&quot;/&gt;&lt;property id=&quot;20307&quot; value=&quot;258&quot;/&gt;&lt;/object&gt;&lt;object type=&quot;3&quot; unique_id=&quot;10037&quot;&gt;&lt;property id=&quot;20148&quot; value=&quot;5&quot;/&gt;&lt;property id=&quot;20300&quot; value=&quot;Slide 4 - &amp;quot;2. Đọc: &amp;quot;&quot;/&gt;&lt;property id=&quot;20307&quot; value=&quot;271&quot;/&gt;&lt;/object&gt;&lt;object type=&quot;3&quot; unique_id=&quot;10038&quot;&gt;&lt;property id=&quot;20148&quot; value=&quot;5&quot;/&gt;&lt;property id=&quot;20300&quot; value=&quot;Slide 5&quot;/&gt;&lt;property id=&quot;20307&quot; value=&quot;272&quot;/&gt;&lt;/object&gt;&lt;object type=&quot;3&quot; unique_id=&quot;10039&quot;&gt;&lt;property id=&quot;20148&quot; value=&quot;5&quot;/&gt;&lt;property id=&quot;20300&quot; value=&quot;Slide 6&quot;/&gt;&lt;property id=&quot;20307&quot; value=&quot;259&quot;/&gt;&lt;/object&gt;&lt;object type=&quot;3&quot; unique_id=&quot;10040&quot;&gt;&lt;property id=&quot;20148&quot; value=&quot;5&quot;/&gt;&lt;property id=&quot;20300&quot; value=&quot;Slide 7&quot;/&gt;&lt;property id=&quot;20307&quot; value=&quot;260&quot;/&gt;&lt;/object&gt;&lt;object type=&quot;3&quot; unique_id=&quot;10041&quot;&gt;&lt;property id=&quot;20148&quot; value=&quot;5&quot;/&gt;&lt;property id=&quot;20300&quot; value=&quot;Slide 8&quot;/&gt;&lt;property id=&quot;20307&quot; value=&quot;275&quot;/&gt;&lt;/object&gt;&lt;/object&gt;&lt;object type=&quot;8&quot; unique_id=&quot;1005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449</Words>
  <Application>Microsoft Office PowerPoint</Application>
  <PresentationFormat>Trình chiếu Trên màn hình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8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2_Office Theme</vt:lpstr>
      <vt:lpstr>Bản trình bày PowerPoint</vt:lpstr>
      <vt:lpstr>Bản trình bày PowerPoint</vt:lpstr>
      <vt:lpstr>2. Đọc: </vt:lpstr>
      <vt:lpstr>2. Đọc: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Tâm Vũ</cp:lastModifiedBy>
  <cp:revision>15</cp:revision>
  <dcterms:created xsi:type="dcterms:W3CDTF">2020-08-20T00:00:00Z</dcterms:created>
  <dcterms:modified xsi:type="dcterms:W3CDTF">2025-05-08T02:23:41Z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