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01" r:id="rId3"/>
    <p:sldId id="306" r:id="rId4"/>
    <p:sldId id="307" r:id="rId5"/>
    <p:sldId id="288" r:id="rId6"/>
    <p:sldId id="298" r:id="rId7"/>
    <p:sldId id="269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8E7"/>
    <a:srgbClr val="FFF869"/>
    <a:srgbClr val="8BE1FF"/>
    <a:srgbClr val="4BD0FF"/>
    <a:srgbClr val="FFFBAF"/>
    <a:srgbClr val="F9ED07"/>
    <a:srgbClr val="FCD8F2"/>
    <a:srgbClr val="FBC5EC"/>
    <a:srgbClr val="F8A2DF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75" autoAdjust="0"/>
  </p:normalViewPr>
  <p:slideViewPr>
    <p:cSldViewPr>
      <p:cViewPr varScale="1">
        <p:scale>
          <a:sx n="124" d="100"/>
          <a:sy n="124" d="100"/>
        </p:scale>
        <p:origin x="122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99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9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>
                <a:latin typeface="Arial" pitchFamily="34" charset="0"/>
                <a:cs typeface="Arial" pitchFamily="34" charset="0"/>
              </a:rPr>
            </a:br>
            <a:r>
              <a:rPr lang="en-US" sz="3200" b="1">
                <a:latin typeface="Arial" pitchFamily="34" charset="0"/>
                <a:cs typeface="Arial" pitchFamily="34" charset="0"/>
              </a:rPr>
              <a:t>9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87211" y="2523353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Trang 74/SGK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4540" y="595166"/>
            <a:ext cx="72208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716686" y="74962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Quan sát tranh rồi trả lời.</a:t>
            </a:r>
          </a:p>
        </p:txBody>
      </p:sp>
      <p:sp>
        <p:nvSpPr>
          <p:cNvPr id="31" name="Oval 30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857057"/>
            <a:ext cx="6781800" cy="297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itle 4"/>
          <p:cNvSpPr txBox="1">
            <a:spLocks/>
          </p:cNvSpPr>
          <p:nvPr/>
        </p:nvSpPr>
        <p:spPr>
          <a:xfrm>
            <a:off x="533400" y="4159798"/>
            <a:ext cx="814156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a) Bạn nào cầm đồng hồ chỉ 7 giờ?</a:t>
            </a:r>
          </a:p>
        </p:txBody>
      </p:sp>
      <p:sp>
        <p:nvSpPr>
          <p:cNvPr id="2" name="Right Arrow 1"/>
          <p:cNvSpPr/>
          <p:nvPr/>
        </p:nvSpPr>
        <p:spPr>
          <a:xfrm rot="7950888">
            <a:off x="7560285" y="1687808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itle 4"/>
          <p:cNvSpPr txBox="1">
            <a:spLocks/>
          </p:cNvSpPr>
          <p:nvPr/>
        </p:nvSpPr>
        <p:spPr>
          <a:xfrm>
            <a:off x="1058821" y="3403604"/>
            <a:ext cx="12264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giờ</a:t>
            </a:r>
          </a:p>
        </p:txBody>
      </p:sp>
      <p:sp>
        <p:nvSpPr>
          <p:cNvPr id="55" name="Title 4"/>
          <p:cNvSpPr txBox="1">
            <a:spLocks/>
          </p:cNvSpPr>
          <p:nvPr/>
        </p:nvSpPr>
        <p:spPr>
          <a:xfrm>
            <a:off x="2532442" y="3465834"/>
            <a:ext cx="133110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giờ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3871523" y="3465834"/>
            <a:ext cx="12264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giờ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105917" y="3465834"/>
            <a:ext cx="12264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giờ</a:t>
            </a: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6477259" y="3481895"/>
            <a:ext cx="12264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giờ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463008" y="4210326"/>
            <a:ext cx="776177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Bạn Rô bốt cầm đồng hồ chỉ 7 giờ</a:t>
            </a:r>
          </a:p>
        </p:txBody>
      </p:sp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2" grpId="0" animBg="1"/>
      <p:bldP spid="54" grpId="0"/>
      <p:bldP spid="55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716686" y="74962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Quan sát tranh rồi trả lời.</a:t>
            </a:r>
          </a:p>
        </p:txBody>
      </p:sp>
      <p:sp>
        <p:nvSpPr>
          <p:cNvPr id="31" name="Oval 30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857057"/>
            <a:ext cx="6781800" cy="297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itle 4"/>
          <p:cNvSpPr txBox="1">
            <a:spLocks/>
          </p:cNvSpPr>
          <p:nvPr/>
        </p:nvSpPr>
        <p:spPr>
          <a:xfrm>
            <a:off x="439575" y="3853690"/>
            <a:ext cx="9113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b) Đồng hồ ở vị trí cao nhất chỉ mấy giờ?</a:t>
            </a:r>
          </a:p>
        </p:txBody>
      </p:sp>
      <p:sp>
        <p:nvSpPr>
          <p:cNvPr id="55" name="Title 4"/>
          <p:cNvSpPr txBox="1">
            <a:spLocks/>
          </p:cNvSpPr>
          <p:nvPr/>
        </p:nvSpPr>
        <p:spPr>
          <a:xfrm>
            <a:off x="1752600" y="666750"/>
            <a:ext cx="133110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giờ</a:t>
            </a:r>
          </a:p>
        </p:txBody>
      </p:sp>
    </p:spTree>
    <p:extLst>
      <p:ext uri="{BB962C8B-B14F-4D97-AF65-F5344CB8AC3E}">
        <p14:creationId xmlns:p14="http://schemas.microsoft.com/office/powerpoint/2010/main" val="344073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679038" y="0"/>
            <a:ext cx="8351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>
                <a:latin typeface="Arial" pitchFamily="34" charset="0"/>
                <a:cs typeface="Arial" pitchFamily="34" charset="0"/>
              </a:rPr>
              <a:t>Mỗi con vật đi ngủ lúc mấy giờ?</a:t>
            </a:r>
          </a:p>
        </p:txBody>
      </p:sp>
      <p:sp>
        <p:nvSpPr>
          <p:cNvPr id="11" name="Oval 10"/>
          <p:cNvSpPr/>
          <p:nvPr/>
        </p:nvSpPr>
        <p:spPr>
          <a:xfrm>
            <a:off x="142009" y="13335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6" t="21876" r="29723" b="22657"/>
          <a:stretch/>
        </p:blipFill>
        <p:spPr bwMode="auto">
          <a:xfrm>
            <a:off x="1752600" y="666750"/>
            <a:ext cx="54102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3473075" y="2683087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 giờ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038850" y="2665245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giờ</a:t>
            </a: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3454932" y="4672210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giờ</a:t>
            </a:r>
          </a:p>
        </p:txBody>
      </p:sp>
      <p:sp>
        <p:nvSpPr>
          <p:cNvPr id="16" name="Title 4"/>
          <p:cNvSpPr txBox="1">
            <a:spLocks/>
          </p:cNvSpPr>
          <p:nvPr/>
        </p:nvSpPr>
        <p:spPr>
          <a:xfrm>
            <a:off x="6040109" y="4702631"/>
            <a:ext cx="1351291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 giờ</a:t>
            </a: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3753" y="130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81443" y="-22492"/>
            <a:ext cx="8137668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Quan sát tranh và trả lời.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78" t="23958" r="36164" b="32292"/>
          <a:stretch/>
        </p:blipFill>
        <p:spPr bwMode="auto">
          <a:xfrm>
            <a:off x="113752" y="654316"/>
            <a:ext cx="4828945" cy="420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4"/>
          <p:cNvSpPr txBox="1">
            <a:spLocks/>
          </p:cNvSpPr>
          <p:nvPr/>
        </p:nvSpPr>
        <p:spPr>
          <a:xfrm>
            <a:off x="4917915" y="514350"/>
            <a:ext cx="4222273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>
                <a:latin typeface="Arial" pitchFamily="34" charset="0"/>
                <a:cs typeface="Arial" pitchFamily="34" charset="0"/>
              </a:rPr>
              <a:t>a) Mỗi tiết mục bắt đầu lúc mấy giờ?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411842"/>
              </p:ext>
            </p:extLst>
          </p:nvPr>
        </p:nvGraphicFramePr>
        <p:xfrm>
          <a:off x="5070071" y="1210470"/>
          <a:ext cx="3749040" cy="204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68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tiết mục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1320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 Lễ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hội hoá trang:</a:t>
                      </a:r>
                    </a:p>
                    <a:p>
                      <a:pPr algn="l"/>
                      <a:r>
                        <a:rPr lang="en-US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 Nhạc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nước:</a:t>
                      </a:r>
                    </a:p>
                    <a:p>
                      <a:pPr algn="l"/>
                      <a:r>
                        <a:rPr lang="en-US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3: Ảo thuật:</a:t>
                      </a:r>
                    </a:p>
                    <a:p>
                      <a:pPr algn="l"/>
                      <a:r>
                        <a:rPr lang="en-US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4. Phim hoạt hình 5D:</a:t>
                      </a:r>
                    </a:p>
                    <a:p>
                      <a:pPr algn="l"/>
                      <a:r>
                        <a:rPr lang="en-US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 Xiếc cá heo:</a:t>
                      </a:r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itle 4"/>
          <p:cNvSpPr txBox="1">
            <a:spLocks/>
          </p:cNvSpPr>
          <p:nvPr/>
        </p:nvSpPr>
        <p:spPr>
          <a:xfrm>
            <a:off x="7171273" y="1616101"/>
            <a:ext cx="839045" cy="3004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giờ</a:t>
            </a: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6579050" y="1882272"/>
            <a:ext cx="839045" cy="3004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 giờ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6309368" y="2148734"/>
            <a:ext cx="1386832" cy="3004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giờ chiều</a:t>
            </a: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7367745" y="2432950"/>
            <a:ext cx="1451366" cy="3004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giờ chiều</a:t>
            </a: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6615291" y="2721981"/>
            <a:ext cx="1395027" cy="3004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giờ chiều</a:t>
            </a: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4864585" y="3409950"/>
            <a:ext cx="4127015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>
                <a:latin typeface="Arial" pitchFamily="34" charset="0"/>
                <a:cs typeface="Arial" pitchFamily="34" charset="0"/>
              </a:rPr>
              <a:t>b) Nếu Mi đến công viên vào lúc 2 giờ chiều thì Mi có thể xem được những tiết mục nào?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4990321" y="4287622"/>
            <a:ext cx="4127015" cy="657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Ảo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thuật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5D</a:t>
            </a:r>
          </a:p>
          <a:p>
            <a:pPr algn="just"/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Xiếc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heo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Hoàn thành vở bài tập 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 ngày trong tuần  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76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</TotalTime>
  <Words>233</Words>
  <Application>Microsoft Office PowerPoint</Application>
  <PresentationFormat>Trình chiếu Trên màn hình (16:9)</PresentationFormat>
  <Paragraphs>51</Paragraphs>
  <Slides>7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1" baseType="lpstr">
      <vt:lpstr>.VnArial</vt:lpstr>
      <vt:lpstr>Arial</vt:lpstr>
      <vt:lpstr>Calibri</vt:lpstr>
      <vt:lpstr>Office Theme</vt:lpstr>
      <vt:lpstr>Bản trình bày PowerPoint</vt:lpstr>
      <vt:lpstr>Chủ đề 9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thanhtamthlb@gmail.com</cp:lastModifiedBy>
  <cp:revision>420</cp:revision>
  <dcterms:created xsi:type="dcterms:W3CDTF">2021-01-09T02:19:28Z</dcterms:created>
  <dcterms:modified xsi:type="dcterms:W3CDTF">2024-04-15T02:03:50Z</dcterms:modified>
</cp:coreProperties>
</file>