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7"/>
  </p:notesMasterIdLst>
  <p:sldIdLst>
    <p:sldId id="339" r:id="rId2"/>
    <p:sldId id="330" r:id="rId3"/>
    <p:sldId id="257" r:id="rId4"/>
    <p:sldId id="258" r:id="rId5"/>
    <p:sldId id="259" r:id="rId6"/>
    <p:sldId id="332" r:id="rId7"/>
    <p:sldId id="331" r:id="rId8"/>
    <p:sldId id="333" r:id="rId9"/>
    <p:sldId id="260" r:id="rId10"/>
    <p:sldId id="334" r:id="rId11"/>
    <p:sldId id="261" r:id="rId12"/>
    <p:sldId id="335" r:id="rId13"/>
    <p:sldId id="266" r:id="rId14"/>
    <p:sldId id="294" r:id="rId15"/>
    <p:sldId id="340" r:id="rId16"/>
    <p:sldId id="347" r:id="rId17"/>
    <p:sldId id="348" r:id="rId18"/>
    <p:sldId id="349" r:id="rId19"/>
    <p:sldId id="350" r:id="rId20"/>
    <p:sldId id="351" r:id="rId21"/>
    <p:sldId id="319" r:id="rId22"/>
    <p:sldId id="328" r:id="rId23"/>
    <p:sldId id="352" r:id="rId24"/>
    <p:sldId id="353" r:id="rId25"/>
    <p:sldId id="354" r:id="rId26"/>
    <p:sldId id="355" r:id="rId27"/>
    <p:sldId id="323" r:id="rId28"/>
    <p:sldId id="361" r:id="rId29"/>
    <p:sldId id="365" r:id="rId30"/>
    <p:sldId id="362" r:id="rId31"/>
    <p:sldId id="366" r:id="rId32"/>
    <p:sldId id="326" r:id="rId33"/>
    <p:sldId id="327" r:id="rId34"/>
    <p:sldId id="301" r:id="rId35"/>
    <p:sldId id="303" r:id="rId36"/>
  </p:sldIdLst>
  <p:sldSz cx="9144000" cy="6858000" type="screen4x3"/>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7893A"/>
    <a:srgbClr val="337D45"/>
    <a:srgbClr val="3C7447"/>
    <a:srgbClr val="446C4C"/>
    <a:srgbClr val="EFF9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p:cViewPr varScale="1">
        <p:scale>
          <a:sx n="106" d="100"/>
          <a:sy n="106" d="100"/>
        </p:scale>
        <p:origin x="1686"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95C161-AB57-4B24-9837-8925A0BE8F5D}" type="datetimeFigureOut">
              <a:rPr lang="en-US" smtClean="0"/>
              <a:t>11/21/2025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5DC7CB-22CF-46C1-8CC7-50B205A9A765}" type="slidenum">
              <a:rPr lang="en-US" smtClean="0"/>
              <a:t>‹#›</a:t>
            </a:fld>
            <a:endParaRPr lang="en-US"/>
          </a:p>
        </p:txBody>
      </p:sp>
    </p:spTree>
    <p:extLst>
      <p:ext uri="{BB962C8B-B14F-4D97-AF65-F5344CB8AC3E}">
        <p14:creationId xmlns:p14="http://schemas.microsoft.com/office/powerpoint/2010/main" val="1783480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0DA490-5FB8-498A-9411-3B2086015FED}" type="slidenum">
              <a:rPr lang="zh-CN" altLang="en-US" smtClean="0"/>
              <a:pPr/>
              <a:t>1</a:t>
            </a:fld>
            <a:endParaRPr lang="zh-CN" altLang="en-US" dirty="0"/>
          </a:p>
        </p:txBody>
      </p:sp>
    </p:spTree>
    <p:extLst>
      <p:ext uri="{BB962C8B-B14F-4D97-AF65-F5344CB8AC3E}">
        <p14:creationId xmlns:p14="http://schemas.microsoft.com/office/powerpoint/2010/main" val="1851273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3279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7961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5DC7CB-22CF-46C1-8CC7-50B205A9A765}" type="slidenum">
              <a:rPr lang="en-US" smtClean="0"/>
              <a:t>34</a:t>
            </a:fld>
            <a:endParaRPr lang="en-US"/>
          </a:p>
        </p:txBody>
      </p:sp>
    </p:spTree>
    <p:extLst>
      <p:ext uri="{BB962C8B-B14F-4D97-AF65-F5344CB8AC3E}">
        <p14:creationId xmlns:p14="http://schemas.microsoft.com/office/powerpoint/2010/main" val="3221622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0932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6992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2052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7306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1520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1839C6D-705B-4CB3-A477-E559EA636457}"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371736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839C6D-705B-4CB3-A477-E559EA636457}"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562115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839C6D-705B-4CB3-A477-E559EA636457}"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545389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296920" y="219520"/>
            <a:ext cx="8709926"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50"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349270" y="882176"/>
            <a:ext cx="82436"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150301" y="906827"/>
            <a:ext cx="337031"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168063" y="989423"/>
            <a:ext cx="3428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393674" y="947522"/>
            <a:ext cx="3428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151195" y="917946"/>
            <a:ext cx="335795"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348377" y="1496055"/>
            <a:ext cx="82436"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49408" y="1520706"/>
            <a:ext cx="337031"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167170" y="1603302"/>
            <a:ext cx="3428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392781" y="1561401"/>
            <a:ext cx="3428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150301" y="1531825"/>
            <a:ext cx="335795"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347484" y="2109934"/>
            <a:ext cx="82436"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48515" y="2134585"/>
            <a:ext cx="337031"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166276" y="2217181"/>
            <a:ext cx="3428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391888" y="2175280"/>
            <a:ext cx="3428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49408" y="2145704"/>
            <a:ext cx="335795"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346591" y="2723813"/>
            <a:ext cx="82436"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47621" y="2748464"/>
            <a:ext cx="337031"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165383" y="2831060"/>
            <a:ext cx="3428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390994" y="2789159"/>
            <a:ext cx="3428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48515" y="2759583"/>
            <a:ext cx="335795"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345697" y="3337692"/>
            <a:ext cx="82436"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46728" y="3362343"/>
            <a:ext cx="337031"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164490" y="3444939"/>
            <a:ext cx="3428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390101" y="3403038"/>
            <a:ext cx="3428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47622" y="3373462"/>
            <a:ext cx="335795"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344804" y="3951571"/>
            <a:ext cx="82436"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45835" y="3976222"/>
            <a:ext cx="337031"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163597" y="4058818"/>
            <a:ext cx="3428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389208" y="4016916"/>
            <a:ext cx="3428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46728" y="3987341"/>
            <a:ext cx="335795"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343911" y="4565450"/>
            <a:ext cx="82436"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44942" y="4590101"/>
            <a:ext cx="337031"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162703" y="4672697"/>
            <a:ext cx="3428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388315" y="4630796"/>
            <a:ext cx="3428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45835" y="4601220"/>
            <a:ext cx="335795"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343018" y="5179329"/>
            <a:ext cx="82436"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44049" y="5203980"/>
            <a:ext cx="337031"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161810" y="5286576"/>
            <a:ext cx="3428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387421" y="5244675"/>
            <a:ext cx="3428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44942" y="5215099"/>
            <a:ext cx="335795"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342124" y="5793208"/>
            <a:ext cx="82436"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43155" y="5817859"/>
            <a:ext cx="337031"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160917" y="5900455"/>
            <a:ext cx="3428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386528" y="5858554"/>
            <a:ext cx="3428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44049" y="5828978"/>
            <a:ext cx="335795"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Tree>
    <p:extLst>
      <p:ext uri="{BB962C8B-B14F-4D97-AF65-F5344CB8AC3E}">
        <p14:creationId xmlns:p14="http://schemas.microsoft.com/office/powerpoint/2010/main" val="200015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93146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839C6D-705B-4CB3-A477-E559EA636457}"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140997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839C6D-705B-4CB3-A477-E559EA636457}" type="datetimeFigureOut">
              <a:rPr lang="en-US" smtClean="0"/>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1641291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839C6D-705B-4CB3-A477-E559EA636457}"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2859335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839C6D-705B-4CB3-A477-E559EA636457}" type="datetimeFigureOut">
              <a:rPr lang="en-US" smtClean="0"/>
              <a:t>11/21/2025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47194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839C6D-705B-4CB3-A477-E559EA636457}" type="datetimeFigureOut">
              <a:rPr lang="en-US" smtClean="0"/>
              <a:t>11/21/2025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1489270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839C6D-705B-4CB3-A477-E559EA636457}" type="datetimeFigureOut">
              <a:rPr lang="en-US" smtClean="0"/>
              <a:t>11/21/2025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280808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839C6D-705B-4CB3-A477-E559EA636457}"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3273601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839C6D-705B-4CB3-A477-E559EA636457}" type="datetimeFigureOut">
              <a:rPr lang="en-US" smtClean="0"/>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811024-D906-444A-9189-63C41D4FCB11}" type="slidenum">
              <a:rPr lang="en-US" smtClean="0"/>
              <a:t>‹#›</a:t>
            </a:fld>
            <a:endParaRPr lang="en-US"/>
          </a:p>
        </p:txBody>
      </p:sp>
    </p:spTree>
    <p:extLst>
      <p:ext uri="{BB962C8B-B14F-4D97-AF65-F5344CB8AC3E}">
        <p14:creationId xmlns:p14="http://schemas.microsoft.com/office/powerpoint/2010/main" val="1509038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4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839C6D-705B-4CB3-A477-E559EA636457}" type="datetimeFigureOut">
              <a:rPr lang="en-US" smtClean="0"/>
              <a:t>11/21/2025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11024-D906-444A-9189-63C41D4FCB11}" type="slidenum">
              <a:rPr lang="en-US" smtClean="0"/>
              <a:t>‹#›</a:t>
            </a:fld>
            <a:endParaRPr lang="en-US"/>
          </a:p>
        </p:txBody>
      </p:sp>
    </p:spTree>
    <p:extLst>
      <p:ext uri="{BB962C8B-B14F-4D97-AF65-F5344CB8AC3E}">
        <p14:creationId xmlns:p14="http://schemas.microsoft.com/office/powerpoint/2010/main" val="10215001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slide" Target="slide1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slide" Target="slide11.xml"/><Relationship Id="rId4" Type="http://schemas.openxmlformats.org/officeDocument/2006/relationships/image" Target="../media/image11.pn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slide" Target="slide4.xml"/><Relationship Id="rId5" Type="http://schemas.openxmlformats.org/officeDocument/2006/relationships/image" Target="../media/image10.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slide" Target="slide1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26.jpeg"/><Relationship Id="rId17" Type="http://schemas.openxmlformats.org/officeDocument/2006/relationships/image" Target="../media/image31.png"/><Relationship Id="rId2" Type="http://schemas.openxmlformats.org/officeDocument/2006/relationships/tags" Target="../tags/tag9.xml"/><Relationship Id="rId16" Type="http://schemas.openxmlformats.org/officeDocument/2006/relationships/image" Target="../media/image30.png"/><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notesSlide" Target="../notesSlides/notesSlide13.xml"/><Relationship Id="rId5" Type="http://schemas.openxmlformats.org/officeDocument/2006/relationships/tags" Target="../tags/tag12.xml"/><Relationship Id="rId15" Type="http://schemas.openxmlformats.org/officeDocument/2006/relationships/image" Target="../media/image29.png"/><Relationship Id="rId10" Type="http://schemas.openxmlformats.org/officeDocument/2006/relationships/slideLayout" Target="../slideLayouts/slideLayout13.xml"/><Relationship Id="rId19" Type="http://schemas.openxmlformats.org/officeDocument/2006/relationships/image" Target="../media/image33.png"/><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16.png"/><Relationship Id="rId18" Type="http://schemas.openxmlformats.org/officeDocument/2006/relationships/image" Target="../media/image18.png"/><Relationship Id="rId3" Type="http://schemas.openxmlformats.org/officeDocument/2006/relationships/notesSlide" Target="../notesSlides/notesSlide3.xml"/><Relationship Id="rId7" Type="http://schemas.openxmlformats.org/officeDocument/2006/relationships/image" Target="../media/image13.png"/><Relationship Id="rId12" Type="http://schemas.openxmlformats.org/officeDocument/2006/relationships/slide" Target="slide9.xml"/><Relationship Id="rId17" Type="http://schemas.openxmlformats.org/officeDocument/2006/relationships/slide" Target="slide11.xml"/><Relationship Id="rId2" Type="http://schemas.openxmlformats.org/officeDocument/2006/relationships/slideLayout" Target="../slideLayouts/slideLayout7.xml"/><Relationship Id="rId16" Type="http://schemas.openxmlformats.org/officeDocument/2006/relationships/image" Target="../media/image10.png"/><Relationship Id="rId1" Type="http://schemas.openxmlformats.org/officeDocument/2006/relationships/tags" Target="../tags/tag2.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1.png"/><Relationship Id="rId15" Type="http://schemas.openxmlformats.org/officeDocument/2006/relationships/image" Target="../media/image17.png"/><Relationship Id="rId10" Type="http://schemas.openxmlformats.org/officeDocument/2006/relationships/slide" Target="slide5.xml"/><Relationship Id="rId4" Type="http://schemas.openxmlformats.org/officeDocument/2006/relationships/image" Target="../media/image5.jpg"/><Relationship Id="rId9" Type="http://schemas.openxmlformats.org/officeDocument/2006/relationships/image" Target="../media/image14.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slide" Target="slide4.xml"/><Relationship Id="rId5" Type="http://schemas.openxmlformats.org/officeDocument/2006/relationships/image" Target="../media/image10.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slide" Target="slide13.xml"/><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slide" Target="slide7.xml"/><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slide" Target="slide9.xml"/><Relationship Id="rId14" Type="http://schemas.openxmlformats.org/officeDocument/2006/relationships/slide" Target="slide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slide" Target="slide4.xml"/><Relationship Id="rId5" Type="http://schemas.openxmlformats.org/officeDocument/2006/relationships/image" Target="../media/image10.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5.jpg"/><Relationship Id="rId7" Type="http://schemas.openxmlformats.org/officeDocument/2006/relationships/slide" Target="slide13.xml"/><Relationship Id="rId12" Type="http://schemas.openxmlformats.org/officeDocument/2006/relationships/slide" Target="slide1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slide" Target="slide4.xml"/><Relationship Id="rId5" Type="http://schemas.openxmlformats.org/officeDocument/2006/relationships/image" Target="../media/image10.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1412" y="0"/>
            <a:ext cx="9141179" cy="6857999"/>
          </a:xfrm>
          <a:prstGeom prst="rect">
            <a:avLst/>
          </a:prstGeom>
          <a:noFill/>
          <a:ln w="9525">
            <a:noFill/>
            <a:miter lim="800000"/>
            <a:headEnd/>
            <a:tailEnd/>
          </a:ln>
          <a:effectLst/>
        </p:spPr>
      </p:pic>
      <p:pic>
        <p:nvPicPr>
          <p:cNvPr id="1026" name="Picture 2" descr="C:\Users\Administrator\Desktop\2017051002.png"/>
          <p:cNvPicPr>
            <a:picLocks noChangeAspect="1" noChangeArrowheads="1"/>
          </p:cNvPicPr>
          <p:nvPr/>
        </p:nvPicPr>
        <p:blipFill>
          <a:blip r:embed="rId4" cstate="print"/>
          <a:srcRect l="30313"/>
          <a:stretch>
            <a:fillRect/>
          </a:stretch>
        </p:blipFill>
        <p:spPr bwMode="auto">
          <a:xfrm>
            <a:off x="1752600" y="76200"/>
            <a:ext cx="7389989" cy="6781799"/>
          </a:xfrm>
          <a:prstGeom prst="rect">
            <a:avLst/>
          </a:prstGeom>
          <a:noFill/>
        </p:spPr>
      </p:pic>
      <p:sp>
        <p:nvSpPr>
          <p:cNvPr id="7" name="矩形 6"/>
          <p:cNvSpPr/>
          <p:nvPr/>
        </p:nvSpPr>
        <p:spPr>
          <a:xfrm>
            <a:off x="152400" y="1911806"/>
            <a:ext cx="6814611" cy="1423188"/>
          </a:xfrm>
          <a:prstGeom prst="rect">
            <a:avLst/>
          </a:prstGeom>
        </p:spPr>
        <p:txBody>
          <a:bodyPr wrap="square" lIns="68559" tIns="34279" rIns="68559" bIns="34279">
            <a:spAutoFit/>
          </a:bodyPr>
          <a:lstStyle/>
          <a:p>
            <a:pPr algn="ctr" defTabSz="911840">
              <a:defRPr/>
            </a:pPr>
            <a:r>
              <a:rPr lang="en-US" altLang="zh-CN" sz="4399" b="1">
                <a:solidFill>
                  <a:srgbClr val="FF0000"/>
                </a:solidFill>
                <a:latin typeface="Times New Roman" panose="02020603050405020304" pitchFamily="18" charset="0"/>
                <a:cs typeface="Times New Roman" panose="02020603050405020304" pitchFamily="18" charset="0"/>
                <a:sym typeface="+mn-ea"/>
              </a:rPr>
              <a:t>CHÀO MỪNG CÁC CON ĐẾN VỚI TIẾT HỌC</a:t>
            </a:r>
            <a:endParaRPr lang="en-US" altLang="zh-CN" sz="4399" b="1" dirty="0">
              <a:solidFill>
                <a:srgbClr val="FF0000"/>
              </a:solidFill>
              <a:latin typeface="Times New Roman" panose="02020603050405020304" pitchFamily="18" charset="0"/>
              <a:cs typeface="Times New Roman" panose="02020603050405020304" pitchFamily="18" charset="0"/>
              <a:sym typeface="+mn-ea"/>
            </a:endParaRPr>
          </a:p>
        </p:txBody>
      </p:sp>
      <p:sp>
        <p:nvSpPr>
          <p:cNvPr id="5" name="圆角矩形 1"/>
          <p:cNvSpPr/>
          <p:nvPr/>
        </p:nvSpPr>
        <p:spPr>
          <a:xfrm>
            <a:off x="1600200" y="3317188"/>
            <a:ext cx="4003964" cy="108924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9471" tIns="54735" rIns="109471" bIns="54735" anchor="ctr"/>
          <a:lstStyle/>
          <a:p>
            <a:pPr algn="ctr" defTabSz="1459388">
              <a:defRPr/>
            </a:pPr>
            <a:r>
              <a:rPr lang="en-US" altLang="zh-CN" sz="4400" b="1">
                <a:solidFill>
                  <a:srgbClr val="002060"/>
                </a:solidFill>
                <a:latin typeface="Times New Roman" panose="02020603050405020304" pitchFamily="18" charset="0"/>
                <a:cs typeface="Times New Roman" panose="02020603050405020304" pitchFamily="18" charset="0"/>
              </a:rPr>
              <a:t>TIẾNG VIỆT</a:t>
            </a:r>
          </a:p>
        </p:txBody>
      </p:sp>
    </p:spTree>
    <p:extLst>
      <p:ext uri="{BB962C8B-B14F-4D97-AF65-F5344CB8AC3E}">
        <p14:creationId xmlns:p14="http://schemas.microsoft.com/office/powerpoint/2010/main" val="411578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strVal val="4/3*#ppt_w"/>
                                          </p:val>
                                        </p:tav>
                                        <p:tav tm="100000">
                                          <p:val>
                                            <p:strVal val="#ppt_w"/>
                                          </p:val>
                                        </p:tav>
                                      </p:tavLst>
                                    </p:anim>
                                    <p:anim calcmode="lin" valueType="num">
                                      <p:cBhvr>
                                        <p:cTn id="8" dur="1000" fill="hold"/>
                                        <p:tgtEl>
                                          <p:spTgt spid="1028"/>
                                        </p:tgtEl>
                                        <p:attrNameLst>
                                          <p:attrName>ppt_h</p:attrName>
                                        </p:attrNameLst>
                                      </p:cBhvr>
                                      <p:tavLst>
                                        <p:tav tm="0">
                                          <p:val>
                                            <p:strVal val="4/3*#ppt_h"/>
                                          </p:val>
                                        </p:tav>
                                        <p:tav tm="100000">
                                          <p:val>
                                            <p:strVal val="#ppt_h"/>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left)">
                                      <p:cBhvr>
                                        <p:cTn id="12" dur="500"/>
                                        <p:tgtEl>
                                          <p:spTgt spid="1026"/>
                                        </p:tgtEl>
                                      </p:cBhvr>
                                    </p:animEffect>
                                  </p:childTnLst>
                                </p:cTn>
                              </p:par>
                            </p:childTnLst>
                          </p:cTn>
                        </p:par>
                        <p:par>
                          <p:cTn id="13" fill="hold">
                            <p:stCondLst>
                              <p:cond delay="1500"/>
                            </p:stCondLst>
                            <p:childTnLst>
                              <p:par>
                                <p:cTn id="14" presetID="41" presetClass="entr" presetSubtype="0" fill="hold" nodeType="afterEffect">
                                  <p:stCondLst>
                                    <p:cond delay="0"/>
                                  </p:stCondLst>
                                  <p:iterate type="lt">
                                    <p:tmPct val="10000"/>
                                  </p:iterate>
                                  <p:childTnLst>
                                    <p:set>
                                      <p:cBhvr>
                                        <p:cTn id="15" dur="1" fill="hold">
                                          <p:stCondLst>
                                            <p:cond delay="0"/>
                                          </p:stCondLst>
                                        </p:cTn>
                                        <p:tgtEl>
                                          <p:spTgt spid="7">
                                            <p:txEl>
                                              <p:pRg st="0" end="0"/>
                                            </p:txEl>
                                          </p:spTgt>
                                        </p:tgtEl>
                                        <p:attrNameLst>
                                          <p:attrName>style.visibility</p:attrName>
                                        </p:attrNameLst>
                                      </p:cBhvr>
                                      <p:to>
                                        <p:strVal val="visible"/>
                                      </p:to>
                                    </p:set>
                                    <p:anim calcmode="lin" valueType="num">
                                      <p:cBhvr>
                                        <p:cTn id="16"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4">
            <a:alphaModFix/>
          </a:blip>
          <a:srcRect/>
          <a:stretch/>
        </p:blipFill>
        <p:spPr>
          <a:xfrm>
            <a:off x="-301097" y="4232126"/>
            <a:ext cx="1920769" cy="1691687"/>
          </a:xfrm>
          <a:prstGeom prst="rect">
            <a:avLst/>
          </a:prstGeom>
          <a:noFill/>
          <a:ln>
            <a:noFill/>
          </a:ln>
        </p:spPr>
      </p:pic>
      <p:pic>
        <p:nvPicPr>
          <p:cNvPr id="101" name="Google Shape;101;p3"/>
          <p:cNvPicPr preferRelativeResize="0"/>
          <p:nvPr/>
        </p:nvPicPr>
        <p:blipFill rotWithShape="1">
          <a:blip r:embed="rId5">
            <a:alphaModFix/>
          </a:blip>
          <a:srcRect/>
          <a:stretch/>
        </p:blipFill>
        <p:spPr>
          <a:xfrm>
            <a:off x="1331640" y="4257666"/>
            <a:ext cx="1833855" cy="1783689"/>
          </a:xfrm>
          <a:prstGeom prst="rect">
            <a:avLst/>
          </a:prstGeom>
          <a:noFill/>
          <a:ln>
            <a:noFill/>
          </a:ln>
        </p:spPr>
      </p:pic>
      <p:pic>
        <p:nvPicPr>
          <p:cNvPr id="102" name="Google Shape;102;p3"/>
          <p:cNvPicPr preferRelativeResize="0"/>
          <p:nvPr/>
        </p:nvPicPr>
        <p:blipFill rotWithShape="1">
          <a:blip r:embed="rId6">
            <a:alphaModFix/>
          </a:blip>
          <a:srcRect/>
          <a:stretch/>
        </p:blipFill>
        <p:spPr>
          <a:xfrm>
            <a:off x="395537" y="5253861"/>
            <a:ext cx="1724932" cy="958321"/>
          </a:xfrm>
          <a:prstGeom prst="rect">
            <a:avLst/>
          </a:prstGeom>
          <a:noFill/>
          <a:ln>
            <a:noFill/>
          </a:ln>
        </p:spPr>
      </p:pic>
      <p:pic>
        <p:nvPicPr>
          <p:cNvPr id="103" name="Google Shape;103;p3">
            <a:hlinkClick r:id="rId7" action="ppaction://hlinksldjump"/>
          </p:cNvPr>
          <p:cNvPicPr preferRelativeResize="0"/>
          <p:nvPr/>
        </p:nvPicPr>
        <p:blipFill rotWithShape="1">
          <a:blip r:embed="rId8">
            <a:alphaModFix/>
          </a:blip>
          <a:srcRect/>
          <a:stretch/>
        </p:blipFill>
        <p:spPr>
          <a:xfrm>
            <a:off x="174894" y="857251"/>
            <a:ext cx="1008112" cy="1028451"/>
          </a:xfrm>
          <a:prstGeom prst="rect">
            <a:avLst/>
          </a:prstGeom>
          <a:noFill/>
          <a:ln>
            <a:noFill/>
          </a:ln>
        </p:spPr>
      </p:pic>
      <p:pic>
        <p:nvPicPr>
          <p:cNvPr id="110" name="Google Shape;110;p3"/>
          <p:cNvPicPr preferRelativeResize="0"/>
          <p:nvPr/>
        </p:nvPicPr>
        <p:blipFill rotWithShape="1">
          <a:blip r:embed="rId9">
            <a:alphaModFix/>
          </a:blip>
          <a:srcRect/>
          <a:stretch/>
        </p:blipFill>
        <p:spPr>
          <a:xfrm>
            <a:off x="8722878" y="-1244347"/>
            <a:ext cx="609600" cy="609600"/>
          </a:xfrm>
          <a:prstGeom prst="rect">
            <a:avLst/>
          </a:prstGeom>
          <a:noFill/>
          <a:ln>
            <a:noFill/>
          </a:ln>
        </p:spPr>
      </p:pic>
      <p:pic>
        <p:nvPicPr>
          <p:cNvPr id="113" name="Google Shape;113;p3">
            <a:hlinkClick r:id="rId10" action="ppaction://hlinksldjump"/>
          </p:cNvPr>
          <p:cNvPicPr preferRelativeResize="0"/>
          <p:nvPr/>
        </p:nvPicPr>
        <p:blipFill rotWithShape="1">
          <a:blip r:embed="rId11">
            <a:alphaModFix/>
          </a:blip>
          <a:srcRect/>
          <a:stretch/>
        </p:blipFill>
        <p:spPr>
          <a:xfrm>
            <a:off x="5774176" y="4232126"/>
            <a:ext cx="1254482" cy="626577"/>
          </a:xfrm>
          <a:prstGeom prst="rect">
            <a:avLst/>
          </a:prstGeom>
          <a:noFill/>
          <a:ln>
            <a:noFill/>
          </a:ln>
        </p:spPr>
      </p:pic>
    </p:spTree>
    <p:extLst>
      <p:ext uri="{BB962C8B-B14F-4D97-AF65-F5344CB8AC3E}">
        <p14:creationId xmlns:p14="http://schemas.microsoft.com/office/powerpoint/2010/main" val="2651944527"/>
      </p:ext>
    </p:extLst>
  </p:cSld>
  <p:clrMapOvr>
    <a:masterClrMapping/>
  </p:clrMapOvr>
  <p:transition spd="slow" advClick="0">
    <p:randomBar dir="vert"/>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Shape 135"/>
        <p:cNvGrpSpPr/>
        <p:nvPr/>
      </p:nvGrpSpPr>
      <p:grpSpPr>
        <a:xfrm>
          <a:off x="0" y="0"/>
          <a:ext cx="0" cy="0"/>
          <a:chOff x="0" y="0"/>
          <a:chExt cx="0" cy="0"/>
        </a:xfrm>
      </p:grpSpPr>
      <p:sp>
        <p:nvSpPr>
          <p:cNvPr id="137" name="Google Shape;137;p6"/>
          <p:cNvSpPr/>
          <p:nvPr/>
        </p:nvSpPr>
        <p:spPr>
          <a:xfrm>
            <a:off x="254500" y="499931"/>
            <a:ext cx="8666018" cy="4343400"/>
          </a:xfrm>
          <a:prstGeom prst="snip2DiagRect">
            <a:avLst>
              <a:gd name="adj1" fmla="val 0"/>
              <a:gd name="adj2"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algn="ctr"/>
            <a:endParaRPr sz="4400" dirty="0">
              <a:solidFill>
                <a:schemeClr val="dk1"/>
              </a:solidFill>
              <a:latin typeface="Calibri"/>
              <a:ea typeface="Calibri"/>
              <a:cs typeface="Calibri"/>
              <a:sym typeface="Calibri"/>
            </a:endParaRPr>
          </a:p>
        </p:txBody>
      </p:sp>
      <p:pic>
        <p:nvPicPr>
          <p:cNvPr id="138" name="Google Shape;138;p6"/>
          <p:cNvPicPr preferRelativeResize="0"/>
          <p:nvPr/>
        </p:nvPicPr>
        <p:blipFill rotWithShape="1">
          <a:blip r:embed="rId5">
            <a:alphaModFix/>
          </a:blip>
          <a:srcRect/>
          <a:stretch/>
        </p:blipFill>
        <p:spPr>
          <a:xfrm>
            <a:off x="8516508" y="-1388690"/>
            <a:ext cx="808020" cy="808020"/>
          </a:xfrm>
          <a:prstGeom prst="rect">
            <a:avLst/>
          </a:prstGeom>
          <a:noFill/>
          <a:ln>
            <a:noFill/>
          </a:ln>
        </p:spPr>
      </p:pic>
      <p:pic>
        <p:nvPicPr>
          <p:cNvPr id="139" name="Google Shape;139;p6">
            <a:hlinkClick r:id="rId6" action="ppaction://hlinksldjump"/>
          </p:cNvPr>
          <p:cNvPicPr preferRelativeResize="0"/>
          <p:nvPr/>
        </p:nvPicPr>
        <p:blipFill rotWithShape="1">
          <a:blip r:embed="rId7">
            <a:alphaModFix/>
          </a:blip>
          <a:srcRect/>
          <a:stretch/>
        </p:blipFill>
        <p:spPr>
          <a:xfrm>
            <a:off x="6782308" y="5047429"/>
            <a:ext cx="2138211" cy="1067974"/>
          </a:xfrm>
          <a:prstGeom prst="rect">
            <a:avLst/>
          </a:prstGeom>
          <a:noFill/>
          <a:ln>
            <a:noFill/>
          </a:ln>
        </p:spPr>
      </p:pic>
      <p:sp>
        <p:nvSpPr>
          <p:cNvPr id="7" name="Google Shape;152;p18">
            <a:extLst>
              <a:ext uri="{FF2B5EF4-FFF2-40B4-BE49-F238E27FC236}">
                <a16:creationId xmlns:a16="http://schemas.microsoft.com/office/drawing/2014/main" id="{3D24C647-CD19-4C85-8D8D-138DFE24D488}"/>
              </a:ext>
            </a:extLst>
          </p:cNvPr>
          <p:cNvSpPr txBox="1"/>
          <p:nvPr/>
        </p:nvSpPr>
        <p:spPr>
          <a:xfrm>
            <a:off x="269740" y="652331"/>
            <a:ext cx="8417060" cy="4191000"/>
          </a:xfrm>
          <a:prstGeom prst="rect">
            <a:avLst/>
          </a:prstGeom>
          <a:noFill/>
          <a:ln>
            <a:noFill/>
          </a:ln>
        </p:spPr>
        <p:txBody>
          <a:bodyPr spcFirstLastPara="1" wrap="square" lIns="91425" tIns="45700" rIns="91425" bIns="45700" anchor="t" anchorCtr="0">
            <a:noAutofit/>
          </a:bodyPr>
          <a:lstStyle/>
          <a:p>
            <a:pPr algn="just">
              <a:buClr>
                <a:srgbClr val="000000"/>
              </a:buClr>
            </a:pP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Nhà</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dì</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Tư</a:t>
            </a:r>
            <a:r>
              <a:rPr lang="en-US" sz="4800" b="1" dirty="0">
                <a:solidFill>
                  <a:srgbClr val="7030A0"/>
                </a:solidFill>
                <a:latin typeface="Times New Roman" panose="02020603050405020304" pitchFamily="18" charset="0"/>
                <a:cs typeface="Times New Roman" panose="02020603050405020304" pitchFamily="18" charset="0"/>
              </a:rPr>
              <a:t> ở </a:t>
            </a:r>
            <a:r>
              <a:rPr lang="en-US" sz="4800" b="1" dirty="0" err="1">
                <a:solidFill>
                  <a:srgbClr val="7030A0"/>
                </a:solidFill>
                <a:latin typeface="Times New Roman" panose="02020603050405020304" pitchFamily="18" charset="0"/>
                <a:cs typeface="Times New Roman" panose="02020603050405020304" pitchFamily="18" charset="0"/>
              </a:rPr>
              <a:t>quê</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có</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cây</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cau</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giàn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trầu</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Sau</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nhà</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có</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rau</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cải</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rau</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dền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và</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cả</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dưa</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hấu</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Gần</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nhà</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dì</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có</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cây</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cầu</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tre</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nhỏ</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Xa</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xa</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là</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dãy</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núi</a:t>
            </a:r>
            <a:r>
              <a:rPr lang="en-US" sz="4800" b="1" dirty="0">
                <a:solidFill>
                  <a:srgbClr val="7030A0"/>
                </a:solidFill>
                <a:latin typeface="Times New Roman" panose="02020603050405020304" pitchFamily="18" charset="0"/>
                <a:cs typeface="Times New Roman" panose="02020603050405020304" pitchFamily="18" charset="0"/>
              </a:rPr>
              <a:t> </a:t>
            </a:r>
            <a:r>
              <a:rPr lang="en-US" sz="4800" b="1" dirty="0" err="1">
                <a:solidFill>
                  <a:srgbClr val="7030A0"/>
                </a:solidFill>
                <a:latin typeface="Times New Roman" panose="02020603050405020304" pitchFamily="18" charset="0"/>
                <a:cs typeface="Times New Roman" panose="02020603050405020304" pitchFamily="18" charset="0"/>
              </a:rPr>
              <a:t>cao</a:t>
            </a:r>
            <a:r>
              <a:rPr lang="en-US" sz="4800" b="1" dirty="0">
                <a:solidFill>
                  <a:srgbClr val="7030A0"/>
                </a:solidFill>
                <a:latin typeface="Times New Roman" panose="02020603050405020304" pitchFamily="18" charset="0"/>
                <a:cs typeface="Times New Roman" panose="02020603050405020304" pitchFamily="18" charset="0"/>
              </a:rPr>
              <a:t>.</a:t>
            </a:r>
            <a:endParaRPr sz="4800" b="1" kern="0" dirty="0">
              <a:solidFill>
                <a:srgbClr val="7030A0"/>
              </a:solidFill>
              <a:latin typeface="Times New Roman" panose="02020603050405020304" pitchFamily="18" charset="0"/>
              <a:ea typeface="Questrial"/>
              <a:cs typeface="Times New Roman" panose="02020603050405020304" pitchFamily="18" charset="0"/>
              <a:sym typeface="Quest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4">
            <a:alphaModFix/>
          </a:blip>
          <a:srcRect/>
          <a:stretch/>
        </p:blipFill>
        <p:spPr>
          <a:xfrm>
            <a:off x="-301097" y="4232126"/>
            <a:ext cx="1920769" cy="1691687"/>
          </a:xfrm>
          <a:prstGeom prst="rect">
            <a:avLst/>
          </a:prstGeom>
          <a:noFill/>
          <a:ln>
            <a:noFill/>
          </a:ln>
        </p:spPr>
      </p:pic>
      <p:pic>
        <p:nvPicPr>
          <p:cNvPr id="101" name="Google Shape;101;p3"/>
          <p:cNvPicPr preferRelativeResize="0"/>
          <p:nvPr/>
        </p:nvPicPr>
        <p:blipFill rotWithShape="1">
          <a:blip r:embed="rId5">
            <a:alphaModFix/>
          </a:blip>
          <a:srcRect/>
          <a:stretch/>
        </p:blipFill>
        <p:spPr>
          <a:xfrm>
            <a:off x="1331640" y="4257666"/>
            <a:ext cx="1833855" cy="1783689"/>
          </a:xfrm>
          <a:prstGeom prst="rect">
            <a:avLst/>
          </a:prstGeom>
          <a:noFill/>
          <a:ln>
            <a:noFill/>
          </a:ln>
        </p:spPr>
      </p:pic>
      <p:pic>
        <p:nvPicPr>
          <p:cNvPr id="102" name="Google Shape;102;p3"/>
          <p:cNvPicPr preferRelativeResize="0"/>
          <p:nvPr/>
        </p:nvPicPr>
        <p:blipFill rotWithShape="1">
          <a:blip r:embed="rId6">
            <a:alphaModFix/>
          </a:blip>
          <a:srcRect/>
          <a:stretch/>
        </p:blipFill>
        <p:spPr>
          <a:xfrm>
            <a:off x="395537" y="5253861"/>
            <a:ext cx="1724932" cy="958321"/>
          </a:xfrm>
          <a:prstGeom prst="rect">
            <a:avLst/>
          </a:prstGeom>
          <a:noFill/>
          <a:ln>
            <a:noFill/>
          </a:ln>
        </p:spPr>
      </p:pic>
      <p:pic>
        <p:nvPicPr>
          <p:cNvPr id="103" name="Google Shape;103;p3">
            <a:hlinkClick r:id="rId7" action="ppaction://hlinksldjump"/>
          </p:cNvPr>
          <p:cNvPicPr preferRelativeResize="0"/>
          <p:nvPr/>
        </p:nvPicPr>
        <p:blipFill rotWithShape="1">
          <a:blip r:embed="rId8">
            <a:alphaModFix/>
          </a:blip>
          <a:srcRect/>
          <a:stretch/>
        </p:blipFill>
        <p:spPr>
          <a:xfrm>
            <a:off x="174894" y="857251"/>
            <a:ext cx="1008112" cy="1028451"/>
          </a:xfrm>
          <a:prstGeom prst="rect">
            <a:avLst/>
          </a:prstGeom>
          <a:noFill/>
          <a:ln>
            <a:noFill/>
          </a:ln>
        </p:spPr>
      </p:pic>
      <p:pic>
        <p:nvPicPr>
          <p:cNvPr id="110" name="Google Shape;110;p3"/>
          <p:cNvPicPr preferRelativeResize="0"/>
          <p:nvPr/>
        </p:nvPicPr>
        <p:blipFill rotWithShape="1">
          <a:blip r:embed="rId9">
            <a:alphaModFix/>
          </a:blip>
          <a:srcRect/>
          <a:stretch/>
        </p:blipFill>
        <p:spPr>
          <a:xfrm>
            <a:off x="8722878" y="-1244347"/>
            <a:ext cx="609600" cy="609600"/>
          </a:xfrm>
          <a:prstGeom prst="rect">
            <a:avLst/>
          </a:prstGeom>
          <a:noFill/>
          <a:ln>
            <a:noFill/>
          </a:ln>
        </p:spPr>
      </p:pic>
    </p:spTree>
    <p:extLst>
      <p:ext uri="{BB962C8B-B14F-4D97-AF65-F5344CB8AC3E}">
        <p14:creationId xmlns:p14="http://schemas.microsoft.com/office/powerpoint/2010/main" val="483899813"/>
      </p:ext>
    </p:extLst>
  </p:cSld>
  <p:clrMapOvr>
    <a:masterClrMapping/>
  </p:clrMapOvr>
  <p:transition spd="slow" advClick="0">
    <p:randomBar dir="vert"/>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5000" r="-5000"/>
          </a:stretch>
        </a:blipFill>
        <a:effectLst/>
      </p:bgPr>
    </p:bg>
    <p:spTree>
      <p:nvGrpSpPr>
        <p:cNvPr id="1" name="Shape 180"/>
        <p:cNvGrpSpPr/>
        <p:nvPr/>
      </p:nvGrpSpPr>
      <p:grpSpPr>
        <a:xfrm>
          <a:off x="0" y="0"/>
          <a:ext cx="0" cy="0"/>
          <a:chOff x="0" y="0"/>
          <a:chExt cx="0" cy="0"/>
        </a:xfrm>
      </p:grpSpPr>
      <p:pic>
        <p:nvPicPr>
          <p:cNvPr id="181" name="Google Shape;181;p11"/>
          <p:cNvPicPr preferRelativeResize="0"/>
          <p:nvPr/>
        </p:nvPicPr>
        <p:blipFill rotWithShape="1">
          <a:blip r:embed="rId4">
            <a:alphaModFix/>
          </a:blip>
          <a:srcRect/>
          <a:stretch/>
        </p:blipFill>
        <p:spPr>
          <a:xfrm>
            <a:off x="838200" y="2895601"/>
            <a:ext cx="2280809" cy="3106926"/>
          </a:xfrm>
          <a:prstGeom prst="rect">
            <a:avLst/>
          </a:prstGeom>
          <a:noFill/>
          <a:ln>
            <a:noFill/>
          </a:ln>
        </p:spPr>
      </p:pic>
      <p:pic>
        <p:nvPicPr>
          <p:cNvPr id="182" name="Google Shape;182;p11"/>
          <p:cNvPicPr preferRelativeResize="0"/>
          <p:nvPr/>
        </p:nvPicPr>
        <p:blipFill rotWithShape="1">
          <a:blip r:embed="rId5">
            <a:alphaModFix/>
          </a:blip>
          <a:srcRect/>
          <a:stretch/>
        </p:blipFill>
        <p:spPr>
          <a:xfrm>
            <a:off x="5964018" y="2895601"/>
            <a:ext cx="2376498" cy="3214254"/>
          </a:xfrm>
          <a:prstGeom prst="rect">
            <a:avLst/>
          </a:prstGeom>
          <a:noFill/>
          <a:ln>
            <a:noFill/>
          </a:ln>
        </p:spPr>
      </p:pic>
      <p:pic>
        <p:nvPicPr>
          <p:cNvPr id="183" name="Google Shape;183;p11"/>
          <p:cNvPicPr preferRelativeResize="0"/>
          <p:nvPr/>
        </p:nvPicPr>
        <p:blipFill rotWithShape="1">
          <a:blip r:embed="rId6">
            <a:alphaModFix/>
          </a:blip>
          <a:srcRect/>
          <a:stretch/>
        </p:blipFill>
        <p:spPr>
          <a:xfrm>
            <a:off x="3301803" y="4542379"/>
            <a:ext cx="2479421" cy="1553621"/>
          </a:xfrm>
          <a:prstGeom prst="rect">
            <a:avLst/>
          </a:prstGeom>
          <a:noFill/>
          <a:ln>
            <a:noFill/>
          </a:ln>
        </p:spPr>
      </p:pic>
      <p:pic>
        <p:nvPicPr>
          <p:cNvPr id="184" name="Google Shape;184;p11"/>
          <p:cNvPicPr preferRelativeResize="0"/>
          <p:nvPr/>
        </p:nvPicPr>
        <p:blipFill rotWithShape="1">
          <a:blip r:embed="rId7">
            <a:alphaModFix/>
          </a:blip>
          <a:srcRect/>
          <a:stretch/>
        </p:blipFill>
        <p:spPr>
          <a:xfrm>
            <a:off x="174894" y="857251"/>
            <a:ext cx="1008112" cy="1028451"/>
          </a:xfrm>
          <a:prstGeom prst="rect">
            <a:avLst/>
          </a:prstGeom>
          <a:noFill/>
          <a:ln>
            <a:noFill/>
          </a:ln>
        </p:spPr>
      </p:pic>
      <p:pic>
        <p:nvPicPr>
          <p:cNvPr id="185" name="Google Shape;185;p11"/>
          <p:cNvPicPr preferRelativeResize="0"/>
          <p:nvPr/>
        </p:nvPicPr>
        <p:blipFill rotWithShape="1">
          <a:blip r:embed="rId8">
            <a:alphaModFix/>
          </a:blip>
          <a:srcRect/>
          <a:stretch/>
        </p:blipFill>
        <p:spPr>
          <a:xfrm>
            <a:off x="8722878" y="-1244347"/>
            <a:ext cx="609600" cy="609600"/>
          </a:xfrm>
          <a:prstGeom prst="rect">
            <a:avLst/>
          </a:prstGeom>
          <a:noFill/>
          <a:ln>
            <a:noFill/>
          </a:ln>
        </p:spPr>
      </p:pic>
      <p:sp>
        <p:nvSpPr>
          <p:cNvPr id="186" name="Google Shape;186;p11"/>
          <p:cNvSpPr/>
          <p:nvPr/>
        </p:nvSpPr>
        <p:spPr>
          <a:xfrm>
            <a:off x="3655386" y="691190"/>
            <a:ext cx="3503808" cy="2016224"/>
          </a:xfrm>
          <a:prstGeom prst="cloudCallout">
            <a:avLst>
              <a:gd name="adj1" fmla="val -73273"/>
              <a:gd name="adj2" fmla="val 87522"/>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algn="ctr"/>
            <a:r>
              <a:rPr lang="en-US" sz="3200" b="1">
                <a:solidFill>
                  <a:schemeClr val="dk1"/>
                </a:solidFill>
                <a:latin typeface="Times New Roman" panose="02020603050405020304" pitchFamily="18" charset="0"/>
                <a:ea typeface="Calibri"/>
                <a:cs typeface="Times New Roman" panose="02020603050405020304" pitchFamily="18" charset="0"/>
                <a:sym typeface="Calibri"/>
              </a:rPr>
              <a:t>Yeah!!!</a:t>
            </a:r>
            <a:endParaRPr b="1">
              <a:latin typeface="Times New Roman" panose="02020603050405020304" pitchFamily="18" charset="0"/>
              <a:cs typeface="Times New Roman" panose="02020603050405020304" pitchFamily="18" charset="0"/>
            </a:endParaRPr>
          </a:p>
          <a:p>
            <a:pPr algn="ctr"/>
            <a:r>
              <a:rPr lang="en-US" sz="3200" b="1">
                <a:solidFill>
                  <a:schemeClr val="dk1"/>
                </a:solidFill>
                <a:latin typeface="Times New Roman" panose="02020603050405020304" pitchFamily="18" charset="0"/>
                <a:ea typeface="Calibri"/>
                <a:cs typeface="Times New Roman" panose="02020603050405020304" pitchFamily="18" charset="0"/>
                <a:sym typeface="Calibri"/>
              </a:rPr>
              <a:t>Bãi biển đẹp quá!</a:t>
            </a:r>
            <a:endParaRPr sz="3200" b="1">
              <a:solidFill>
                <a:schemeClr val="dk1"/>
              </a:solidFill>
              <a:latin typeface="Times New Roman" panose="02020603050405020304" pitchFamily="18" charset="0"/>
              <a:ea typeface="Calibri"/>
              <a:cs typeface="Times New Roman" panose="02020603050405020304" pitchFamily="18" charset="0"/>
              <a:sym typeface="Calibri"/>
            </a:endParaRPr>
          </a:p>
        </p:txBody>
      </p:sp>
    </p:spTree>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5644" y="5617019"/>
            <a:ext cx="8117928" cy="769441"/>
          </a:xfrm>
          <a:prstGeom prst="rect">
            <a:avLst/>
          </a:prstGeom>
          <a:noFill/>
        </p:spPr>
        <p:txBody>
          <a:bodyPr wrap="none" rtlCol="0">
            <a:spAutoFit/>
          </a:bodyPr>
          <a:lstStyle/>
          <a:p>
            <a:r>
              <a:rPr lang="en-US" sz="4400" b="1" dirty="0" err="1">
                <a:latin typeface="Times New Roman" panose="02020603050405020304" pitchFamily="18" charset="0"/>
                <a:cs typeface="Times New Roman" panose="02020603050405020304" pitchFamily="18" charset="0"/>
              </a:rPr>
              <a:t>Bà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hưu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bịu</a:t>
            </a:r>
            <a:r>
              <a:rPr lang="en-US" sz="4400" b="1" dirty="0">
                <a:latin typeface="Times New Roman" panose="02020603050405020304" pitchFamily="18" charset="0"/>
                <a:cs typeface="Times New Roman" panose="02020603050405020304" pitchFamily="18" charset="0"/>
              </a:rPr>
              <a:t>.</a:t>
            </a:r>
          </a:p>
        </p:txBody>
      </p:sp>
      <p:sp>
        <p:nvSpPr>
          <p:cNvPr id="14" name="Rectangle 13"/>
          <p:cNvSpPr/>
          <p:nvPr/>
        </p:nvSpPr>
        <p:spPr>
          <a:xfrm>
            <a:off x="2743200" y="5617018"/>
            <a:ext cx="1151277" cy="769441"/>
          </a:xfrm>
          <a:prstGeom prst="rect">
            <a:avLst/>
          </a:prstGeom>
        </p:spPr>
        <p:txBody>
          <a:bodyPr wrap="none">
            <a:spAutoFit/>
          </a:bodyPr>
          <a:lstStyle/>
          <a:p>
            <a:r>
              <a:rPr lang="en-US" sz="4400" b="1">
                <a:latin typeface="Times New Roman" panose="02020603050405020304" pitchFamily="18" charset="0"/>
                <a:cs typeface="Times New Roman" panose="02020603050405020304" pitchFamily="18" charset="0"/>
              </a:rPr>
              <a:t>h</a:t>
            </a:r>
            <a:r>
              <a:rPr lang="en-US" sz="4400" b="1">
                <a:solidFill>
                  <a:srgbClr val="FF0000"/>
                </a:solidFill>
                <a:latin typeface="Times New Roman" panose="02020603050405020304" pitchFamily="18" charset="0"/>
                <a:cs typeface="Times New Roman" panose="02020603050405020304" pitchFamily="18" charset="0"/>
              </a:rPr>
              <a:t>ưu</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934200" y="5617018"/>
            <a:ext cx="970137" cy="769441"/>
          </a:xfrm>
          <a:prstGeom prst="rect">
            <a:avLst/>
          </a:prstGeom>
        </p:spPr>
        <p:txBody>
          <a:bodyPr wrap="none">
            <a:spAutoFit/>
          </a:bodyPr>
          <a:lstStyle/>
          <a:p>
            <a:r>
              <a:rPr lang="en-US" sz="4400" b="1" dirty="0" err="1">
                <a:latin typeface="Times New Roman" panose="02020603050405020304" pitchFamily="18" charset="0"/>
                <a:cs typeface="Times New Roman" panose="02020603050405020304" pitchFamily="18" charset="0"/>
              </a:rPr>
              <a:t>b</a:t>
            </a:r>
            <a:r>
              <a:rPr lang="en-US" sz="4400" b="1" dirty="0" err="1">
                <a:solidFill>
                  <a:srgbClr val="FF0000"/>
                </a:solidFill>
                <a:latin typeface="Times New Roman" panose="02020603050405020304" pitchFamily="18" charset="0"/>
                <a:cs typeface="Times New Roman" panose="02020603050405020304" pitchFamily="18" charset="0"/>
              </a:rPr>
              <a:t>ịu</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662" t="9330" r="258" b="67337"/>
          <a:stretch/>
        </p:blipFill>
        <p:spPr>
          <a:xfrm>
            <a:off x="5644" y="-1"/>
            <a:ext cx="9138356" cy="5488795"/>
          </a:xfrm>
          <a:prstGeom prst="rect">
            <a:avLst/>
          </a:prstGeom>
        </p:spPr>
      </p:pic>
    </p:spTree>
    <p:custDataLst>
      <p:tags r:id="rId1"/>
    </p:custDataLst>
    <p:extLst>
      <p:ext uri="{BB962C8B-B14F-4D97-AF65-F5344CB8AC3E}">
        <p14:creationId xmlns:p14="http://schemas.microsoft.com/office/powerpoint/2010/main" val="282756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A_图片 2" descr="C:\Users\Thinkpad\Desktop\1.jpg"/>
          <p:cNvPicPr>
            <a:picLocks noChangeAspect="1" noChangeArrowheads="1"/>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A_图片 4" descr="C:\Users\Thinkpad\Desktop\未标题-1.png"/>
          <p:cNvPicPr>
            <a:picLocks noChangeAspect="1" noChangeArrowheads="1"/>
          </p:cNvPicPr>
          <p:nvPr>
            <p:custDataLst>
              <p:tags r:id="rId2"/>
            </p:custDataLst>
          </p:nvPr>
        </p:nvPicPr>
        <p:blipFill rotWithShape="1">
          <a:blip r:embed="rId13" cstate="print">
            <a:extLst>
              <a:ext uri="{28A0092B-C50C-407E-A947-70E740481C1C}">
                <a14:useLocalDpi xmlns:a14="http://schemas.microsoft.com/office/drawing/2010/main" val="0"/>
              </a:ext>
            </a:extLst>
          </a:blip>
          <a:srcRect l="4055" t="9874" r="5765" b="3240"/>
          <a:stretch/>
        </p:blipFill>
        <p:spPr bwMode="auto">
          <a:xfrm>
            <a:off x="266700" y="1365251"/>
            <a:ext cx="8343900" cy="4470400"/>
          </a:xfrm>
          <a:prstGeom prst="rect">
            <a:avLst/>
          </a:prstGeom>
          <a:noFill/>
          <a:extLst>
            <a:ext uri="{909E8E84-426E-40DD-AFC4-6F175D3DCCD1}">
              <a14:hiddenFill xmlns:a14="http://schemas.microsoft.com/office/drawing/2010/main">
                <a:solidFill>
                  <a:srgbClr val="FFFFFF"/>
                </a:solidFill>
              </a14:hiddenFill>
            </a:ext>
          </a:extLst>
        </p:spPr>
      </p:pic>
      <p:pic>
        <p:nvPicPr>
          <p:cNvPr id="48" name="PA_图片 5" descr="C:\Users\Thinkpad\Desktop\3.png"/>
          <p:cNvPicPr>
            <a:picLocks noChangeAspect="1" noChangeArrowheads="1"/>
          </p:cNvPicPr>
          <p:nvPr>
            <p:custDataLst>
              <p:tags r:id="rId3"/>
            </p:custDataLst>
          </p:nvPr>
        </p:nvPicPr>
        <p:blipFill rotWithShape="1">
          <a:blip r:embed="rId14" cstate="print">
            <a:extLst>
              <a:ext uri="{28A0092B-C50C-407E-A947-70E740481C1C}">
                <a14:useLocalDpi xmlns:a14="http://schemas.microsoft.com/office/drawing/2010/main" val="0"/>
              </a:ext>
            </a:extLst>
          </a:blip>
          <a:srcRect l="5000" r="5833" b="9410"/>
          <a:stretch/>
        </p:blipFill>
        <p:spPr bwMode="auto">
          <a:xfrm>
            <a:off x="457200" y="857250"/>
            <a:ext cx="8153400" cy="4660900"/>
          </a:xfrm>
          <a:prstGeom prst="rect">
            <a:avLst/>
          </a:prstGeom>
          <a:noFill/>
          <a:extLst>
            <a:ext uri="{909E8E84-426E-40DD-AFC4-6F175D3DCCD1}">
              <a14:hiddenFill xmlns:a14="http://schemas.microsoft.com/office/drawing/2010/main">
                <a:solidFill>
                  <a:srgbClr val="FFFFFF"/>
                </a:solidFill>
              </a14:hiddenFill>
            </a:ext>
          </a:extLst>
        </p:spPr>
      </p:pic>
      <p:pic>
        <p:nvPicPr>
          <p:cNvPr id="49" name="PA_图片 6" descr="C:\Users\Thinkpad\Desktop\4.png"/>
          <p:cNvPicPr>
            <a:picLocks noChangeAspect="1" noChangeArrowheads="1"/>
          </p:cNvPicPr>
          <p:nvPr>
            <p:custDataLst>
              <p:tags r:id="rId4"/>
            </p:custDataLst>
          </p:nvPr>
        </p:nvPicPr>
        <p:blipFill rotWithShape="1">
          <a:blip r:embed="rId15" cstate="print">
            <a:extLst>
              <a:ext uri="{28A0092B-C50C-407E-A947-70E740481C1C}">
                <a14:useLocalDpi xmlns:a14="http://schemas.microsoft.com/office/drawing/2010/main" val="0"/>
              </a:ext>
            </a:extLst>
          </a:blip>
          <a:srcRect l="59167" t="88615"/>
          <a:stretch/>
        </p:blipFill>
        <p:spPr bwMode="auto">
          <a:xfrm>
            <a:off x="4902200" y="5416551"/>
            <a:ext cx="3733800" cy="585788"/>
          </a:xfrm>
          <a:prstGeom prst="rect">
            <a:avLst/>
          </a:prstGeom>
          <a:noFill/>
          <a:extLst>
            <a:ext uri="{909E8E84-426E-40DD-AFC4-6F175D3DCCD1}">
              <a14:hiddenFill xmlns:a14="http://schemas.microsoft.com/office/drawing/2010/main">
                <a:solidFill>
                  <a:srgbClr val="FFFFFF"/>
                </a:solidFill>
              </a14:hiddenFill>
            </a:ext>
          </a:extLst>
        </p:spPr>
      </p:pic>
      <p:sp>
        <p:nvSpPr>
          <p:cNvPr id="50" name="PA_文本框 2028"/>
          <p:cNvSpPr txBox="1">
            <a:spLocks noChangeArrowheads="1"/>
          </p:cNvSpPr>
          <p:nvPr>
            <p:custDataLst>
              <p:tags r:id="rId5"/>
            </p:custDataLst>
          </p:nvPr>
        </p:nvSpPr>
        <p:spPr bwMode="auto">
          <a:xfrm>
            <a:off x="1059556" y="1520185"/>
            <a:ext cx="6758188" cy="3416320"/>
          </a:xfrm>
          <a:prstGeom prst="rect">
            <a:avLst/>
          </a:prstGeom>
          <a:noFill/>
          <a:ln>
            <a:noFill/>
          </a:ln>
          <a:effectLst>
            <a:outerShdw dist="35921" dir="2700000" algn="ctr" rotWithShape="0">
              <a:srgbClr val="008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914378" eaLnBrk="1" hangingPunct="1">
              <a:defRPr/>
            </a:pPr>
            <a:r>
              <a:rPr lang="en-US" altLang="zh-CN" sz="720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Bài 44: </a:t>
            </a:r>
            <a:r>
              <a:rPr lang="en-US" altLang="zh-CN" sz="7200" b="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iu ưu </a:t>
            </a:r>
            <a:r>
              <a:rPr lang="en-US" altLang="zh-CN" sz="720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(Tiết 1)</a:t>
            </a:r>
            <a:endParaRPr lang="en-US" altLang="zh-CN" sz="7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a:p>
            <a:pPr algn="ctr" defTabSz="914378" eaLnBrk="1" hangingPunct="1">
              <a:defRPr/>
            </a:pPr>
            <a:r>
              <a:rPr lang="en-US" altLang="zh-CN" sz="720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Trang 100</a:t>
            </a:r>
            <a:endParaRPr lang="zh-CN" altLang="en-US" sz="7200"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2" name="PA_图片 7" descr="C:\Users\Thinkpad\Desktop\学校\1_0008_图层-8.png"/>
          <p:cNvPicPr>
            <a:picLocks noChangeAspect="1" noChangeArrowheads="1"/>
          </p:cNvPicPr>
          <p:nvPr>
            <p:custDataLst>
              <p:tags r:id="rId6"/>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7710305" y="864096"/>
            <a:ext cx="1408674" cy="12687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A_图片 8" descr="C:\Users\Thinkpad\Desktop\学校\1_0007_图层-9.png"/>
          <p:cNvPicPr>
            <a:picLocks noChangeAspect="1" noChangeArrowheads="1"/>
          </p:cNvPicPr>
          <p:nvPr>
            <p:custDataLst>
              <p:tags r:id="rId7"/>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2" y="3187701"/>
            <a:ext cx="1826698" cy="2813050"/>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4" name="PA_图片 9" descr="C:\Users\Thinkpad\Desktop\学校\1_0006_图层-10.png"/>
          <p:cNvPicPr>
            <a:picLocks noChangeAspect="1" noChangeArrowheads="1"/>
          </p:cNvPicPr>
          <p:nvPr>
            <p:custDataLst>
              <p:tags r:id="rId8"/>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3505200" y="446586"/>
            <a:ext cx="928301" cy="3489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A_图片 10" descr="C:\Users\Thinkpad\Desktop\学校\1_0005_图层-11.png"/>
          <p:cNvPicPr>
            <a:picLocks noChangeAspect="1" noChangeArrowheads="1"/>
          </p:cNvPicPr>
          <p:nvPr>
            <p:custDataLst>
              <p:tags r:id="rId9"/>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4433501" y="323442"/>
            <a:ext cx="921646" cy="3353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634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1" nodeType="after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by="(-#ppt_w*2)" calcmode="lin" valueType="num">
                                      <p:cBhvr rctx="PPT">
                                        <p:cTn id="7" dur="500" autoRev="1" fill="hold">
                                          <p:stCondLst>
                                            <p:cond delay="0"/>
                                          </p:stCondLst>
                                        </p:cTn>
                                        <p:tgtEl>
                                          <p:spTgt spid="50"/>
                                        </p:tgtEl>
                                        <p:attrNameLst>
                                          <p:attrName>ppt_w</p:attrName>
                                        </p:attrNameLst>
                                      </p:cBhvr>
                                    </p:anim>
                                    <p:anim by="(#ppt_w*0.50)" calcmode="lin" valueType="num">
                                      <p:cBhvr>
                                        <p:cTn id="8" dur="500" decel="50000" autoRev="1" fill="hold">
                                          <p:stCondLst>
                                            <p:cond delay="0"/>
                                          </p:stCondLst>
                                        </p:cTn>
                                        <p:tgtEl>
                                          <p:spTgt spid="50"/>
                                        </p:tgtEl>
                                        <p:attrNameLst>
                                          <p:attrName>ppt_x</p:attrName>
                                        </p:attrNameLst>
                                      </p:cBhvr>
                                    </p:anim>
                                    <p:anim from="(-#ppt_h/2)" to="(#ppt_y)" calcmode="lin" valueType="num">
                                      <p:cBhvr>
                                        <p:cTn id="9" dur="1000" fill="hold">
                                          <p:stCondLst>
                                            <p:cond delay="0"/>
                                          </p:stCondLst>
                                        </p:cTn>
                                        <p:tgtEl>
                                          <p:spTgt spid="50"/>
                                        </p:tgtEl>
                                        <p:attrNameLst>
                                          <p:attrName>ppt_y</p:attrName>
                                        </p:attrNameLst>
                                      </p:cBhvr>
                                    </p:anim>
                                    <p:animRot by="21600000">
                                      <p:cBhvr>
                                        <p:cTn id="10" dur="1000" fill="hold">
                                          <p:stCondLst>
                                            <p:cond delay="0"/>
                                          </p:stCondLst>
                                        </p:cTn>
                                        <p:tgtEl>
                                          <p:spTgt spid="50"/>
                                        </p:tgtEl>
                                        <p:attrNameLst>
                                          <p:attrName>r</p:attrName>
                                        </p:attrNameLst>
                                      </p:cBhvr>
                                    </p:animRot>
                                  </p:childTnLst>
                                </p:cTn>
                              </p:par>
                            </p:childTnLst>
                          </p:cTn>
                        </p:par>
                        <p:par>
                          <p:cTn id="11" fill="hold">
                            <p:stCondLst>
                              <p:cond delay="3400"/>
                            </p:stCondLst>
                            <p:childTnLst>
                              <p:par>
                                <p:cTn id="12" presetID="3" presetClass="emph" presetSubtype="6" repeatCount="indefinite" fill="hold" grpId="0" nodeType="afterEffect">
                                  <p:stCondLst>
                                    <p:cond delay="0"/>
                                  </p:stCondLst>
                                  <p:iterate type="lt">
                                    <p:tmPct val="0"/>
                                  </p:iterate>
                                  <p:childTnLst>
                                    <p:animClr clrSpc="hsl" dir="cw">
                                      <p:cBhvr override="childStyle">
                                        <p:cTn id="13" dur="2000" fill="hold"/>
                                        <p:tgtEl>
                                          <p:spTgt spid="50"/>
                                        </p:tgtEl>
                                        <p:attrNameLst>
                                          <p:attrName>style.color</p:attrName>
                                        </p:attrNameLst>
                                      </p:cBhvr>
                                      <p:to>
                                        <a:srgbClr val="FFFF00"/>
                                      </p:to>
                                    </p:animClr>
                                  </p:childTnLst>
                                </p:cTn>
                              </p:par>
                            </p:childTnLst>
                          </p:cTn>
                        </p:par>
                        <p:par>
                          <p:cTn id="14" fill="hold">
                            <p:stCondLst>
                              <p:cond delay="5400"/>
                            </p:stCondLst>
                            <p:childTnLst>
                              <p:par>
                                <p:cTn id="15" presetID="10" presetClass="entr" presetSubtype="0"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500"/>
                                        <p:tgtEl>
                                          <p:spTgt spid="55"/>
                                        </p:tgtEl>
                                      </p:cBhvr>
                                    </p:animEffect>
                                  </p:childTnLst>
                                </p:cTn>
                              </p:par>
                            </p:childTnLst>
                          </p:cTn>
                        </p:par>
                        <p:par>
                          <p:cTn id="21" fill="hold">
                            <p:stCondLst>
                              <p:cond delay="5900"/>
                            </p:stCondLst>
                            <p:childTnLst>
                              <p:par>
                                <p:cTn id="22" presetID="0" presetClass="path" presetSubtype="0" accel="50000" decel="50000" fill="hold" nodeType="afterEffect">
                                  <p:stCondLst>
                                    <p:cond delay="0"/>
                                  </p:stCondLst>
                                  <p:childTnLst>
                                    <p:animMotion origin="layout" path="M -0.20312 0.96296 C -0.19792 0.93426 -0.20139 0.94506 -0.19514 0.92932 C -0.1934 0.91697 -0.19028 0.90926 -0.18733 0.89784 C -0.1842 0.8858 -0.18264 0.87376 -0.17934 0.86142 C -0.17431 0.825 -0.17604 0.80061 -0.18559 0.77098 C -0.19062 0.75524 -0.19236 0.73611 -0.2 0.72314 C -0.20104 0.71759 -0.20208 0.71172 -0.20312 0.70617 C -0.20365 0.70339 -0.20469 0.69753 -0.20469 0.69784 C -0.20417 0.68981 -0.20417 0.6824 -0.20312 0.675 C -0.20121 0.66265 -0.18628 0.64105 -0.17934 0.6324 C -0.17257 0.61419 -0.18056 0.63179 -0.17135 0.62098 C -0.1658 0.61419 -0.16371 0.60833 -0.15712 0.60463 C -0.15121 0.59321 -0.15729 0.60308 -0.14913 0.59598 C -0.14496 0.59197 -0.1401 0.58364 -0.13646 0.57901 C -0.13021 0.56913 -0.12778 0.55493 -0.12222 0.54537 C -0.1158 0.53395 -0.11979 0.54166 -0.11111 0.51975 C -0.11007 0.51697 -0.10781 0.51111 -0.10781 0.51142 C -0.10608 0.50185 -0.10486 0.49228 -0.10312 0.48271 C -0.10417 0.44537 -0.10347 0.42407 -0.10955 0.39228 C -0.11198 0.38055 -0.11354 0.36759 -0.1158 0.35586 C -0.11632 0.35308 -0.11736 0.34722 -0.11736 0.34753 C -0.12187 0.29784 -0.11667 0.2574 -0.10469 0.2145 C -0.10278 0.20092 -0.09826 0.19074 -0.09514 0.17808 C -0.09271 0.16851 -0.09132 0.15802 -0.08733 0.14969 C -0.0849 0.14506 -0.08142 0.14135 -0.07934 0.1358 C -0.06944 0.10926 -0.05573 0.08456 -0.03958 0.07067 C -0.03351 0.05926 -0.025 0.0503 -0.01736 0.04228 C -0.01406 0.03888 -0.00781 0.03117 -0.00781 0.03148 C -0.00417 0.02129 -0.00295 0.01049 -2.77778E-7 4.07407E-6 " pathEditMode="relative" rAng="0" ptsTypes="ffffffffffffffffffffffffffffA">
                                      <p:cBhvr>
                                        <p:cTn id="23" dur="6000" spd="-100000" fill="hold"/>
                                        <p:tgtEl>
                                          <p:spTgt spid="54"/>
                                        </p:tgtEl>
                                        <p:attrNameLst>
                                          <p:attrName>ppt_x</p:attrName>
                                          <p:attrName>ppt_y</p:attrName>
                                        </p:attrNameLst>
                                      </p:cBhvr>
                                      <p:rCtr x="10069" y="-48148"/>
                                    </p:animMotion>
                                  </p:childTnLst>
                                </p:cTn>
                              </p:par>
                              <p:par>
                                <p:cTn id="24" presetID="0" presetClass="path" presetSubtype="0" accel="50000" decel="50000" fill="hold" nodeType="withEffect">
                                  <p:stCondLst>
                                    <p:cond delay="500"/>
                                  </p:stCondLst>
                                  <p:childTnLst>
                                    <p:animMotion origin="layout" path="M -0.20312 0.96296 C -0.19791 0.93426 -0.20139 0.94506 -0.19514 0.92932 C -0.1934 0.91697 -0.19028 0.90926 -0.18732 0.89784 C -0.1842 0.8858 -0.18264 0.87376 -0.17934 0.86142 C -0.1743 0.825 -0.17604 0.80061 -0.18559 0.77098 C -0.19062 0.75524 -0.19236 0.73611 -0.2 0.72315 C -0.20104 0.71759 -0.20208 0.71173 -0.20312 0.70617 C -0.20364 0.70339 -0.20469 0.69753 -0.20469 0.69784 C -0.20416 0.68981 -0.20416 0.6824 -0.20312 0.675 C -0.20121 0.66265 -0.18628 0.64105 -0.17934 0.6324 C -0.17257 0.61419 -0.18055 0.63179 -0.17135 0.62098 C -0.1658 0.61419 -0.16371 0.60833 -0.15712 0.60463 C -0.15121 0.59321 -0.15729 0.60308 -0.14913 0.59598 C -0.14496 0.59197 -0.1401 0.58364 -0.13646 0.57901 C -0.13021 0.56913 -0.12778 0.55494 -0.12222 0.54537 C -0.1158 0.53395 -0.11979 0.54166 -0.11111 0.51975 C -0.11007 0.51697 -0.10781 0.51111 -0.10781 0.51142 C -0.10607 0.50185 -0.10486 0.49228 -0.10312 0.48271 C -0.10416 0.44537 -0.10347 0.42407 -0.10955 0.39228 C -0.11198 0.38055 -0.11354 0.36759 -0.1158 0.35586 C -0.11632 0.35308 -0.11736 0.34722 -0.11736 0.34753 C -0.12187 0.29784 -0.11666 0.2574 -0.10469 0.2145 C -0.10278 0.20092 -0.09826 0.19074 -0.09514 0.17808 C -0.09271 0.16852 -0.09132 0.15802 -0.08732 0.14969 C -0.08489 0.14506 -0.08142 0.14136 -0.07934 0.1358 C -0.06944 0.10926 -0.05573 0.08456 -0.03958 0.07068 C -0.0335 0.05926 -0.025 0.05031 -0.01736 0.04228 C -0.01406 0.03889 -0.00781 0.03117 -0.00781 0.03148 C -0.00416 0.02129 -0.00295 0.01049 -2.22222E-6 2.96296E-6 " pathEditMode="relative" rAng="0" ptsTypes="ffffffffffffffffffffffffffffA">
                                      <p:cBhvr>
                                        <p:cTn id="25" dur="6000" spd="-100000" fill="hold"/>
                                        <p:tgtEl>
                                          <p:spTgt spid="55"/>
                                        </p:tgtEl>
                                        <p:attrNameLst>
                                          <p:attrName>ppt_x</p:attrName>
                                          <p:attrName>ppt_y</p:attrName>
                                        </p:attrNameLst>
                                      </p:cBhvr>
                                      <p:rCtr x="10069" y="-48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35027" y="2286001"/>
            <a:ext cx="2315141" cy="15240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tx1"/>
              </a:solidFill>
              <a:cs typeface="Arial-SGK-TV" pitchFamily="2" charset="0"/>
            </a:endParaRPr>
          </a:p>
        </p:txBody>
      </p:sp>
      <p:pic>
        <p:nvPicPr>
          <p:cNvPr id="3" name="Picture 2" descr="C:\Users\SKY\Downloads\file-hinh-anh-sgk-tieng-viet-bo-ket-noi-tri-thuc-voi-cuoc-song\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87" t="37191" r="76552" b="57076"/>
          <a:stretch/>
        </p:blipFill>
        <p:spPr bwMode="auto">
          <a:xfrm>
            <a:off x="533400" y="228600"/>
            <a:ext cx="2353662" cy="12626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38600" y="2286001"/>
            <a:ext cx="1107996" cy="1419619"/>
          </a:xfrm>
          <a:prstGeom prst="rect">
            <a:avLst/>
          </a:prstGeom>
          <a:noFill/>
        </p:spPr>
        <p:txBody>
          <a:bodyPr wrap="none" rtlCol="0">
            <a:spAutoFit/>
          </a:bodyPr>
          <a:lstStyle/>
          <a:p>
            <a:r>
              <a:rPr lang="en-US" sz="8625" b="1">
                <a:solidFill>
                  <a:srgbClr val="FF0000"/>
                </a:solidFill>
                <a:latin typeface="Times New Roman" panose="02020603050405020304" pitchFamily="18" charset="0"/>
                <a:cs typeface="Times New Roman" panose="02020603050405020304" pitchFamily="18" charset="0"/>
              </a:rPr>
              <a:t>iu</a:t>
            </a:r>
            <a:endParaRPr lang="en-US" sz="8625"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6" y="2895600"/>
            <a:ext cx="3096419" cy="3766418"/>
          </a:xfrm>
          <a:prstGeom prst="rect">
            <a:avLst/>
          </a:prstGeom>
        </p:spPr>
      </p:pic>
    </p:spTree>
    <p:extLst>
      <p:ext uri="{BB962C8B-B14F-4D97-AF65-F5344CB8AC3E}">
        <p14:creationId xmlns:p14="http://schemas.microsoft.com/office/powerpoint/2010/main" val="405339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KY\Downloads\file-hinh-anh-sgk-tieng-viet-bo-ket-noi-tri-thuc-voi-cuoc-song\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87" t="37191" r="76552" b="57076"/>
          <a:stretch/>
        </p:blipFill>
        <p:spPr bwMode="auto">
          <a:xfrm>
            <a:off x="533400" y="228600"/>
            <a:ext cx="2353662" cy="1262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5" y="3839246"/>
            <a:ext cx="2320636" cy="2822772"/>
          </a:xfrm>
          <a:prstGeom prst="rect">
            <a:avLst/>
          </a:prstGeom>
        </p:spPr>
      </p:pic>
      <p:sp>
        <p:nvSpPr>
          <p:cNvPr id="4" name="Rounded Rectangle 3"/>
          <p:cNvSpPr/>
          <p:nvPr/>
        </p:nvSpPr>
        <p:spPr>
          <a:xfrm>
            <a:off x="5029200" y="1848182"/>
            <a:ext cx="2916693" cy="204199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tx1"/>
              </a:solidFill>
              <a:cs typeface="Arial-SGK-TV" pitchFamily="2" charset="0"/>
            </a:endParaRPr>
          </a:p>
        </p:txBody>
      </p:sp>
      <p:sp>
        <p:nvSpPr>
          <p:cNvPr id="5" name="Rounded Rectangle 4"/>
          <p:cNvSpPr/>
          <p:nvPr/>
        </p:nvSpPr>
        <p:spPr>
          <a:xfrm>
            <a:off x="1524000" y="1845234"/>
            <a:ext cx="3124199" cy="204494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tx1"/>
              </a:solidFill>
              <a:cs typeface="Arial-SGK-TV" pitchFamily="2" charset="0"/>
            </a:endParaRPr>
          </a:p>
        </p:txBody>
      </p:sp>
      <p:sp>
        <p:nvSpPr>
          <p:cNvPr id="6" name="TextBox 5"/>
          <p:cNvSpPr txBox="1"/>
          <p:nvPr/>
        </p:nvSpPr>
        <p:spPr>
          <a:xfrm>
            <a:off x="2608302" y="2101616"/>
            <a:ext cx="1107996" cy="1419619"/>
          </a:xfrm>
          <a:prstGeom prst="rect">
            <a:avLst/>
          </a:prstGeom>
          <a:noFill/>
        </p:spPr>
        <p:txBody>
          <a:bodyPr wrap="none" rtlCol="0">
            <a:spAutoFit/>
          </a:bodyPr>
          <a:lstStyle/>
          <a:p>
            <a:r>
              <a:rPr lang="en-US" sz="8625" b="1">
                <a:solidFill>
                  <a:srgbClr val="FF0000"/>
                </a:solidFill>
                <a:latin typeface="Times New Roman" panose="02020603050405020304" pitchFamily="18" charset="0"/>
                <a:cs typeface="Times New Roman" panose="02020603050405020304" pitchFamily="18" charset="0"/>
              </a:rPr>
              <a:t>iu</a:t>
            </a:r>
            <a:endParaRPr lang="en-US" sz="8625"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591518" y="2102368"/>
            <a:ext cx="1675238" cy="1419619"/>
          </a:xfrm>
          <a:prstGeom prst="rect">
            <a:avLst/>
          </a:prstGeom>
          <a:noFill/>
        </p:spPr>
        <p:txBody>
          <a:bodyPr wrap="square" rtlCol="0">
            <a:spAutoFit/>
          </a:bodyPr>
          <a:lstStyle/>
          <a:p>
            <a:r>
              <a:rPr lang="en-US" sz="8625" b="1">
                <a:solidFill>
                  <a:srgbClr val="FF0000"/>
                </a:solidFill>
                <a:latin typeface="Times New Roman" panose="02020603050405020304" pitchFamily="18" charset="0"/>
                <a:cs typeface="Times New Roman" panose="02020603050405020304" pitchFamily="18" charset="0"/>
              </a:rPr>
              <a:t>ưu</a:t>
            </a:r>
            <a:endParaRPr lang="en-US" sz="8625"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923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257800" y="2133600"/>
            <a:ext cx="2783467" cy="20546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tx1"/>
              </a:solidFill>
              <a:cs typeface="Arial-SGK-TV" pitchFamily="2" charset="0"/>
            </a:endParaRPr>
          </a:p>
        </p:txBody>
      </p:sp>
      <p:sp>
        <p:nvSpPr>
          <p:cNvPr id="3" name="Rounded Rectangle 2"/>
          <p:cNvSpPr/>
          <p:nvPr/>
        </p:nvSpPr>
        <p:spPr>
          <a:xfrm>
            <a:off x="2085767" y="2146752"/>
            <a:ext cx="2795088" cy="205460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tx1"/>
              </a:solidFill>
              <a:cs typeface="Arial-SGK-TV" pitchFamily="2" charset="0"/>
            </a:endParaRPr>
          </a:p>
        </p:txBody>
      </p:sp>
      <p:pic>
        <p:nvPicPr>
          <p:cNvPr id="4" name="Picture 2" descr="C:\Users\SKY\Downloads\file-hinh-anh-sgk-tieng-viet-bo-ket-noi-tri-thuc-voi-cuoc-song\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87" t="37191" r="76552" b="57076"/>
          <a:stretch/>
        </p:blipFill>
        <p:spPr bwMode="auto">
          <a:xfrm>
            <a:off x="519710" y="228600"/>
            <a:ext cx="2069586" cy="11102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00695" y="783742"/>
            <a:ext cx="2471842" cy="854080"/>
          </a:xfrm>
          <a:prstGeom prst="rect">
            <a:avLst/>
          </a:prstGeom>
          <a:noFill/>
        </p:spPr>
        <p:txBody>
          <a:bodyPr wrap="square" rtlCol="0">
            <a:spAutoFit/>
          </a:bodyPr>
          <a:lstStyle/>
          <a:p>
            <a:r>
              <a:rPr lang="en-US" sz="4950" b="1" dirty="0">
                <a:latin typeface="Times New Roman" panose="02020603050405020304" pitchFamily="18" charset="0"/>
                <a:cs typeface="Times New Roman" panose="02020603050405020304" pitchFamily="18" charset="0"/>
              </a:rPr>
              <a:t>So </a:t>
            </a:r>
            <a:r>
              <a:rPr lang="en-US" sz="4950" b="1" dirty="0" err="1">
                <a:latin typeface="Times New Roman" panose="02020603050405020304" pitchFamily="18" charset="0"/>
                <a:cs typeface="Times New Roman" panose="02020603050405020304" pitchFamily="18" charset="0"/>
              </a:rPr>
              <a:t>sánh</a:t>
            </a:r>
            <a:endParaRPr lang="en-US" sz="495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25" y="3645019"/>
            <a:ext cx="2527204" cy="3334880"/>
          </a:xfrm>
          <a:prstGeom prst="rect">
            <a:avLst/>
          </a:prstGeom>
        </p:spPr>
      </p:pic>
      <p:sp>
        <p:nvSpPr>
          <p:cNvPr id="7" name="TextBox 6"/>
          <p:cNvSpPr txBox="1"/>
          <p:nvPr/>
        </p:nvSpPr>
        <p:spPr>
          <a:xfrm>
            <a:off x="2926189" y="2464244"/>
            <a:ext cx="1107996" cy="1419619"/>
          </a:xfrm>
          <a:prstGeom prst="rect">
            <a:avLst/>
          </a:prstGeom>
          <a:noFill/>
        </p:spPr>
        <p:txBody>
          <a:bodyPr wrap="none" rtlCol="0">
            <a:spAutoFit/>
          </a:bodyPr>
          <a:lstStyle/>
          <a:p>
            <a:r>
              <a:rPr lang="en-US" sz="8625" b="1">
                <a:solidFill>
                  <a:srgbClr val="FF0000"/>
                </a:solidFill>
                <a:latin typeface="Times New Roman" panose="02020603050405020304" pitchFamily="18" charset="0"/>
                <a:cs typeface="Times New Roman" panose="02020603050405020304" pitchFamily="18" charset="0"/>
              </a:rPr>
              <a:t>iu</a:t>
            </a:r>
            <a:endParaRPr lang="en-US" sz="8625"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978100" y="2451092"/>
            <a:ext cx="1463862" cy="1419619"/>
          </a:xfrm>
          <a:prstGeom prst="rect">
            <a:avLst/>
          </a:prstGeom>
          <a:noFill/>
        </p:spPr>
        <p:txBody>
          <a:bodyPr wrap="none" rtlCol="0">
            <a:spAutoFit/>
          </a:bodyPr>
          <a:lstStyle/>
          <a:p>
            <a:r>
              <a:rPr lang="en-US" sz="8625" b="1">
                <a:solidFill>
                  <a:srgbClr val="FF0000"/>
                </a:solidFill>
                <a:latin typeface="Times New Roman" panose="02020603050405020304" pitchFamily="18" charset="0"/>
                <a:cs typeface="Times New Roman" panose="02020603050405020304" pitchFamily="18" charset="0"/>
              </a:rPr>
              <a:t>ưu</a:t>
            </a:r>
            <a:endParaRPr lang="en-US" sz="8625"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642829" y="2451091"/>
            <a:ext cx="800219" cy="1419619"/>
          </a:xfrm>
          <a:prstGeom prst="rect">
            <a:avLst/>
          </a:prstGeom>
          <a:noFill/>
        </p:spPr>
        <p:txBody>
          <a:bodyPr wrap="none" rtlCol="0">
            <a:spAutoFit/>
          </a:bodyPr>
          <a:lstStyle/>
          <a:p>
            <a:r>
              <a:rPr lang="en-US" sz="8625" b="1">
                <a:solidFill>
                  <a:srgbClr val="0070C0"/>
                </a:solidFill>
                <a:latin typeface="Times New Roman" panose="02020603050405020304" pitchFamily="18" charset="0"/>
                <a:cs typeface="Times New Roman" panose="02020603050405020304" pitchFamily="18" charset="0"/>
              </a:rPr>
              <a:t>u</a:t>
            </a:r>
            <a:endParaRPr lang="en-US" sz="8625" b="1" dirty="0">
              <a:solidFill>
                <a:srgbClr val="0070C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240530" y="2466472"/>
            <a:ext cx="800219" cy="1419619"/>
          </a:xfrm>
          <a:prstGeom prst="rect">
            <a:avLst/>
          </a:prstGeom>
          <a:noFill/>
        </p:spPr>
        <p:txBody>
          <a:bodyPr wrap="none" rtlCol="0">
            <a:spAutoFit/>
          </a:bodyPr>
          <a:lstStyle/>
          <a:p>
            <a:r>
              <a:rPr lang="en-US" sz="8625" b="1">
                <a:solidFill>
                  <a:srgbClr val="0070C0"/>
                </a:solidFill>
                <a:latin typeface="Times New Roman" panose="02020603050405020304" pitchFamily="18" charset="0"/>
                <a:cs typeface="Times New Roman" panose="02020603050405020304" pitchFamily="18" charset="0"/>
              </a:rPr>
              <a:t>u</a:t>
            </a:r>
            <a:endParaRPr lang="en-US" sz="8625" b="1" dirty="0">
              <a:solidFill>
                <a:srgbClr val="0070C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933506" y="2464244"/>
            <a:ext cx="492443" cy="1419619"/>
          </a:xfrm>
          <a:prstGeom prst="rect">
            <a:avLst/>
          </a:prstGeom>
          <a:noFill/>
        </p:spPr>
        <p:txBody>
          <a:bodyPr wrap="none" rtlCol="0">
            <a:spAutoFit/>
          </a:bodyPr>
          <a:lstStyle/>
          <a:p>
            <a:r>
              <a:rPr lang="en-US" sz="8625" b="1">
                <a:solidFill>
                  <a:srgbClr val="7030A0"/>
                </a:solidFill>
                <a:latin typeface="Times New Roman" panose="02020603050405020304" pitchFamily="18" charset="0"/>
                <a:cs typeface="Times New Roman" panose="02020603050405020304" pitchFamily="18" charset="0"/>
              </a:rPr>
              <a:t>i</a:t>
            </a:r>
            <a:endParaRPr lang="en-US" sz="8625"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75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110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KY\Downloads\file-hinh-anh-sgk-tieng-viet-bo-ket-noi-tri-thuc-voi-cuoc-song\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87" t="37191" r="76552" b="57076"/>
          <a:stretch/>
        </p:blipFill>
        <p:spPr bwMode="auto">
          <a:xfrm>
            <a:off x="457200" y="228600"/>
            <a:ext cx="2069586" cy="11102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87" y="3276600"/>
            <a:ext cx="2697273" cy="3779499"/>
          </a:xfrm>
          <a:prstGeom prst="rect">
            <a:avLst/>
          </a:prstGeom>
        </p:spPr>
      </p:pic>
      <p:sp>
        <p:nvSpPr>
          <p:cNvPr id="4" name="TextBox 3"/>
          <p:cNvSpPr txBox="1"/>
          <p:nvPr/>
        </p:nvSpPr>
        <p:spPr>
          <a:xfrm>
            <a:off x="3148933" y="891235"/>
            <a:ext cx="1127232" cy="1446550"/>
          </a:xfrm>
          <a:prstGeom prst="rect">
            <a:avLst/>
          </a:prstGeom>
          <a:noFill/>
        </p:spPr>
        <p:txBody>
          <a:bodyPr wrap="none" rtlCol="0">
            <a:spAutoFit/>
          </a:bodyPr>
          <a:lstStyle/>
          <a:p>
            <a:r>
              <a:rPr lang="en-US" sz="8800" b="1">
                <a:solidFill>
                  <a:srgbClr val="FF0000"/>
                </a:solidFill>
                <a:latin typeface="Times New Roman" panose="02020603050405020304" pitchFamily="18" charset="0"/>
                <a:cs typeface="Times New Roman" panose="02020603050405020304" pitchFamily="18" charset="0"/>
              </a:rPr>
              <a:t>iu</a:t>
            </a:r>
            <a:endParaRPr lang="en-US" sz="8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282633" y="891235"/>
            <a:ext cx="1489510" cy="1446550"/>
          </a:xfrm>
          <a:prstGeom prst="rect">
            <a:avLst/>
          </a:prstGeom>
          <a:noFill/>
        </p:spPr>
        <p:txBody>
          <a:bodyPr wrap="none" rtlCol="0">
            <a:spAutoFit/>
          </a:bodyPr>
          <a:lstStyle/>
          <a:p>
            <a:r>
              <a:rPr lang="en-US" sz="8800" b="1">
                <a:solidFill>
                  <a:srgbClr val="FF0000"/>
                </a:solidFill>
                <a:latin typeface="Times New Roman" panose="02020603050405020304" pitchFamily="18" charset="0"/>
                <a:cs typeface="Times New Roman" panose="02020603050405020304" pitchFamily="18" charset="0"/>
              </a:rPr>
              <a:t>ưu</a:t>
            </a:r>
            <a:endParaRPr lang="en-US" sz="8800" b="1" dirty="0">
              <a:solidFill>
                <a:srgbClr val="FF0000"/>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a:xfrm>
            <a:off x="2743200" y="2590800"/>
            <a:ext cx="1999612" cy="1154674"/>
          </a:xfrm>
          <a:prstGeom prst="rect">
            <a:avLst/>
          </a:prstGeom>
          <a:solidFill>
            <a:schemeClr val="accent1">
              <a:lumMod val="20000"/>
              <a:lumOff val="80000"/>
            </a:schemeClr>
          </a:solidFill>
        </p:spPr>
        <p:txBody>
          <a:bodyPr vert="horz" lIns="51369" tIns="25685" rIns="51369" bIns="256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449"/>
              </a:spcBef>
            </a:pPr>
            <a:r>
              <a:rPr lang="en-US" sz="8000" b="1">
                <a:latin typeface="Times New Roman" panose="02020603050405020304" pitchFamily="18" charset="0"/>
                <a:ea typeface="Arial-Rounded" pitchFamily="34" charset="0"/>
                <a:cs typeface="Times New Roman" panose="02020603050405020304" pitchFamily="18" charset="0"/>
              </a:rPr>
              <a:t>h</a:t>
            </a:r>
          </a:p>
        </p:txBody>
      </p:sp>
      <p:sp>
        <p:nvSpPr>
          <p:cNvPr id="7" name="Title 1"/>
          <p:cNvSpPr txBox="1">
            <a:spLocks/>
          </p:cNvSpPr>
          <p:nvPr/>
        </p:nvSpPr>
        <p:spPr>
          <a:xfrm>
            <a:off x="4789157" y="2590800"/>
            <a:ext cx="2184965" cy="1154675"/>
          </a:xfrm>
          <a:prstGeom prst="rect">
            <a:avLst/>
          </a:prstGeom>
          <a:solidFill>
            <a:schemeClr val="accent1">
              <a:lumMod val="20000"/>
              <a:lumOff val="80000"/>
            </a:schemeClr>
          </a:solidFill>
        </p:spPr>
        <p:txBody>
          <a:bodyPr vert="horz" lIns="51369" tIns="25685" rIns="51369" bIns="256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449"/>
              </a:spcBef>
            </a:pPr>
            <a:r>
              <a:rPr lang="en-US" sz="8000" b="1">
                <a:solidFill>
                  <a:srgbClr val="FF0000"/>
                </a:solidFill>
                <a:latin typeface="Times New Roman" panose="02020603050405020304" pitchFamily="18" charset="0"/>
                <a:ea typeface="Arial-Rounded" pitchFamily="34" charset="0"/>
                <a:cs typeface="Times New Roman" panose="02020603050405020304" pitchFamily="18" charset="0"/>
              </a:rPr>
              <a:t>ưu</a:t>
            </a:r>
          </a:p>
        </p:txBody>
      </p:sp>
      <p:sp>
        <p:nvSpPr>
          <p:cNvPr id="8" name="Title 1"/>
          <p:cNvSpPr txBox="1">
            <a:spLocks/>
          </p:cNvSpPr>
          <p:nvPr/>
        </p:nvSpPr>
        <p:spPr>
          <a:xfrm>
            <a:off x="3345040" y="3810000"/>
            <a:ext cx="2704261" cy="1248510"/>
          </a:xfrm>
          <a:prstGeom prst="rect">
            <a:avLst/>
          </a:prstGeom>
          <a:solidFill>
            <a:schemeClr val="accent1">
              <a:lumMod val="20000"/>
              <a:lumOff val="80000"/>
            </a:schemeClr>
          </a:solidFill>
        </p:spPr>
        <p:txBody>
          <a:bodyPr vert="horz" lIns="51369" tIns="25685" rIns="51369" bIns="256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449"/>
              </a:spcBef>
            </a:pPr>
            <a:r>
              <a:rPr lang="en-US" sz="9600" b="1">
                <a:latin typeface="Times New Roman" panose="02020603050405020304" pitchFamily="18" charset="0"/>
                <a:ea typeface="Arial-Rounded" pitchFamily="34" charset="0"/>
                <a:cs typeface="Times New Roman" panose="02020603050405020304" pitchFamily="18" charset="0"/>
              </a:rPr>
              <a:t>h</a:t>
            </a:r>
            <a:r>
              <a:rPr lang="en-US" sz="8800" b="1">
                <a:solidFill>
                  <a:srgbClr val="FF0000"/>
                </a:solidFill>
                <a:latin typeface="Times New Roman" panose="02020603050405020304" pitchFamily="18" charset="0"/>
                <a:ea typeface="Arial-Rounded" pitchFamily="34" charset="0"/>
                <a:cs typeface="Times New Roman" panose="02020603050405020304" pitchFamily="18" charset="0"/>
              </a:rPr>
              <a:t>ưu</a:t>
            </a:r>
            <a:endParaRPr lang="en-US" sz="88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Tree>
    <p:extLst>
      <p:ext uri="{BB962C8B-B14F-4D97-AF65-F5344CB8AC3E}">
        <p14:creationId xmlns:p14="http://schemas.microsoft.com/office/powerpoint/2010/main" val="361377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286000"/>
            <a:ext cx="4724400" cy="1470025"/>
          </a:xfrm>
        </p:spPr>
        <p:txBody>
          <a:bodyPr>
            <a:noAutofit/>
          </a:bodyPr>
          <a:lstStyle/>
          <a:p>
            <a:r>
              <a:rPr lang="en-US" sz="5400" b="1" dirty="0">
                <a:solidFill>
                  <a:srgbClr val="0000FF"/>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4053050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5035" y="767821"/>
            <a:ext cx="825867" cy="1015663"/>
          </a:xfrm>
          <a:prstGeom prst="rect">
            <a:avLst/>
          </a:prstGeom>
          <a:noFill/>
        </p:spPr>
        <p:txBody>
          <a:bodyPr wrap="none" rtlCol="0">
            <a:spAutoFit/>
          </a:bodyPr>
          <a:lstStyle/>
          <a:p>
            <a:r>
              <a:rPr lang="en-US" sz="6000" b="1">
                <a:solidFill>
                  <a:srgbClr val="FF0000"/>
                </a:solidFill>
                <a:latin typeface="Times New Roman" panose="02020603050405020304" pitchFamily="18" charset="0"/>
                <a:cs typeface="Times New Roman" panose="02020603050405020304" pitchFamily="18" charset="0"/>
              </a:rPr>
              <a:t>iu</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012893" y="767821"/>
            <a:ext cx="1074333" cy="1015663"/>
          </a:xfrm>
          <a:prstGeom prst="rect">
            <a:avLst/>
          </a:prstGeom>
          <a:noFill/>
        </p:spPr>
        <p:txBody>
          <a:bodyPr wrap="none" rtlCol="0">
            <a:spAutoFit/>
          </a:bodyPr>
          <a:lstStyle/>
          <a:p>
            <a:r>
              <a:rPr lang="en-US" sz="6000" b="1">
                <a:solidFill>
                  <a:srgbClr val="FF0000"/>
                </a:solidFill>
                <a:latin typeface="Times New Roman" panose="02020603050405020304" pitchFamily="18" charset="0"/>
                <a:cs typeface="Times New Roman" panose="02020603050405020304" pitchFamily="18" charset="0"/>
              </a:rPr>
              <a:t>ưu</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3052367" y="1829069"/>
            <a:ext cx="1601517" cy="919643"/>
          </a:xfrm>
          <a:prstGeom prst="rect">
            <a:avLst/>
          </a:prstGeom>
          <a:solidFill>
            <a:schemeClr val="accent1">
              <a:lumMod val="20000"/>
              <a:lumOff val="80000"/>
            </a:schemeClr>
          </a:solidFill>
        </p:spPr>
        <p:txBody>
          <a:bodyPr vert="horz" lIns="51369" tIns="25685" rIns="51369" bIns="256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449"/>
              </a:spcBef>
            </a:pPr>
            <a:r>
              <a:rPr lang="en-US" sz="6000" b="1">
                <a:latin typeface="Times New Roman" panose="02020603050405020304" pitchFamily="18" charset="0"/>
                <a:ea typeface="Arial-Rounded" pitchFamily="34" charset="0"/>
                <a:cs typeface="Times New Roman" panose="02020603050405020304" pitchFamily="18" charset="0"/>
              </a:rPr>
              <a:t>h</a:t>
            </a:r>
          </a:p>
        </p:txBody>
      </p:sp>
      <p:sp>
        <p:nvSpPr>
          <p:cNvPr id="5" name="Title 1"/>
          <p:cNvSpPr txBox="1">
            <a:spLocks/>
          </p:cNvSpPr>
          <p:nvPr/>
        </p:nvSpPr>
        <p:spPr>
          <a:xfrm>
            <a:off x="4684363" y="1829069"/>
            <a:ext cx="1568403" cy="919643"/>
          </a:xfrm>
          <a:prstGeom prst="rect">
            <a:avLst/>
          </a:prstGeom>
          <a:solidFill>
            <a:schemeClr val="accent1">
              <a:lumMod val="20000"/>
              <a:lumOff val="80000"/>
            </a:schemeClr>
          </a:solidFill>
        </p:spPr>
        <p:txBody>
          <a:bodyPr vert="horz" lIns="51369" tIns="25685" rIns="51369" bIns="256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449"/>
              </a:spcBef>
            </a:pPr>
            <a:r>
              <a:rPr lang="en-US" sz="6000" b="1">
                <a:solidFill>
                  <a:srgbClr val="FF0000"/>
                </a:solidFill>
                <a:latin typeface="Times New Roman" panose="02020603050405020304" pitchFamily="18" charset="0"/>
                <a:ea typeface="Arial-Rounded" pitchFamily="34" charset="0"/>
                <a:cs typeface="Times New Roman" panose="02020603050405020304" pitchFamily="18" charset="0"/>
              </a:rPr>
              <a:t>ưu</a:t>
            </a:r>
            <a:endParaRPr lang="en-US" sz="60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6" name="Title 1"/>
          <p:cNvSpPr txBox="1">
            <a:spLocks/>
          </p:cNvSpPr>
          <p:nvPr/>
        </p:nvSpPr>
        <p:spPr>
          <a:xfrm>
            <a:off x="3455035" y="2794296"/>
            <a:ext cx="2416733" cy="939503"/>
          </a:xfrm>
          <a:prstGeom prst="rect">
            <a:avLst/>
          </a:prstGeom>
          <a:solidFill>
            <a:schemeClr val="accent1">
              <a:lumMod val="20000"/>
              <a:lumOff val="80000"/>
            </a:schemeClr>
          </a:solidFill>
        </p:spPr>
        <p:txBody>
          <a:bodyPr vert="horz" lIns="51369" tIns="25685" rIns="51369" bIns="256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449"/>
              </a:spcBef>
            </a:pPr>
            <a:r>
              <a:rPr lang="en-US" sz="6000" b="1">
                <a:latin typeface="Times New Roman" panose="02020603050405020304" pitchFamily="18" charset="0"/>
                <a:ea typeface="Arial-Rounded" pitchFamily="34" charset="0"/>
                <a:cs typeface="Times New Roman" panose="02020603050405020304" pitchFamily="18" charset="0"/>
              </a:rPr>
              <a:t>h</a:t>
            </a:r>
            <a:r>
              <a:rPr lang="en-US" sz="6000" b="1">
                <a:solidFill>
                  <a:srgbClr val="FF0000"/>
                </a:solidFill>
                <a:latin typeface="Times New Roman" panose="02020603050405020304" pitchFamily="18" charset="0"/>
                <a:ea typeface="Arial-Rounded" pitchFamily="34" charset="0"/>
                <a:cs typeface="Times New Roman" panose="02020603050405020304" pitchFamily="18" charset="0"/>
              </a:rPr>
              <a:t>ưu</a:t>
            </a:r>
            <a:endParaRPr lang="en-US" sz="60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9" name="TextBox 8"/>
          <p:cNvSpPr txBox="1"/>
          <p:nvPr/>
        </p:nvSpPr>
        <p:spPr>
          <a:xfrm>
            <a:off x="481520" y="4448692"/>
            <a:ext cx="3778599" cy="769441"/>
          </a:xfrm>
          <a:prstGeom prst="rect">
            <a:avLst/>
          </a:prstGeom>
          <a:noFill/>
        </p:spPr>
        <p:txBody>
          <a:bodyPr wrap="none" rtlCol="0">
            <a:spAutoFit/>
          </a:bodyPr>
          <a:lstStyle/>
          <a:p>
            <a:r>
              <a:rPr lang="en-US" sz="4400" b="1">
                <a:latin typeface="Times New Roman" panose="02020603050405020304" pitchFamily="18" charset="0"/>
                <a:cs typeface="Times New Roman" panose="02020603050405020304" pitchFamily="18" charset="0"/>
              </a:rPr>
              <a:t>dịu    địu    xíu</a:t>
            </a:r>
            <a:endParaRPr lang="en-US" sz="44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495800" y="4448692"/>
            <a:ext cx="4211409" cy="769441"/>
          </a:xfrm>
          <a:prstGeom prst="rect">
            <a:avLst/>
          </a:prstGeom>
          <a:noFill/>
        </p:spPr>
        <p:txBody>
          <a:bodyPr wrap="none" rtlCol="0">
            <a:spAutoFit/>
          </a:bodyPr>
          <a:lstStyle/>
          <a:p>
            <a:r>
              <a:rPr lang="en-US" sz="4400" b="1">
                <a:latin typeface="Times New Roman" panose="02020603050405020304" pitchFamily="18" charset="0"/>
                <a:cs typeface="Times New Roman" panose="02020603050405020304" pitchFamily="18" charset="0"/>
              </a:rPr>
              <a:t>hưu    mưu   lựu</a:t>
            </a:r>
            <a:endParaRPr lang="en-US" sz="44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81519" y="4448691"/>
            <a:ext cx="3637534" cy="769441"/>
          </a:xfrm>
          <a:prstGeom prst="rect">
            <a:avLst/>
          </a:prstGeom>
          <a:noFill/>
        </p:spPr>
        <p:txBody>
          <a:bodyPr wrap="none" rtlCol="0">
            <a:spAutoFit/>
          </a:bodyPr>
          <a:lstStyle/>
          <a:p>
            <a:r>
              <a:rPr lang="en-US" sz="4400" b="1">
                <a:latin typeface="Times New Roman" panose="02020603050405020304" pitchFamily="18" charset="0"/>
                <a:cs typeface="Times New Roman" panose="02020603050405020304" pitchFamily="18" charset="0"/>
              </a:rPr>
              <a:t>d</a:t>
            </a:r>
            <a:r>
              <a:rPr lang="en-US" sz="4400" b="1">
                <a:solidFill>
                  <a:srgbClr val="FF0000"/>
                </a:solidFill>
                <a:latin typeface="Times New Roman" panose="02020603050405020304" pitchFamily="18" charset="0"/>
                <a:cs typeface="Times New Roman" panose="02020603050405020304" pitchFamily="18" charset="0"/>
              </a:rPr>
              <a:t>iu    </a:t>
            </a:r>
            <a:r>
              <a:rPr lang="en-US" sz="4400" b="1">
                <a:latin typeface="Times New Roman" panose="02020603050405020304" pitchFamily="18" charset="0"/>
                <a:cs typeface="Times New Roman" panose="02020603050405020304" pitchFamily="18" charset="0"/>
              </a:rPr>
              <a:t>đ</a:t>
            </a:r>
            <a:r>
              <a:rPr lang="en-US" sz="4400" b="1">
                <a:solidFill>
                  <a:srgbClr val="FF0000"/>
                </a:solidFill>
                <a:latin typeface="Times New Roman" panose="02020603050405020304" pitchFamily="18" charset="0"/>
                <a:cs typeface="Times New Roman" panose="02020603050405020304" pitchFamily="18" charset="0"/>
              </a:rPr>
              <a:t>iu    </a:t>
            </a:r>
            <a:r>
              <a:rPr lang="en-US" sz="4400" b="1">
                <a:latin typeface="Times New Roman" panose="02020603050405020304" pitchFamily="18" charset="0"/>
                <a:cs typeface="Times New Roman" panose="02020603050405020304" pitchFamily="18" charset="0"/>
              </a:rPr>
              <a:t>x</a:t>
            </a:r>
            <a:r>
              <a:rPr lang="en-US" sz="4400" b="1">
                <a:solidFill>
                  <a:srgbClr val="FF0000"/>
                </a:solidFill>
                <a:latin typeface="Times New Roman" panose="02020603050405020304" pitchFamily="18" charset="0"/>
                <a:cs typeface="Times New Roman" panose="02020603050405020304" pitchFamily="18" charset="0"/>
              </a:rPr>
              <a:t>íu</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495799" y="4448691"/>
            <a:ext cx="4211409" cy="769441"/>
          </a:xfrm>
          <a:prstGeom prst="rect">
            <a:avLst/>
          </a:prstGeom>
          <a:noFill/>
        </p:spPr>
        <p:txBody>
          <a:bodyPr wrap="none" rtlCol="0">
            <a:spAutoFit/>
          </a:bodyPr>
          <a:lstStyle/>
          <a:p>
            <a:r>
              <a:rPr lang="en-US" sz="4400" b="1">
                <a:latin typeface="Times New Roman" panose="02020603050405020304" pitchFamily="18" charset="0"/>
                <a:cs typeface="Times New Roman" panose="02020603050405020304" pitchFamily="18" charset="0"/>
              </a:rPr>
              <a:t>h</a:t>
            </a:r>
            <a:r>
              <a:rPr lang="en-US" sz="4400" b="1">
                <a:solidFill>
                  <a:srgbClr val="FF0000"/>
                </a:solidFill>
                <a:latin typeface="Times New Roman" panose="02020603050405020304" pitchFamily="18" charset="0"/>
                <a:cs typeface="Times New Roman" panose="02020603050405020304" pitchFamily="18" charset="0"/>
              </a:rPr>
              <a:t>ưu</a:t>
            </a:r>
            <a:r>
              <a:rPr lang="en-US" sz="4400" b="1">
                <a:latin typeface="Times New Roman" panose="02020603050405020304" pitchFamily="18" charset="0"/>
                <a:cs typeface="Times New Roman" panose="02020603050405020304" pitchFamily="18" charset="0"/>
              </a:rPr>
              <a:t>    m</a:t>
            </a:r>
            <a:r>
              <a:rPr lang="en-US" sz="4400" b="1">
                <a:solidFill>
                  <a:srgbClr val="FF0000"/>
                </a:solidFill>
                <a:latin typeface="Times New Roman" panose="02020603050405020304" pitchFamily="18" charset="0"/>
                <a:cs typeface="Times New Roman" panose="02020603050405020304" pitchFamily="18" charset="0"/>
              </a:rPr>
              <a:t>ưu</a:t>
            </a:r>
            <a:r>
              <a:rPr lang="en-US" sz="4400" b="1">
                <a:latin typeface="Times New Roman" panose="02020603050405020304" pitchFamily="18" charset="0"/>
                <a:cs typeface="Times New Roman" panose="02020603050405020304" pitchFamily="18" charset="0"/>
              </a:rPr>
              <a:t>   l</a:t>
            </a:r>
            <a:r>
              <a:rPr lang="en-US" sz="4400" b="1">
                <a:solidFill>
                  <a:srgbClr val="FF0000"/>
                </a:solidFill>
                <a:latin typeface="Times New Roman" panose="02020603050405020304" pitchFamily="18" charset="0"/>
                <a:cs typeface="Times New Roman" panose="02020603050405020304" pitchFamily="18" charset="0"/>
              </a:rPr>
              <a:t>ưu</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13" name="Picture 2" descr="C:\Users\SKY\Downloads\file-hinh-anh-sgk-tieng-viet-bo-ket-noi-tri-thuc-voi-cuoc-song\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87" t="37191" r="76552" b="57076"/>
          <a:stretch/>
        </p:blipFill>
        <p:spPr bwMode="auto">
          <a:xfrm>
            <a:off x="676896" y="228600"/>
            <a:ext cx="1643472" cy="881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87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62200" y="2362200"/>
            <a:ext cx="3886200" cy="1470025"/>
          </a:xfrm>
        </p:spPr>
        <p:txBody>
          <a:bodyPr>
            <a:normAutofit/>
          </a:bodyPr>
          <a:lstStyle/>
          <a:p>
            <a:r>
              <a:rPr lang="en-US" sz="5400" b="1" dirty="0">
                <a:solidFill>
                  <a:srgbClr val="0000FF"/>
                </a:solidFill>
                <a:latin typeface="Times New Roman" panose="02020603050405020304" pitchFamily="18" charset="0"/>
                <a:cs typeface="Times New Roman" panose="02020603050405020304" pitchFamily="18" charset="0"/>
              </a:rPr>
              <a:t>THƯ GIÃN</a:t>
            </a:r>
          </a:p>
        </p:txBody>
      </p:sp>
    </p:spTree>
    <p:extLst>
      <p:ext uri="{BB962C8B-B14F-4D97-AF65-F5344CB8AC3E}">
        <p14:creationId xmlns:p14="http://schemas.microsoft.com/office/powerpoint/2010/main" val="814386867"/>
      </p:ext>
    </p:extLst>
  </p:cSld>
  <p:clrMapOvr>
    <a:masterClrMapping/>
  </p:clrMapOvr>
  <mc:AlternateContent xmlns:mc="http://schemas.openxmlformats.org/markup-compatibility/2006" xmlns:p14="http://schemas.microsoft.com/office/powerpoint/2010/main">
    <mc:Choice Requires="p14">
      <p:transition spd="slow" p14:dur="2000" advTm="8180"/>
    </mc:Choice>
    <mc:Fallback xmlns="">
      <p:transition spd="slow" advTm="818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1E56E-0528-4D87-AB76-7DC0DFD3C783}"/>
              </a:ext>
            </a:extLst>
          </p:cNvPr>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ustDataLst>
      <p:tags r:id="rId1"/>
    </p:custDataLst>
    <p:extLst>
      <p:ext uri="{BB962C8B-B14F-4D97-AF65-F5344CB8AC3E}">
        <p14:creationId xmlns:p14="http://schemas.microsoft.com/office/powerpoint/2010/main" val="2555137689"/>
      </p:ext>
    </p:extLst>
  </p:cSld>
  <p:clrMapOvr>
    <a:masterClrMapping/>
  </p:clrMapOvr>
  <mc:AlternateContent xmlns:mc="http://schemas.openxmlformats.org/markup-compatibility/2006" xmlns:p14="http://schemas.microsoft.com/office/powerpoint/2010/main">
    <mc:Choice Requires="p14">
      <p:transition spd="slow" p14:dur="2000" advTm="85783"/>
    </mc:Choice>
    <mc:Fallback xmlns="">
      <p:transition spd="slow" advTm="85783"/>
    </mc:Fallback>
  </mc:AlternateContent>
  <p:extLst>
    <p:ext uri="{E180D4A7-C9FB-4DFB-919C-405C955672EB}">
      <p14:showEvtLst xmlns:p14="http://schemas.microsoft.com/office/powerpoint/2010/main">
        <p14:playEvt time="10452" objId="4"/>
        <p14:stopEvt time="77277" objId="4"/>
        <p14:playEvt time="81077" objId="4"/>
        <p14:pauseEvt time="82569" objId="4"/>
        <p14:stopEvt time="85689" objId="4"/>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562600" y="1052916"/>
            <a:ext cx="2288229" cy="990600"/>
            <a:chOff x="6491729" y="1661010"/>
            <a:chExt cx="1981200" cy="1415092"/>
          </a:xfrm>
          <a:solidFill>
            <a:srgbClr val="92D050"/>
          </a:solidFill>
        </p:grpSpPr>
        <p:sp>
          <p:nvSpPr>
            <p:cNvPr id="3" name="Rounded Rectangle 2"/>
            <p:cNvSpPr/>
            <p:nvPr/>
          </p:nvSpPr>
          <p:spPr>
            <a:xfrm>
              <a:off x="6491729" y="1661010"/>
              <a:ext cx="1981200" cy="141509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633711" y="1804458"/>
              <a:ext cx="1697238" cy="1187096"/>
            </a:xfrm>
            <a:prstGeom prst="rect">
              <a:avLst/>
            </a:prstGeom>
            <a:grpFill/>
          </p:spPr>
          <p:txBody>
            <a:bodyPr wrap="square" rtlCol="0">
              <a:spAutoFit/>
            </a:bodyPr>
            <a:lstStyle/>
            <a:p>
              <a:r>
                <a:rPr lang="en-US" sz="4800" b="1">
                  <a:latin typeface="Times New Roman" panose="02020603050405020304" pitchFamily="18" charset="0"/>
                  <a:cs typeface="Times New Roman" panose="02020603050405020304" pitchFamily="18" charset="0"/>
                </a:rPr>
                <a:t>cái rìu</a:t>
              </a:r>
              <a:endParaRPr lang="en-US" sz="4800" b="1" dirty="0">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5660294" y="4229100"/>
            <a:ext cx="2190535" cy="990600"/>
            <a:chOff x="6525005" y="1577769"/>
            <a:chExt cx="1981200" cy="1415092"/>
          </a:xfrm>
          <a:solidFill>
            <a:srgbClr val="92D050"/>
          </a:solidFill>
        </p:grpSpPr>
        <p:sp>
          <p:nvSpPr>
            <p:cNvPr id="6" name="Rounded Rectangle 5"/>
            <p:cNvSpPr/>
            <p:nvPr/>
          </p:nvSpPr>
          <p:spPr>
            <a:xfrm>
              <a:off x="6525005" y="1577769"/>
              <a:ext cx="1981200" cy="141509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622131" y="1691766"/>
              <a:ext cx="1851720" cy="1187096"/>
            </a:xfrm>
            <a:prstGeom prst="rect">
              <a:avLst/>
            </a:prstGeom>
            <a:grpFill/>
          </p:spPr>
          <p:txBody>
            <a:bodyPr wrap="square" rtlCol="0">
              <a:spAutoFit/>
            </a:bodyPr>
            <a:lstStyle/>
            <a:p>
              <a:r>
                <a:rPr lang="en-US" sz="4800" b="1">
                  <a:latin typeface="Times New Roman" panose="02020603050405020304" pitchFamily="18" charset="0"/>
                  <a:cs typeface="Times New Roman" panose="02020603050405020304" pitchFamily="18" charset="0"/>
                </a:rPr>
                <a:t>cái địu</a:t>
              </a:r>
              <a:endParaRPr lang="en-US" sz="4800" b="1" dirty="0">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5793" t="58895" r="69246" b="32357"/>
          <a:stretch/>
        </p:blipFill>
        <p:spPr>
          <a:xfrm>
            <a:off x="2200265" y="275132"/>
            <a:ext cx="3124200" cy="2467793"/>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36201" t="58241" r="48838" b="33011"/>
          <a:stretch/>
        </p:blipFill>
        <p:spPr>
          <a:xfrm>
            <a:off x="2438400" y="3352800"/>
            <a:ext cx="3124200" cy="2743200"/>
          </a:xfrm>
          <a:prstGeom prst="rect">
            <a:avLst/>
          </a:prstGeom>
        </p:spPr>
      </p:pic>
      <p:pic>
        <p:nvPicPr>
          <p:cNvPr id="10" name="Picture 2" descr="C:\Users\SKY\Downloads\file-hinh-anh-sgk-tieng-viet-bo-ket-noi-tri-thuc-voi-cuoc-song\1\9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87" t="37191" r="76552" b="57076"/>
          <a:stretch/>
        </p:blipFill>
        <p:spPr bwMode="auto">
          <a:xfrm>
            <a:off x="549866" y="247432"/>
            <a:ext cx="1643472" cy="881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53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7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69276" y="1264632"/>
            <a:ext cx="2688924" cy="990600"/>
            <a:chOff x="6491729" y="1661010"/>
            <a:chExt cx="1981200" cy="1415092"/>
          </a:xfrm>
          <a:solidFill>
            <a:srgbClr val="92D050"/>
          </a:solidFill>
        </p:grpSpPr>
        <p:sp>
          <p:nvSpPr>
            <p:cNvPr id="3" name="Rounded Rectangle 2"/>
            <p:cNvSpPr/>
            <p:nvPr/>
          </p:nvSpPr>
          <p:spPr>
            <a:xfrm>
              <a:off x="6491729" y="1661010"/>
              <a:ext cx="1981200" cy="141509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620529" y="1775007"/>
              <a:ext cx="1723598" cy="1187096"/>
            </a:xfrm>
            <a:prstGeom prst="rect">
              <a:avLst/>
            </a:prstGeom>
            <a:grpFill/>
          </p:spPr>
          <p:txBody>
            <a:bodyPr wrap="square" rtlCol="0">
              <a:spAutoFit/>
            </a:bodyPr>
            <a:lstStyle/>
            <a:p>
              <a:r>
                <a:rPr lang="en-US" sz="4800" b="1">
                  <a:latin typeface="Times New Roman" panose="02020603050405020304" pitchFamily="18" charset="0"/>
                  <a:cs typeface="Times New Roman" panose="02020603050405020304" pitchFamily="18" charset="0"/>
                </a:rPr>
                <a:t>quả lựu</a:t>
              </a:r>
              <a:endParaRPr lang="en-US" sz="4800" b="1" dirty="0">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5866970" y="4572000"/>
            <a:ext cx="2591230" cy="1117738"/>
            <a:chOff x="6525005" y="1577769"/>
            <a:chExt cx="1374780" cy="1415092"/>
          </a:xfrm>
          <a:solidFill>
            <a:srgbClr val="92D050"/>
          </a:solidFill>
        </p:grpSpPr>
        <p:sp>
          <p:nvSpPr>
            <p:cNvPr id="6" name="Rounded Rectangle 5"/>
            <p:cNvSpPr/>
            <p:nvPr/>
          </p:nvSpPr>
          <p:spPr>
            <a:xfrm>
              <a:off x="6525005" y="1577769"/>
              <a:ext cx="1374780" cy="1415092"/>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565661" y="1759280"/>
              <a:ext cx="1310040" cy="1052069"/>
            </a:xfrm>
            <a:prstGeom prst="rect">
              <a:avLst/>
            </a:prstGeom>
            <a:grpFill/>
          </p:spPr>
          <p:txBody>
            <a:bodyPr wrap="square" rtlCol="0">
              <a:spAutoFit/>
            </a:bodyPr>
            <a:lstStyle/>
            <a:p>
              <a:r>
                <a:rPr lang="en-US" sz="4800" b="1">
                  <a:latin typeface="Times New Roman" panose="02020603050405020304" pitchFamily="18" charset="0"/>
                  <a:cs typeface="Times New Roman" panose="02020603050405020304" pitchFamily="18" charset="0"/>
                </a:rPr>
                <a:t>con cừu</a:t>
              </a:r>
              <a:endParaRPr lang="en-US" sz="4800" b="1" dirty="0">
                <a:latin typeface="Times New Roman" panose="02020603050405020304" pitchFamily="18" charset="0"/>
                <a:cs typeface="Times New Roman" panose="02020603050405020304" pitchFamily="18" charset="0"/>
              </a:endParaRPr>
            </a:p>
          </p:txBody>
        </p:sp>
      </p:grpSp>
      <p:pic>
        <p:nvPicPr>
          <p:cNvPr id="8" name="Picture 2" descr="C:\Users\SKY\Downloads\file-hinh-anh-sgk-tieng-viet-bo-ket-noi-tri-thuc-voi-cuoc-song\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87" t="37191" r="76552" b="57076"/>
          <a:stretch/>
        </p:blipFill>
        <p:spPr bwMode="auto">
          <a:xfrm>
            <a:off x="457200" y="247432"/>
            <a:ext cx="1896076" cy="101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5974" t="58930" r="29065" b="32322"/>
          <a:stretch/>
        </p:blipFill>
        <p:spPr>
          <a:xfrm>
            <a:off x="2193338" y="238026"/>
            <a:ext cx="3302778" cy="2962374"/>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77344" t="58688" r="7695" b="32564"/>
          <a:stretch/>
        </p:blipFill>
        <p:spPr>
          <a:xfrm>
            <a:off x="1600200" y="3244442"/>
            <a:ext cx="4169076" cy="3188718"/>
          </a:xfrm>
          <a:prstGeom prst="rect">
            <a:avLst/>
          </a:prstGeom>
        </p:spPr>
      </p:pic>
    </p:spTree>
    <p:extLst>
      <p:ext uri="{BB962C8B-B14F-4D97-AF65-F5344CB8AC3E}">
        <p14:creationId xmlns:p14="http://schemas.microsoft.com/office/powerpoint/2010/main" val="335949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edg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KY\Downloads\file-hinh-anh-sgk-tieng-viet-bo-ket-noi-tri-thuc-voi-cuoc-song\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87" t="37191" r="76552" b="57076"/>
          <a:stretch/>
        </p:blipFill>
        <p:spPr bwMode="auto">
          <a:xfrm>
            <a:off x="549866" y="247432"/>
            <a:ext cx="1643472" cy="881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5974" t="58930" r="29065" b="32322"/>
          <a:stretch/>
        </p:blipFill>
        <p:spPr>
          <a:xfrm>
            <a:off x="2057400" y="3352800"/>
            <a:ext cx="2634315" cy="2327974"/>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77344" t="58688" r="7695" b="32564"/>
          <a:stretch/>
        </p:blipFill>
        <p:spPr>
          <a:xfrm>
            <a:off x="5334000" y="3436478"/>
            <a:ext cx="3080586" cy="231836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793" t="58895" r="69246" b="32357"/>
          <a:stretch/>
        </p:blipFill>
        <p:spPr>
          <a:xfrm>
            <a:off x="2132176" y="247432"/>
            <a:ext cx="2820824" cy="2126369"/>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6201" t="58241" r="48838" b="33011"/>
          <a:stretch/>
        </p:blipFill>
        <p:spPr>
          <a:xfrm>
            <a:off x="6019799" y="233577"/>
            <a:ext cx="2437477" cy="2140224"/>
          </a:xfrm>
          <a:prstGeom prst="rect">
            <a:avLst/>
          </a:prstGeom>
        </p:spPr>
      </p:pic>
      <p:sp>
        <p:nvSpPr>
          <p:cNvPr id="8" name="TextBox 7"/>
          <p:cNvSpPr txBox="1"/>
          <p:nvPr/>
        </p:nvSpPr>
        <p:spPr>
          <a:xfrm>
            <a:off x="2538816" y="2311152"/>
            <a:ext cx="2007543" cy="830997"/>
          </a:xfrm>
          <a:prstGeom prst="rect">
            <a:avLst/>
          </a:prstGeom>
          <a:noFill/>
        </p:spPr>
        <p:txBody>
          <a:bodyPr wrap="square" rtlCol="0">
            <a:spAutoFit/>
          </a:bodyPr>
          <a:lstStyle/>
          <a:p>
            <a:r>
              <a:rPr lang="en-US" sz="4800" b="1">
                <a:latin typeface="Times New Roman" panose="02020603050405020304" pitchFamily="18" charset="0"/>
                <a:cs typeface="Times New Roman" panose="02020603050405020304" pitchFamily="18" charset="0"/>
              </a:rPr>
              <a:t>cái rìu</a:t>
            </a:r>
          </a:p>
        </p:txBody>
      </p:sp>
      <p:sp>
        <p:nvSpPr>
          <p:cNvPr id="9" name="TextBox 8"/>
          <p:cNvSpPr txBox="1"/>
          <p:nvPr/>
        </p:nvSpPr>
        <p:spPr>
          <a:xfrm>
            <a:off x="6019799" y="2489641"/>
            <a:ext cx="2007543" cy="830997"/>
          </a:xfrm>
          <a:prstGeom prst="rect">
            <a:avLst/>
          </a:prstGeom>
          <a:noFill/>
        </p:spPr>
        <p:txBody>
          <a:bodyPr wrap="square" rtlCol="0">
            <a:spAutoFit/>
          </a:bodyPr>
          <a:lstStyle/>
          <a:p>
            <a:r>
              <a:rPr lang="en-US" sz="4800" b="1">
                <a:latin typeface="Times New Roman" panose="02020603050405020304" pitchFamily="18" charset="0"/>
                <a:cs typeface="Times New Roman" panose="02020603050405020304" pitchFamily="18" charset="0"/>
              </a:rPr>
              <a:t>cái địu</a:t>
            </a:r>
          </a:p>
        </p:txBody>
      </p:sp>
      <p:sp>
        <p:nvSpPr>
          <p:cNvPr id="10" name="TextBox 9"/>
          <p:cNvSpPr txBox="1"/>
          <p:nvPr/>
        </p:nvSpPr>
        <p:spPr>
          <a:xfrm>
            <a:off x="2379488" y="5630556"/>
            <a:ext cx="2326197" cy="830997"/>
          </a:xfrm>
          <a:prstGeom prst="rect">
            <a:avLst/>
          </a:prstGeom>
          <a:noFill/>
        </p:spPr>
        <p:txBody>
          <a:bodyPr wrap="square" rtlCol="0">
            <a:spAutoFit/>
          </a:bodyPr>
          <a:lstStyle/>
          <a:p>
            <a:r>
              <a:rPr lang="en-US" sz="4800" b="1">
                <a:latin typeface="Times New Roman" panose="02020603050405020304" pitchFamily="18" charset="0"/>
                <a:cs typeface="Times New Roman" panose="02020603050405020304" pitchFamily="18" charset="0"/>
              </a:rPr>
              <a:t>quả lựu</a:t>
            </a:r>
          </a:p>
        </p:txBody>
      </p:sp>
      <p:sp>
        <p:nvSpPr>
          <p:cNvPr id="11" name="TextBox 10"/>
          <p:cNvSpPr txBox="1"/>
          <p:nvPr/>
        </p:nvSpPr>
        <p:spPr>
          <a:xfrm>
            <a:off x="5643001" y="5630557"/>
            <a:ext cx="2462583" cy="830997"/>
          </a:xfrm>
          <a:prstGeom prst="rect">
            <a:avLst/>
          </a:prstGeom>
          <a:noFill/>
        </p:spPr>
        <p:txBody>
          <a:bodyPr wrap="square" rtlCol="0">
            <a:spAutoFit/>
          </a:bodyPr>
          <a:lstStyle/>
          <a:p>
            <a:r>
              <a:rPr lang="en-US" sz="4800" b="1">
                <a:latin typeface="Times New Roman" panose="02020603050405020304" pitchFamily="18" charset="0"/>
                <a:cs typeface="Times New Roman" panose="02020603050405020304" pitchFamily="18" charset="0"/>
              </a:rPr>
              <a:t>con cừu</a:t>
            </a:r>
          </a:p>
        </p:txBody>
      </p:sp>
      <p:sp>
        <p:nvSpPr>
          <p:cNvPr id="12" name="TextBox 11"/>
          <p:cNvSpPr txBox="1"/>
          <p:nvPr/>
        </p:nvSpPr>
        <p:spPr>
          <a:xfrm>
            <a:off x="7265342" y="2489641"/>
            <a:ext cx="762000" cy="830997"/>
          </a:xfrm>
          <a:prstGeom prst="rect">
            <a:avLst/>
          </a:prstGeom>
          <a:noFill/>
        </p:spPr>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iu</a:t>
            </a:r>
          </a:p>
        </p:txBody>
      </p:sp>
      <p:sp>
        <p:nvSpPr>
          <p:cNvPr id="13" name="TextBox 12"/>
          <p:cNvSpPr txBox="1"/>
          <p:nvPr/>
        </p:nvSpPr>
        <p:spPr>
          <a:xfrm>
            <a:off x="3688369" y="2311152"/>
            <a:ext cx="762000" cy="830997"/>
          </a:xfrm>
          <a:prstGeom prst="rect">
            <a:avLst/>
          </a:prstGeom>
          <a:noFill/>
        </p:spPr>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ìu</a:t>
            </a:r>
          </a:p>
        </p:txBody>
      </p:sp>
      <p:sp>
        <p:nvSpPr>
          <p:cNvPr id="14" name="TextBox 13"/>
          <p:cNvSpPr txBox="1"/>
          <p:nvPr/>
        </p:nvSpPr>
        <p:spPr>
          <a:xfrm>
            <a:off x="3688369" y="5630555"/>
            <a:ext cx="892306" cy="830997"/>
          </a:xfrm>
          <a:prstGeom prst="rect">
            <a:avLst/>
          </a:prstGeom>
          <a:noFill/>
        </p:spPr>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ưu</a:t>
            </a:r>
          </a:p>
        </p:txBody>
      </p:sp>
      <p:sp>
        <p:nvSpPr>
          <p:cNvPr id="15" name="TextBox 14"/>
          <p:cNvSpPr txBox="1"/>
          <p:nvPr/>
        </p:nvSpPr>
        <p:spPr>
          <a:xfrm>
            <a:off x="6982006" y="5630556"/>
            <a:ext cx="924434" cy="830997"/>
          </a:xfrm>
          <a:prstGeom prst="rect">
            <a:avLst/>
          </a:prstGeom>
          <a:noFill/>
        </p:spPr>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ưu</a:t>
            </a:r>
          </a:p>
        </p:txBody>
      </p:sp>
    </p:spTree>
    <p:extLst>
      <p:ext uri="{BB962C8B-B14F-4D97-AF65-F5344CB8AC3E}">
        <p14:creationId xmlns:p14="http://schemas.microsoft.com/office/powerpoint/2010/main" val="257450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trips(downLeft)">
                                      <p:cBhvr>
                                        <p:cTn id="10" dur="500"/>
                                        <p:tgtEl>
                                          <p:spTgt spid="1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strips(downLeft)">
                                      <p:cBhvr>
                                        <p:cTn id="13" dur="500"/>
                                        <p:tgtEl>
                                          <p:spTgt spid="14"/>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strips(down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KY\Downloads\file-hinh-anh-sgk-tieng-viet-bo-ket-noi-tri-thuc-voi-cuoc-song\1\9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87" t="37191" r="76552" b="57076"/>
          <a:stretch/>
        </p:blipFill>
        <p:spPr bwMode="auto">
          <a:xfrm>
            <a:off x="549866" y="247431"/>
            <a:ext cx="2012478" cy="10796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 y="4633149"/>
            <a:ext cx="2007543" cy="769441"/>
          </a:xfrm>
          <a:prstGeom prst="rect">
            <a:avLst/>
          </a:prstGeom>
          <a:noFill/>
        </p:spPr>
        <p:txBody>
          <a:bodyPr wrap="square" rtlCol="0">
            <a:spAutoFit/>
          </a:bodyPr>
          <a:lstStyle/>
          <a:p>
            <a:r>
              <a:rPr lang="en-US" sz="4400" b="1">
                <a:solidFill>
                  <a:srgbClr val="0000FF"/>
                </a:solidFill>
                <a:latin typeface="Times New Roman" panose="02020603050405020304" pitchFamily="18" charset="0"/>
                <a:cs typeface="Times New Roman" panose="02020603050405020304" pitchFamily="18" charset="0"/>
              </a:rPr>
              <a:t>cái rìu</a:t>
            </a:r>
          </a:p>
        </p:txBody>
      </p:sp>
      <p:sp>
        <p:nvSpPr>
          <p:cNvPr id="4" name="TextBox 3"/>
          <p:cNvSpPr txBox="1"/>
          <p:nvPr/>
        </p:nvSpPr>
        <p:spPr>
          <a:xfrm>
            <a:off x="2196626" y="4640759"/>
            <a:ext cx="2007543" cy="769441"/>
          </a:xfrm>
          <a:prstGeom prst="rect">
            <a:avLst/>
          </a:prstGeom>
          <a:noFill/>
        </p:spPr>
        <p:txBody>
          <a:bodyPr wrap="square" rtlCol="0">
            <a:spAutoFit/>
          </a:bodyPr>
          <a:lstStyle/>
          <a:p>
            <a:r>
              <a:rPr lang="en-US" sz="4400" b="1">
                <a:solidFill>
                  <a:srgbClr val="0000FF"/>
                </a:solidFill>
                <a:latin typeface="Times New Roman" panose="02020603050405020304" pitchFamily="18" charset="0"/>
                <a:cs typeface="Times New Roman" panose="02020603050405020304" pitchFamily="18" charset="0"/>
              </a:rPr>
              <a:t>cái địu</a:t>
            </a:r>
          </a:p>
        </p:txBody>
      </p:sp>
      <p:sp>
        <p:nvSpPr>
          <p:cNvPr id="5" name="TextBox 4"/>
          <p:cNvSpPr txBox="1"/>
          <p:nvPr/>
        </p:nvSpPr>
        <p:spPr>
          <a:xfrm>
            <a:off x="4227003" y="4620985"/>
            <a:ext cx="2326197" cy="769441"/>
          </a:xfrm>
          <a:prstGeom prst="rect">
            <a:avLst/>
          </a:prstGeom>
          <a:noFill/>
        </p:spPr>
        <p:txBody>
          <a:bodyPr wrap="square" rtlCol="0">
            <a:spAutoFit/>
          </a:bodyPr>
          <a:lstStyle/>
          <a:p>
            <a:r>
              <a:rPr lang="en-US" sz="4400" b="1">
                <a:solidFill>
                  <a:srgbClr val="0000FF"/>
                </a:solidFill>
                <a:latin typeface="Times New Roman" panose="02020603050405020304" pitchFamily="18" charset="0"/>
                <a:cs typeface="Times New Roman" panose="02020603050405020304" pitchFamily="18" charset="0"/>
              </a:rPr>
              <a:t>quả lựu</a:t>
            </a:r>
          </a:p>
        </p:txBody>
      </p:sp>
      <p:sp>
        <p:nvSpPr>
          <p:cNvPr id="6" name="TextBox 5"/>
          <p:cNvSpPr txBox="1"/>
          <p:nvPr/>
        </p:nvSpPr>
        <p:spPr>
          <a:xfrm>
            <a:off x="6452817" y="4640758"/>
            <a:ext cx="2462583" cy="769441"/>
          </a:xfrm>
          <a:prstGeom prst="rect">
            <a:avLst/>
          </a:prstGeom>
          <a:noFill/>
        </p:spPr>
        <p:txBody>
          <a:bodyPr wrap="square" rtlCol="0">
            <a:spAutoFit/>
          </a:bodyPr>
          <a:lstStyle/>
          <a:p>
            <a:r>
              <a:rPr lang="en-US" sz="4400" b="1">
                <a:solidFill>
                  <a:srgbClr val="0000FF"/>
                </a:solidFill>
                <a:latin typeface="Times New Roman" panose="02020603050405020304" pitchFamily="18" charset="0"/>
                <a:cs typeface="Times New Roman" panose="02020603050405020304" pitchFamily="18" charset="0"/>
              </a:rPr>
              <a:t>con cừu</a:t>
            </a:r>
          </a:p>
        </p:txBody>
      </p:sp>
      <p:sp>
        <p:nvSpPr>
          <p:cNvPr id="7" name="TextBox 6"/>
          <p:cNvSpPr txBox="1"/>
          <p:nvPr/>
        </p:nvSpPr>
        <p:spPr>
          <a:xfrm>
            <a:off x="3603066" y="265831"/>
            <a:ext cx="825867" cy="1015663"/>
          </a:xfrm>
          <a:prstGeom prst="rect">
            <a:avLst/>
          </a:prstGeom>
          <a:noFill/>
        </p:spPr>
        <p:txBody>
          <a:bodyPr wrap="none" rtlCol="0">
            <a:spAutoFit/>
          </a:bodyPr>
          <a:lstStyle/>
          <a:p>
            <a:r>
              <a:rPr lang="en-US" sz="6000" b="1">
                <a:solidFill>
                  <a:srgbClr val="FF0000"/>
                </a:solidFill>
                <a:latin typeface="Times New Roman" panose="02020603050405020304" pitchFamily="18" charset="0"/>
                <a:cs typeface="Times New Roman" panose="02020603050405020304" pitchFamily="18" charset="0"/>
              </a:rPr>
              <a:t>iu</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160924" y="265831"/>
            <a:ext cx="1074333" cy="1015663"/>
          </a:xfrm>
          <a:prstGeom prst="rect">
            <a:avLst/>
          </a:prstGeom>
          <a:noFill/>
        </p:spPr>
        <p:txBody>
          <a:bodyPr wrap="none" rtlCol="0">
            <a:spAutoFit/>
          </a:bodyPr>
          <a:lstStyle/>
          <a:p>
            <a:r>
              <a:rPr lang="en-US" sz="6000" b="1">
                <a:solidFill>
                  <a:srgbClr val="FF0000"/>
                </a:solidFill>
                <a:latin typeface="Times New Roman" panose="02020603050405020304" pitchFamily="18" charset="0"/>
                <a:cs typeface="Times New Roman" panose="02020603050405020304" pitchFamily="18" charset="0"/>
              </a:rPr>
              <a:t>ưu</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3200398" y="1327079"/>
            <a:ext cx="1601517" cy="919643"/>
          </a:xfrm>
          <a:prstGeom prst="rect">
            <a:avLst/>
          </a:prstGeom>
          <a:solidFill>
            <a:schemeClr val="accent1">
              <a:lumMod val="20000"/>
              <a:lumOff val="80000"/>
            </a:schemeClr>
          </a:solidFill>
        </p:spPr>
        <p:txBody>
          <a:bodyPr vert="horz" lIns="51369" tIns="25685" rIns="51369" bIns="256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449"/>
              </a:spcBef>
            </a:pPr>
            <a:r>
              <a:rPr lang="en-US" sz="6000" b="1">
                <a:latin typeface="Times New Roman" panose="02020603050405020304" pitchFamily="18" charset="0"/>
                <a:ea typeface="Arial-Rounded" pitchFamily="34" charset="0"/>
                <a:cs typeface="Times New Roman" panose="02020603050405020304" pitchFamily="18" charset="0"/>
              </a:rPr>
              <a:t>h</a:t>
            </a:r>
          </a:p>
        </p:txBody>
      </p:sp>
      <p:sp>
        <p:nvSpPr>
          <p:cNvPr id="10" name="Title 1"/>
          <p:cNvSpPr txBox="1">
            <a:spLocks/>
          </p:cNvSpPr>
          <p:nvPr/>
        </p:nvSpPr>
        <p:spPr>
          <a:xfrm>
            <a:off x="4832394" y="1327079"/>
            <a:ext cx="1568403" cy="919643"/>
          </a:xfrm>
          <a:prstGeom prst="rect">
            <a:avLst/>
          </a:prstGeom>
          <a:solidFill>
            <a:schemeClr val="accent1">
              <a:lumMod val="20000"/>
              <a:lumOff val="80000"/>
            </a:schemeClr>
          </a:solidFill>
        </p:spPr>
        <p:txBody>
          <a:bodyPr vert="horz" lIns="51369" tIns="25685" rIns="51369" bIns="256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449"/>
              </a:spcBef>
            </a:pPr>
            <a:r>
              <a:rPr lang="en-US" sz="6000" b="1">
                <a:solidFill>
                  <a:srgbClr val="FF0000"/>
                </a:solidFill>
                <a:latin typeface="Times New Roman" panose="02020603050405020304" pitchFamily="18" charset="0"/>
                <a:ea typeface="Arial-Rounded" pitchFamily="34" charset="0"/>
                <a:cs typeface="Times New Roman" panose="02020603050405020304" pitchFamily="18" charset="0"/>
              </a:rPr>
              <a:t>ưu</a:t>
            </a:r>
            <a:endParaRPr lang="en-US" sz="60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11" name="Title 1"/>
          <p:cNvSpPr txBox="1">
            <a:spLocks/>
          </p:cNvSpPr>
          <p:nvPr/>
        </p:nvSpPr>
        <p:spPr>
          <a:xfrm>
            <a:off x="3603066" y="2292306"/>
            <a:ext cx="2416733" cy="939503"/>
          </a:xfrm>
          <a:prstGeom prst="rect">
            <a:avLst/>
          </a:prstGeom>
          <a:solidFill>
            <a:schemeClr val="accent1">
              <a:lumMod val="20000"/>
              <a:lumOff val="80000"/>
            </a:schemeClr>
          </a:solidFill>
        </p:spPr>
        <p:txBody>
          <a:bodyPr vert="horz" lIns="51369" tIns="25685" rIns="51369" bIns="2568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449"/>
              </a:spcBef>
            </a:pPr>
            <a:r>
              <a:rPr lang="en-US" sz="6000" b="1">
                <a:latin typeface="Times New Roman" panose="02020603050405020304" pitchFamily="18" charset="0"/>
                <a:ea typeface="Arial-Rounded" pitchFamily="34" charset="0"/>
                <a:cs typeface="Times New Roman" panose="02020603050405020304" pitchFamily="18" charset="0"/>
              </a:rPr>
              <a:t>h</a:t>
            </a:r>
            <a:r>
              <a:rPr lang="en-US" sz="6000" b="1">
                <a:solidFill>
                  <a:srgbClr val="FF0000"/>
                </a:solidFill>
                <a:latin typeface="Times New Roman" panose="02020603050405020304" pitchFamily="18" charset="0"/>
                <a:ea typeface="Arial-Rounded" pitchFamily="34" charset="0"/>
                <a:cs typeface="Times New Roman" panose="02020603050405020304" pitchFamily="18" charset="0"/>
              </a:rPr>
              <a:t>ưu</a:t>
            </a:r>
            <a:endParaRPr lang="en-US" sz="6000" b="1"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sp>
        <p:nvSpPr>
          <p:cNvPr id="12" name="TextBox 11"/>
          <p:cNvSpPr txBox="1"/>
          <p:nvPr/>
        </p:nvSpPr>
        <p:spPr>
          <a:xfrm>
            <a:off x="484465" y="3703576"/>
            <a:ext cx="3637534" cy="769441"/>
          </a:xfrm>
          <a:prstGeom prst="rect">
            <a:avLst/>
          </a:prstGeom>
          <a:noFill/>
        </p:spPr>
        <p:txBody>
          <a:bodyPr wrap="none" rtlCol="0">
            <a:spAutoFit/>
          </a:bodyPr>
          <a:lstStyle/>
          <a:p>
            <a:r>
              <a:rPr lang="en-US" sz="4400" b="1">
                <a:latin typeface="Times New Roman" panose="02020603050405020304" pitchFamily="18" charset="0"/>
                <a:cs typeface="Times New Roman" panose="02020603050405020304" pitchFamily="18" charset="0"/>
              </a:rPr>
              <a:t>dịu    địu    xíu</a:t>
            </a:r>
            <a:endParaRPr lang="en-US" sz="4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428933" y="3729284"/>
            <a:ext cx="4070345" cy="769441"/>
          </a:xfrm>
          <a:prstGeom prst="rect">
            <a:avLst/>
          </a:prstGeom>
          <a:noFill/>
        </p:spPr>
        <p:txBody>
          <a:bodyPr wrap="none" rtlCol="0">
            <a:spAutoFit/>
          </a:bodyPr>
          <a:lstStyle/>
          <a:p>
            <a:r>
              <a:rPr lang="en-US" sz="4400" b="1">
                <a:latin typeface="Times New Roman" panose="02020603050405020304" pitchFamily="18" charset="0"/>
                <a:cs typeface="Times New Roman" panose="02020603050405020304" pitchFamily="18" charset="0"/>
              </a:rPr>
              <a:t>hưu    mưu   lựu</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9316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773CB8-2DCE-4D3B-B91B-A8BF92FC6D4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381000" y="367815"/>
            <a:ext cx="2827067" cy="1419151"/>
          </a:xfrm>
          <a:prstGeom prst="rect">
            <a:avLst/>
          </a:prstGeom>
        </p:spPr>
      </p:pic>
      <p:pic>
        <p:nvPicPr>
          <p:cNvPr id="8" name="Picture 2">
            <a:extLst>
              <a:ext uri="{FF2B5EF4-FFF2-40B4-BE49-F238E27FC236}">
                <a16:creationId xmlns:a16="http://schemas.microsoft.com/office/drawing/2014/main" id="{107E6988-8527-458E-97D5-779243C29183}"/>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562600" y="3810000"/>
            <a:ext cx="2947453" cy="2876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08388" y="2286000"/>
            <a:ext cx="4864081" cy="1015663"/>
          </a:xfrm>
          <a:prstGeom prst="rect">
            <a:avLst/>
          </a:prstGeom>
          <a:noFill/>
        </p:spPr>
        <p:txBody>
          <a:bodyPr wrap="square" rtlCol="0">
            <a:spAutoFit/>
          </a:bodyPr>
          <a:lstStyle/>
          <a:p>
            <a:r>
              <a:rPr lang="en-US" sz="6000" b="1">
                <a:solidFill>
                  <a:srgbClr val="0000CC"/>
                </a:solidFill>
                <a:latin typeface="Times New Roman" panose="02020603050405020304" pitchFamily="18" charset="0"/>
                <a:cs typeface="Times New Roman" panose="02020603050405020304" pitchFamily="18" charset="0"/>
              </a:rPr>
              <a:t>Viết bảng con</a:t>
            </a:r>
          </a:p>
        </p:txBody>
      </p:sp>
    </p:spTree>
    <p:extLst>
      <p:ext uri="{BB962C8B-B14F-4D97-AF65-F5344CB8AC3E}">
        <p14:creationId xmlns:p14="http://schemas.microsoft.com/office/powerpoint/2010/main" val="1513040905"/>
      </p:ext>
    </p:extLst>
  </p:cSld>
  <p:clrMapOvr>
    <a:masterClrMapping/>
  </p:clrMapOvr>
  <mc:AlternateContent xmlns:mc="http://schemas.openxmlformats.org/markup-compatibility/2006" xmlns:p14="http://schemas.microsoft.com/office/powerpoint/2010/main">
    <mc:Choice Requires="p14">
      <p:transition spd="slow" p14:dur="2000" advTm="6276"/>
    </mc:Choice>
    <mc:Fallback xmlns="">
      <p:transition spd="slow" advTm="627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3" name="D70806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828800"/>
            <a:ext cx="9067800" cy="3295650"/>
          </a:xfrm>
          <a:prstGeom prst="rect">
            <a:avLst/>
          </a:prstGeom>
        </p:spPr>
      </p:pic>
    </p:spTree>
    <p:extLst>
      <p:ext uri="{BB962C8B-B14F-4D97-AF65-F5344CB8AC3E}">
        <p14:creationId xmlns:p14="http://schemas.microsoft.com/office/powerpoint/2010/main" val="3062927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4E9E6C-94DE-4765-B098-5EDA047095F4}"/>
              </a:ext>
            </a:extLst>
          </p:cNvPr>
          <p:cNvSpPr txBox="1"/>
          <p:nvPr/>
        </p:nvSpPr>
        <p:spPr>
          <a:xfrm>
            <a:off x="2057400" y="2590800"/>
            <a:ext cx="1811009" cy="1862048"/>
          </a:xfrm>
          <a:prstGeom prst="rect">
            <a:avLst/>
          </a:prstGeom>
          <a:noFill/>
        </p:spPr>
        <p:txBody>
          <a:bodyPr wrap="square" rtlCol="0">
            <a:spAutoFit/>
          </a:bodyPr>
          <a:lstStyle/>
          <a:p>
            <a:r>
              <a:rPr lang="en-US" sz="11500" b="1" dirty="0" err="1">
                <a:solidFill>
                  <a:schemeClr val="bg1"/>
                </a:solidFill>
                <a:latin typeface="HP001 4 hàng" panose="020B0603050302020204" pitchFamily="34" charset="0"/>
              </a:rPr>
              <a:t>iu</a:t>
            </a:r>
            <a:endParaRPr lang="en-US" sz="11500" b="1" dirty="0">
              <a:solidFill>
                <a:schemeClr val="bg1"/>
              </a:solidFill>
              <a:latin typeface="HP001 4 hàng" panose="020B0603050302020204" pitchFamily="34" charset="0"/>
            </a:endParaRPr>
          </a:p>
        </p:txBody>
      </p:sp>
      <p:sp>
        <p:nvSpPr>
          <p:cNvPr id="4" name="TextBox 3">
            <a:extLst>
              <a:ext uri="{FF2B5EF4-FFF2-40B4-BE49-F238E27FC236}">
                <a16:creationId xmlns:a16="http://schemas.microsoft.com/office/drawing/2014/main" id="{C7CEDF2F-D7FC-4856-A881-B89DD1E354CC}"/>
              </a:ext>
            </a:extLst>
          </p:cNvPr>
          <p:cNvSpPr txBox="1"/>
          <p:nvPr/>
        </p:nvSpPr>
        <p:spPr>
          <a:xfrm>
            <a:off x="4648200" y="2590800"/>
            <a:ext cx="2070276" cy="1862048"/>
          </a:xfrm>
          <a:prstGeom prst="rect">
            <a:avLst/>
          </a:prstGeom>
          <a:noFill/>
        </p:spPr>
        <p:txBody>
          <a:bodyPr wrap="square" rtlCol="0">
            <a:spAutoFit/>
          </a:bodyPr>
          <a:lstStyle/>
          <a:p>
            <a:r>
              <a:rPr lang="en-US" sz="11500" b="1">
                <a:solidFill>
                  <a:schemeClr val="bg1"/>
                </a:solidFill>
                <a:latin typeface="HP001 4 hàng" panose="020B0603050302020204" pitchFamily="34" charset="0"/>
              </a:rPr>
              <a:t>ǟìu</a:t>
            </a:r>
            <a:endParaRPr lang="en-US" sz="11500" b="1" dirty="0">
              <a:solidFill>
                <a:schemeClr val="bg1"/>
              </a:solidFill>
              <a:latin typeface="HP001 4 hàng" panose="020B06030503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7028"/>
            <a:ext cx="9144000" cy="5723944"/>
          </a:xfrm>
          <a:prstGeom prst="rect">
            <a:avLst/>
          </a:prstGeom>
        </p:spPr>
      </p:pic>
    </p:spTree>
    <p:extLst>
      <p:ext uri="{BB962C8B-B14F-4D97-AF65-F5344CB8AC3E}">
        <p14:creationId xmlns:p14="http://schemas.microsoft.com/office/powerpoint/2010/main" val="160714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Shape 89"/>
        <p:cNvGrpSpPr/>
        <p:nvPr/>
      </p:nvGrpSpPr>
      <p:grpSpPr>
        <a:xfrm>
          <a:off x="0" y="0"/>
          <a:ext cx="0" cy="0"/>
          <a:chOff x="0" y="0"/>
          <a:chExt cx="0" cy="0"/>
        </a:xfrm>
      </p:grpSpPr>
      <p:pic>
        <p:nvPicPr>
          <p:cNvPr id="90" name="Google Shape;90;p2"/>
          <p:cNvPicPr preferRelativeResize="0"/>
          <p:nvPr/>
        </p:nvPicPr>
        <p:blipFill rotWithShape="1">
          <a:blip r:embed="rId4">
            <a:alphaModFix/>
          </a:blip>
          <a:srcRect/>
          <a:stretch/>
        </p:blipFill>
        <p:spPr>
          <a:xfrm flipH="1">
            <a:off x="7524328" y="857251"/>
            <a:ext cx="1512168" cy="1308937"/>
          </a:xfrm>
          <a:prstGeom prst="rect">
            <a:avLst/>
          </a:prstGeom>
          <a:noFill/>
          <a:ln>
            <a:noFill/>
          </a:ln>
        </p:spPr>
      </p:pic>
      <p:pic>
        <p:nvPicPr>
          <p:cNvPr id="91" name="Google Shape;91;p2"/>
          <p:cNvPicPr preferRelativeResize="0"/>
          <p:nvPr/>
        </p:nvPicPr>
        <p:blipFill rotWithShape="1">
          <a:blip r:embed="rId5">
            <a:alphaModFix/>
          </a:blip>
          <a:srcRect/>
          <a:stretch/>
        </p:blipFill>
        <p:spPr>
          <a:xfrm>
            <a:off x="4572000" y="3588774"/>
            <a:ext cx="2566088" cy="2495891"/>
          </a:xfrm>
          <a:prstGeom prst="rect">
            <a:avLst/>
          </a:prstGeom>
          <a:noFill/>
          <a:ln>
            <a:noFill/>
          </a:ln>
        </p:spPr>
      </p:pic>
      <p:pic>
        <p:nvPicPr>
          <p:cNvPr id="92" name="Google Shape;92;p2"/>
          <p:cNvPicPr preferRelativeResize="0"/>
          <p:nvPr/>
        </p:nvPicPr>
        <p:blipFill rotWithShape="1">
          <a:blip r:embed="rId6">
            <a:alphaModFix/>
          </a:blip>
          <a:srcRect/>
          <a:stretch/>
        </p:blipFill>
        <p:spPr>
          <a:xfrm>
            <a:off x="6588224" y="3616898"/>
            <a:ext cx="2770008" cy="2439640"/>
          </a:xfrm>
          <a:prstGeom prst="rect">
            <a:avLst/>
          </a:prstGeom>
          <a:noFill/>
          <a:ln>
            <a:noFill/>
          </a:ln>
        </p:spPr>
      </p:pic>
      <p:pic>
        <p:nvPicPr>
          <p:cNvPr id="93" name="Google Shape;93;p2"/>
          <p:cNvPicPr preferRelativeResize="0"/>
          <p:nvPr/>
        </p:nvPicPr>
        <p:blipFill rotWithShape="1">
          <a:blip r:embed="rId7">
            <a:alphaModFix/>
          </a:blip>
          <a:srcRect/>
          <a:stretch/>
        </p:blipFill>
        <p:spPr>
          <a:xfrm>
            <a:off x="1187624" y="4813857"/>
            <a:ext cx="1224136" cy="1116021"/>
          </a:xfrm>
          <a:prstGeom prst="rect">
            <a:avLst/>
          </a:prstGeom>
          <a:noFill/>
          <a:ln>
            <a:noFill/>
          </a:ln>
        </p:spPr>
      </p:pic>
      <p:sp>
        <p:nvSpPr>
          <p:cNvPr id="94" name="Google Shape;94;p2"/>
          <p:cNvSpPr/>
          <p:nvPr/>
        </p:nvSpPr>
        <p:spPr>
          <a:xfrm>
            <a:off x="76200" y="864178"/>
            <a:ext cx="6975768" cy="1368152"/>
          </a:xfrm>
          <a:prstGeom prst="rect">
            <a:avLst/>
          </a:prstGeom>
        </p:spPr>
        <p:txBody>
          <a:bodyPr>
            <a:prstTxWarp prst="textPlain">
              <a:avLst/>
            </a:prstTxWarp>
          </a:bodyPr>
          <a:lstStyle/>
          <a:p>
            <a:pPr lvl="0" algn="ctr"/>
            <a:r>
              <a:rPr b="1">
                <a:ln w="9525" cap="flat" cmpd="sng">
                  <a:solidFill>
                    <a:schemeClr val="dk1"/>
                  </a:solidFill>
                  <a:prstDash val="solid"/>
                  <a:round/>
                  <a:headEnd type="none" w="sm" len="sm"/>
                  <a:tailEnd type="none" w="sm" len="sm"/>
                </a:ln>
                <a:solidFill>
                  <a:srgbClr val="002060"/>
                </a:solidFill>
                <a:latin typeface="Calibri"/>
              </a:rPr>
              <a:t>Giải cứu bãi biển</a:t>
            </a:r>
          </a:p>
        </p:txBody>
      </p:sp>
      <p:pic>
        <p:nvPicPr>
          <p:cNvPr id="95" name="Google Shape;95;p2"/>
          <p:cNvPicPr preferRelativeResize="0"/>
          <p:nvPr/>
        </p:nvPicPr>
        <p:blipFill rotWithShape="1">
          <a:blip r:embed="rId8">
            <a:alphaModFix/>
          </a:blip>
          <a:srcRect/>
          <a:stretch/>
        </p:blipFill>
        <p:spPr>
          <a:xfrm>
            <a:off x="7524328" y="-634747"/>
            <a:ext cx="609600" cy="609600"/>
          </a:xfrm>
          <a:prstGeom prst="rect">
            <a:avLst/>
          </a:prstGeom>
          <a:noFill/>
          <a:ln>
            <a:noFill/>
          </a:ln>
        </p:spPr>
      </p:pic>
    </p:spTree>
    <p:extLst>
      <p:ext uri="{BB962C8B-B14F-4D97-AF65-F5344CB8AC3E}">
        <p14:creationId xmlns:p14="http://schemas.microsoft.com/office/powerpoint/2010/main" val="1289777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4" name="BCCA01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95400"/>
            <a:ext cx="9144000" cy="3219450"/>
          </a:xfrm>
          <a:prstGeom prst="rect">
            <a:avLst/>
          </a:prstGeom>
        </p:spPr>
      </p:pic>
    </p:spTree>
    <p:extLst>
      <p:ext uri="{BB962C8B-B14F-4D97-AF65-F5344CB8AC3E}">
        <p14:creationId xmlns:p14="http://schemas.microsoft.com/office/powerpoint/2010/main" val="24301146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4E9E6C-94DE-4765-B098-5EDA047095F4}"/>
              </a:ext>
            </a:extLst>
          </p:cNvPr>
          <p:cNvSpPr txBox="1"/>
          <p:nvPr/>
        </p:nvSpPr>
        <p:spPr>
          <a:xfrm>
            <a:off x="1752600" y="3733800"/>
            <a:ext cx="1811009" cy="1862048"/>
          </a:xfrm>
          <a:prstGeom prst="rect">
            <a:avLst/>
          </a:prstGeom>
          <a:noFill/>
        </p:spPr>
        <p:txBody>
          <a:bodyPr wrap="square" rtlCol="0">
            <a:spAutoFit/>
          </a:bodyPr>
          <a:lstStyle/>
          <a:p>
            <a:r>
              <a:rPr lang="en-US" sz="11500" b="1">
                <a:solidFill>
                  <a:schemeClr val="bg1"/>
                </a:solidFill>
                <a:latin typeface="HP001 4 hàng" panose="020B0603050302020204" pitchFamily="34" charset="0"/>
              </a:rPr>
              <a:t>ưu</a:t>
            </a:r>
            <a:endParaRPr lang="en-US" sz="11500" b="1" dirty="0">
              <a:solidFill>
                <a:schemeClr val="bg1"/>
              </a:solidFill>
              <a:latin typeface="HP001 4 hàng" panose="020B0603050302020204" pitchFamily="34" charset="0"/>
            </a:endParaRPr>
          </a:p>
        </p:txBody>
      </p:sp>
      <p:sp>
        <p:nvSpPr>
          <p:cNvPr id="4" name="TextBox 3">
            <a:extLst>
              <a:ext uri="{FF2B5EF4-FFF2-40B4-BE49-F238E27FC236}">
                <a16:creationId xmlns:a16="http://schemas.microsoft.com/office/drawing/2014/main" id="{C7CEDF2F-D7FC-4856-A881-B89DD1E354CC}"/>
              </a:ext>
            </a:extLst>
          </p:cNvPr>
          <p:cNvSpPr txBox="1"/>
          <p:nvPr/>
        </p:nvSpPr>
        <p:spPr>
          <a:xfrm>
            <a:off x="4191000" y="3700552"/>
            <a:ext cx="2586259" cy="1846659"/>
          </a:xfrm>
          <a:prstGeom prst="rect">
            <a:avLst/>
          </a:prstGeom>
          <a:noFill/>
        </p:spPr>
        <p:txBody>
          <a:bodyPr wrap="square" rtlCol="0">
            <a:spAutoFit/>
          </a:bodyPr>
          <a:lstStyle/>
          <a:p>
            <a:r>
              <a:rPr lang="en-US" sz="11400" b="1">
                <a:solidFill>
                  <a:schemeClr val="bg1"/>
                </a:solidFill>
                <a:latin typeface="HP001 4 hàng" panose="020B0603050302020204" pitchFamily="34" charset="0"/>
              </a:rPr>
              <a:t>lựu</a:t>
            </a:r>
            <a:endParaRPr lang="en-US" sz="11400" b="1" dirty="0">
              <a:solidFill>
                <a:schemeClr val="bg1"/>
              </a:solidFill>
              <a:latin typeface="HP001 4 hàng" panose="020B06030503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26642"/>
            <a:ext cx="9144000" cy="5204716"/>
          </a:xfrm>
          <a:prstGeom prst="rect">
            <a:avLst/>
          </a:prstGeom>
        </p:spPr>
      </p:pic>
    </p:spTree>
    <p:extLst>
      <p:ext uri="{BB962C8B-B14F-4D97-AF65-F5344CB8AC3E}">
        <p14:creationId xmlns:p14="http://schemas.microsoft.com/office/powerpoint/2010/main" val="158242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773CB8-2DCE-4D3B-B91B-A8BF92FC6D4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457200" y="388304"/>
            <a:ext cx="2935706" cy="1473686"/>
          </a:xfrm>
          <a:prstGeom prst="rect">
            <a:avLst/>
          </a:prstGeom>
        </p:spPr>
      </p:pic>
      <p:pic>
        <p:nvPicPr>
          <p:cNvPr id="8" name="Picture 2">
            <a:extLst>
              <a:ext uri="{FF2B5EF4-FFF2-40B4-BE49-F238E27FC236}">
                <a16:creationId xmlns:a16="http://schemas.microsoft.com/office/drawing/2014/main" id="{107E6988-8527-458E-97D5-779243C29183}"/>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105400" y="3810000"/>
            <a:ext cx="3099853" cy="2800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2209800"/>
            <a:ext cx="3048000" cy="1107996"/>
          </a:xfrm>
          <a:prstGeom prst="rect">
            <a:avLst/>
          </a:prstGeom>
          <a:noFill/>
        </p:spPr>
        <p:txBody>
          <a:bodyPr wrap="square" rtlCol="0">
            <a:spAutoFit/>
          </a:bodyPr>
          <a:lstStyle/>
          <a:p>
            <a:r>
              <a:rPr lang="en-US" sz="6600" b="1" dirty="0" err="1">
                <a:solidFill>
                  <a:srgbClr val="0000CC"/>
                </a:solidFill>
                <a:latin typeface="Times New Roman" panose="02020603050405020304" pitchFamily="18" charset="0"/>
                <a:cs typeface="Times New Roman" panose="02020603050405020304" pitchFamily="18" charset="0"/>
              </a:rPr>
              <a:t>Viết</a:t>
            </a:r>
            <a:r>
              <a:rPr lang="en-US" sz="6600" b="1" dirty="0">
                <a:solidFill>
                  <a:srgbClr val="0000CC"/>
                </a:solidFill>
                <a:latin typeface="Times New Roman" panose="02020603050405020304" pitchFamily="18" charset="0"/>
                <a:cs typeface="Times New Roman" panose="02020603050405020304" pitchFamily="18" charset="0"/>
              </a:rPr>
              <a:t> </a:t>
            </a:r>
            <a:r>
              <a:rPr lang="en-US" sz="6600" b="1" dirty="0" err="1">
                <a:solidFill>
                  <a:srgbClr val="0000CC"/>
                </a:solidFill>
                <a:latin typeface="Times New Roman" panose="02020603050405020304" pitchFamily="18" charset="0"/>
                <a:cs typeface="Times New Roman" panose="02020603050405020304" pitchFamily="18" charset="0"/>
              </a:rPr>
              <a:t>vở</a:t>
            </a:r>
            <a:endParaRPr lang="en-US" sz="66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6159873"/>
      </p:ext>
    </p:extLst>
  </p:cSld>
  <p:clrMapOvr>
    <a:masterClrMapping/>
  </p:clrMapOvr>
  <mc:AlternateContent xmlns:mc="http://schemas.openxmlformats.org/markup-compatibility/2006" xmlns:p14="http://schemas.microsoft.com/office/powerpoint/2010/main">
    <mc:Choice Requires="p14">
      <p:transition spd="slow" p14:dur="2000" advTm="8996"/>
    </mc:Choice>
    <mc:Fallback xmlns="">
      <p:transition spd="slow" advTm="899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Whiteboard&#10;&#10;Description automatically generated with medium confidence">
            <a:extLst>
              <a:ext uri="{FF2B5EF4-FFF2-40B4-BE49-F238E27FC236}">
                <a16:creationId xmlns:a16="http://schemas.microsoft.com/office/drawing/2014/main" id="{24D5B0C5-7AE5-4A7D-BD61-50E18CE6570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261" t="27528" r="12367" b="50586"/>
          <a:stretch/>
        </p:blipFill>
        <p:spPr>
          <a:xfrm>
            <a:off x="0" y="0"/>
            <a:ext cx="9144000" cy="6858000"/>
          </a:xfrm>
        </p:spPr>
      </p:pic>
    </p:spTree>
    <p:extLst>
      <p:ext uri="{BB962C8B-B14F-4D97-AF65-F5344CB8AC3E}">
        <p14:creationId xmlns:p14="http://schemas.microsoft.com/office/powerpoint/2010/main" val="890582215"/>
      </p:ext>
    </p:extLst>
  </p:cSld>
  <p:clrMapOvr>
    <a:masterClrMapping/>
  </p:clrMapOvr>
  <mc:AlternateContent xmlns:mc="http://schemas.openxmlformats.org/markup-compatibility/2006" xmlns:p14="http://schemas.microsoft.com/office/powerpoint/2010/main">
    <mc:Choice Requires="p14">
      <p:transition spd="slow" p14:dur="2000" advTm="63140"/>
    </mc:Choice>
    <mc:Fallback xmlns="">
      <p:transition spd="slow" advTm="6314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FF9FF"/>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98407" y="3868232"/>
            <a:ext cx="8763001" cy="2667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4000" b="1">
                <a:solidFill>
                  <a:srgbClr val="0000FF"/>
                </a:solidFill>
                <a:latin typeface="Times New Roman" panose="02020603050405020304" pitchFamily="18" charset="0"/>
                <a:cs typeface="Times New Roman" panose="02020603050405020304" pitchFamily="18" charset="0"/>
              </a:rPr>
              <a:t>   Bà đã nghỉ hưu.  Ngày ngày, bà đi chợ, nấu ăn và chăm lo cho con cháu. Mỗi lần đưa bé đi dạo, bà hay kể về ngày xưa.   Lời bà dịu êm.</a:t>
            </a:r>
            <a:endParaRPr lang="en-US" sz="4000" b="1" dirty="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3401" t="6667" r="6616" b="64444"/>
          <a:stretch/>
        </p:blipFill>
        <p:spPr>
          <a:xfrm>
            <a:off x="-6096" y="-266700"/>
            <a:ext cx="9143999" cy="4216633"/>
          </a:xfrm>
          <a:prstGeom prst="rect">
            <a:avLst/>
          </a:prstGeom>
        </p:spPr>
      </p:pic>
      <p:sp>
        <p:nvSpPr>
          <p:cNvPr id="4" name="TextBox 3"/>
          <p:cNvSpPr txBox="1"/>
          <p:nvPr/>
        </p:nvSpPr>
        <p:spPr>
          <a:xfrm>
            <a:off x="243875" y="3819738"/>
            <a:ext cx="60960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1</a:t>
            </a:r>
          </a:p>
        </p:txBody>
      </p:sp>
      <p:sp>
        <p:nvSpPr>
          <p:cNvPr id="39" name="TextBox 38"/>
          <p:cNvSpPr txBox="1"/>
          <p:nvPr/>
        </p:nvSpPr>
        <p:spPr>
          <a:xfrm>
            <a:off x="4608058" y="3810000"/>
            <a:ext cx="6096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2</a:t>
            </a:r>
          </a:p>
        </p:txBody>
      </p:sp>
      <p:sp>
        <p:nvSpPr>
          <p:cNvPr id="40" name="TextBox 39"/>
          <p:cNvSpPr txBox="1"/>
          <p:nvPr/>
        </p:nvSpPr>
        <p:spPr>
          <a:xfrm>
            <a:off x="-97536" y="5014879"/>
            <a:ext cx="60960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3</a:t>
            </a:r>
          </a:p>
        </p:txBody>
      </p:sp>
      <p:sp>
        <p:nvSpPr>
          <p:cNvPr id="41" name="TextBox 40"/>
          <p:cNvSpPr txBox="1"/>
          <p:nvPr/>
        </p:nvSpPr>
        <p:spPr>
          <a:xfrm>
            <a:off x="2437740" y="5589353"/>
            <a:ext cx="60960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4</a:t>
            </a:r>
          </a:p>
        </p:txBody>
      </p:sp>
      <p:cxnSp>
        <p:nvCxnSpPr>
          <p:cNvPr id="6" name="Straight Connector 5"/>
          <p:cNvCxnSpPr/>
          <p:nvPr/>
        </p:nvCxnSpPr>
        <p:spPr>
          <a:xfrm flipH="1">
            <a:off x="4303258" y="4041510"/>
            <a:ext cx="3048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4365603" y="4081349"/>
            <a:ext cx="3048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7337407" y="4035704"/>
            <a:ext cx="228600" cy="52831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1089007" y="4614749"/>
            <a:ext cx="2286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5499896" y="5308290"/>
            <a:ext cx="237311" cy="56212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5886144" y="5829089"/>
            <a:ext cx="3048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5771845" y="5829089"/>
            <a:ext cx="3048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2258128" y="5919802"/>
            <a:ext cx="179612" cy="43378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H="1">
            <a:off x="2347934" y="5928704"/>
            <a:ext cx="179612" cy="43378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8823307" y="4655730"/>
            <a:ext cx="3048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8709008" y="4655730"/>
            <a:ext cx="304800" cy="53340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3375007" y="4574910"/>
            <a:ext cx="92825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4303258" y="6405161"/>
            <a:ext cx="7065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54035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strips(downLeft)">
                                      <p:cBhvr>
                                        <p:cTn id="49" dur="500"/>
                                        <p:tgtEl>
                                          <p:spTgt spid="6"/>
                                        </p:tgtEl>
                                      </p:cBhvr>
                                    </p:animEffect>
                                  </p:childTnLst>
                                </p:cTn>
                              </p:par>
                              <p:par>
                                <p:cTn id="50" presetID="18" presetClass="entr" presetSubtype="1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strips(downLeft)">
                                      <p:cBhvr>
                                        <p:cTn id="52" dur="500"/>
                                        <p:tgtEl>
                                          <p:spTgt spid="11"/>
                                        </p:tgtEl>
                                      </p:cBhvr>
                                    </p:animEffect>
                                  </p:childTnLst>
                                </p:cTn>
                              </p:par>
                              <p:par>
                                <p:cTn id="53" presetID="18" presetClass="entr" presetSubtype="12"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strips(downLeft)">
                                      <p:cBhvr>
                                        <p:cTn id="55" dur="500"/>
                                        <p:tgtEl>
                                          <p:spTgt spid="12"/>
                                        </p:tgtEl>
                                      </p:cBhvr>
                                    </p:animEffect>
                                  </p:childTnLst>
                                </p:cTn>
                              </p:par>
                              <p:par>
                                <p:cTn id="56" presetID="18" presetClass="entr" presetSubtype="12"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strips(downLeft)">
                                      <p:cBhvr>
                                        <p:cTn id="58" dur="500"/>
                                        <p:tgtEl>
                                          <p:spTgt spid="14"/>
                                        </p:tgtEl>
                                      </p:cBhvr>
                                    </p:animEffect>
                                  </p:childTnLst>
                                </p:cTn>
                              </p:par>
                              <p:par>
                                <p:cTn id="59" presetID="18" presetClass="entr" presetSubtype="12"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strips(downLeft)">
                                      <p:cBhvr>
                                        <p:cTn id="61" dur="500"/>
                                        <p:tgtEl>
                                          <p:spTgt spid="26"/>
                                        </p:tgtEl>
                                      </p:cBhvr>
                                    </p:animEffect>
                                  </p:childTnLst>
                                </p:cTn>
                              </p:par>
                              <p:par>
                                <p:cTn id="62" presetID="18" presetClass="entr" presetSubtype="12" fill="hold" nodeType="with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strips(downLeft)">
                                      <p:cBhvr>
                                        <p:cTn id="64" dur="500"/>
                                        <p:tgtEl>
                                          <p:spTgt spid="18"/>
                                        </p:tgtEl>
                                      </p:cBhvr>
                                    </p:animEffect>
                                  </p:childTnLst>
                                </p:cTn>
                              </p:par>
                              <p:par>
                                <p:cTn id="65" presetID="18" presetClass="entr" presetSubtype="12"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strips(downLeft)">
                                      <p:cBhvr>
                                        <p:cTn id="67" dur="500"/>
                                        <p:tgtEl>
                                          <p:spTgt spid="15"/>
                                        </p:tgtEl>
                                      </p:cBhvr>
                                    </p:animEffect>
                                  </p:childTnLst>
                                </p:cTn>
                              </p:par>
                              <p:par>
                                <p:cTn id="68" presetID="18" presetClass="entr" presetSubtype="12"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strips(downLeft)">
                                      <p:cBhvr>
                                        <p:cTn id="70" dur="500"/>
                                        <p:tgtEl>
                                          <p:spTgt spid="28"/>
                                        </p:tgtEl>
                                      </p:cBhvr>
                                    </p:animEffect>
                                  </p:childTnLst>
                                </p:cTn>
                              </p:par>
                              <p:par>
                                <p:cTn id="71" presetID="18" presetClass="entr" presetSubtype="12"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strips(downLeft)">
                                      <p:cBhvr>
                                        <p:cTn id="73" dur="500"/>
                                        <p:tgtEl>
                                          <p:spTgt spid="27"/>
                                        </p:tgtEl>
                                      </p:cBhvr>
                                    </p:animEffect>
                                  </p:childTnLst>
                                </p:cTn>
                              </p:par>
                              <p:par>
                                <p:cTn id="74" presetID="18" presetClass="entr" presetSubtype="12" fill="hold"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strips(downLeft)">
                                      <p:cBhvr>
                                        <p:cTn id="76" dur="500"/>
                                        <p:tgtEl>
                                          <p:spTgt spid="16"/>
                                        </p:tgtEl>
                                      </p:cBhvr>
                                    </p:animEffect>
                                  </p:childTnLst>
                                </p:cTn>
                              </p:par>
                              <p:par>
                                <p:cTn id="77" presetID="18" presetClass="entr" presetSubtype="12"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strips(downLeft)">
                                      <p:cBhvr>
                                        <p:cTn id="7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39" grpId="0"/>
      <p:bldP spid="40" grpId="0"/>
      <p:bldP spid="4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999" t="49778" r="7768" b="4074"/>
          <a:stretch/>
        </p:blipFill>
        <p:spPr>
          <a:xfrm>
            <a:off x="0" y="-19050"/>
            <a:ext cx="9195158" cy="6877050"/>
          </a:xfrm>
          <a:prstGeom prst="rect">
            <a:avLst/>
          </a:prstGeom>
        </p:spPr>
      </p:pic>
    </p:spTree>
    <p:extLst>
      <p:ext uri="{BB962C8B-B14F-4D97-AF65-F5344CB8AC3E}">
        <p14:creationId xmlns:p14="http://schemas.microsoft.com/office/powerpoint/2010/main" val="4172723561"/>
      </p:ext>
    </p:extLst>
  </p:cSld>
  <p:clrMapOvr>
    <a:masterClrMapping/>
  </p:clrMapOvr>
  <mc:AlternateContent xmlns:mc="http://schemas.openxmlformats.org/markup-compatibility/2006" xmlns:p14="http://schemas.microsoft.com/office/powerpoint/2010/main">
    <mc:Choice Requires="p14">
      <p:transition spd="slow" p14:dur="2000" advTm="55289"/>
    </mc:Choice>
    <mc:Fallback xmlns="">
      <p:transition spd="slow" advTm="55289"/>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5">
            <a:alphaModFix/>
          </a:blip>
          <a:srcRect/>
          <a:stretch/>
        </p:blipFill>
        <p:spPr>
          <a:xfrm>
            <a:off x="-301097" y="4232126"/>
            <a:ext cx="1920769" cy="1691687"/>
          </a:xfrm>
          <a:prstGeom prst="rect">
            <a:avLst/>
          </a:prstGeom>
          <a:noFill/>
          <a:ln>
            <a:noFill/>
          </a:ln>
        </p:spPr>
      </p:pic>
      <p:pic>
        <p:nvPicPr>
          <p:cNvPr id="101" name="Google Shape;101;p3"/>
          <p:cNvPicPr preferRelativeResize="0"/>
          <p:nvPr/>
        </p:nvPicPr>
        <p:blipFill rotWithShape="1">
          <a:blip r:embed="rId6">
            <a:alphaModFix/>
          </a:blip>
          <a:srcRect/>
          <a:stretch/>
        </p:blipFill>
        <p:spPr>
          <a:xfrm>
            <a:off x="1331640" y="4257666"/>
            <a:ext cx="1833855" cy="1783689"/>
          </a:xfrm>
          <a:prstGeom prst="rect">
            <a:avLst/>
          </a:prstGeom>
          <a:noFill/>
          <a:ln>
            <a:noFill/>
          </a:ln>
        </p:spPr>
      </p:pic>
      <p:pic>
        <p:nvPicPr>
          <p:cNvPr id="102" name="Google Shape;102;p3"/>
          <p:cNvPicPr preferRelativeResize="0"/>
          <p:nvPr/>
        </p:nvPicPr>
        <p:blipFill rotWithShape="1">
          <a:blip r:embed="rId7">
            <a:alphaModFix/>
          </a:blip>
          <a:srcRect/>
          <a:stretch/>
        </p:blipFill>
        <p:spPr>
          <a:xfrm>
            <a:off x="395537" y="5253861"/>
            <a:ext cx="1724932" cy="958321"/>
          </a:xfrm>
          <a:prstGeom prst="rect">
            <a:avLst/>
          </a:prstGeom>
          <a:noFill/>
          <a:ln>
            <a:noFill/>
          </a:ln>
        </p:spPr>
      </p:pic>
      <p:pic>
        <p:nvPicPr>
          <p:cNvPr id="103" name="Google Shape;103;p3">
            <a:hlinkClick r:id="rId8" action="ppaction://hlinksldjump"/>
          </p:cNvPr>
          <p:cNvPicPr preferRelativeResize="0"/>
          <p:nvPr/>
        </p:nvPicPr>
        <p:blipFill rotWithShape="1">
          <a:blip r:embed="rId9">
            <a:alphaModFix/>
          </a:blip>
          <a:srcRect/>
          <a:stretch/>
        </p:blipFill>
        <p:spPr>
          <a:xfrm>
            <a:off x="174894" y="857251"/>
            <a:ext cx="1008112" cy="1028451"/>
          </a:xfrm>
          <a:prstGeom prst="rect">
            <a:avLst/>
          </a:prstGeom>
          <a:noFill/>
          <a:ln>
            <a:noFill/>
          </a:ln>
        </p:spPr>
      </p:pic>
      <p:pic>
        <p:nvPicPr>
          <p:cNvPr id="104" name="Google Shape;104;p3">
            <a:hlinkClick r:id="rId10" action="ppaction://hlinksldjump"/>
          </p:cNvPr>
          <p:cNvPicPr preferRelativeResize="0"/>
          <p:nvPr/>
        </p:nvPicPr>
        <p:blipFill rotWithShape="1">
          <a:blip r:embed="rId11">
            <a:alphaModFix/>
          </a:blip>
          <a:srcRect/>
          <a:stretch/>
        </p:blipFill>
        <p:spPr>
          <a:xfrm>
            <a:off x="1957385" y="3393330"/>
            <a:ext cx="582362" cy="239439"/>
          </a:xfrm>
          <a:prstGeom prst="rect">
            <a:avLst/>
          </a:prstGeom>
          <a:noFill/>
          <a:ln>
            <a:noFill/>
          </a:ln>
        </p:spPr>
      </p:pic>
      <p:pic>
        <p:nvPicPr>
          <p:cNvPr id="105" name="Google Shape;105;p3">
            <a:hlinkClick r:id="rId12" action="ppaction://hlinksldjump"/>
          </p:cNvPr>
          <p:cNvPicPr preferRelativeResize="0"/>
          <p:nvPr/>
        </p:nvPicPr>
        <p:blipFill rotWithShape="1">
          <a:blip r:embed="rId13">
            <a:alphaModFix/>
          </a:blip>
          <a:srcRect/>
          <a:stretch/>
        </p:blipFill>
        <p:spPr>
          <a:xfrm>
            <a:off x="3690166" y="3807154"/>
            <a:ext cx="868409" cy="576678"/>
          </a:xfrm>
          <a:prstGeom prst="rect">
            <a:avLst/>
          </a:prstGeom>
          <a:noFill/>
          <a:ln>
            <a:noFill/>
          </a:ln>
        </p:spPr>
      </p:pic>
      <p:pic>
        <p:nvPicPr>
          <p:cNvPr id="106" name="Google Shape;106;p3">
            <a:hlinkClick r:id="rId14" action="ppaction://hlinksldjump"/>
          </p:cNvPr>
          <p:cNvPicPr preferRelativeResize="0"/>
          <p:nvPr/>
        </p:nvPicPr>
        <p:blipFill rotWithShape="1">
          <a:blip r:embed="rId15">
            <a:alphaModFix/>
          </a:blip>
          <a:srcRect l="25542" r="22601"/>
          <a:stretch/>
        </p:blipFill>
        <p:spPr>
          <a:xfrm rot="-4549777">
            <a:off x="8716623" y="4056389"/>
            <a:ext cx="427556" cy="721437"/>
          </a:xfrm>
          <a:prstGeom prst="rect">
            <a:avLst/>
          </a:prstGeom>
          <a:noFill/>
          <a:ln>
            <a:noFill/>
          </a:ln>
        </p:spPr>
      </p:pic>
      <p:sp>
        <p:nvSpPr>
          <p:cNvPr id="108" name="Google Shape;108;p3"/>
          <p:cNvSpPr/>
          <p:nvPr/>
        </p:nvSpPr>
        <p:spPr>
          <a:xfrm>
            <a:off x="2539747" y="1120875"/>
            <a:ext cx="5508612" cy="2655799"/>
          </a:xfrm>
          <a:prstGeom prst="cloudCallout">
            <a:avLst>
              <a:gd name="adj1" fmla="val -51742"/>
              <a:gd name="adj2" fmla="val 69030"/>
            </a:avLst>
          </a:prstGeom>
          <a:solidFill>
            <a:schemeClr val="lt1"/>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algn="ctr"/>
            <a:r>
              <a:rPr lang="en-US" sz="4400" dirty="0" err="1">
                <a:solidFill>
                  <a:srgbClr val="0000FF"/>
                </a:solidFill>
                <a:latin typeface="Times New Roman" panose="02020603050405020304" pitchFamily="18" charset="0"/>
                <a:ea typeface="Calibri"/>
                <a:cs typeface="Times New Roman" panose="02020603050405020304" pitchFamily="18" charset="0"/>
                <a:sym typeface="Calibri"/>
              </a:rPr>
              <a:t>Bãi</a:t>
            </a:r>
            <a:r>
              <a:rPr lang="en-US" sz="4400" dirty="0">
                <a:solidFill>
                  <a:srgbClr val="0000FF"/>
                </a:solidFill>
                <a:latin typeface="Times New Roman" panose="02020603050405020304" pitchFamily="18" charset="0"/>
                <a:ea typeface="Calibri"/>
                <a:cs typeface="Times New Roman" panose="02020603050405020304" pitchFamily="18" charset="0"/>
                <a:sym typeface="Calibri"/>
              </a:rPr>
              <a:t> </a:t>
            </a:r>
            <a:r>
              <a:rPr lang="en-US" sz="4400" dirty="0" err="1">
                <a:solidFill>
                  <a:srgbClr val="0000FF"/>
                </a:solidFill>
                <a:latin typeface="Times New Roman" panose="02020603050405020304" pitchFamily="18" charset="0"/>
                <a:ea typeface="Calibri"/>
                <a:cs typeface="Times New Roman" panose="02020603050405020304" pitchFamily="18" charset="0"/>
                <a:sym typeface="Calibri"/>
              </a:rPr>
              <a:t>biển</a:t>
            </a:r>
            <a:r>
              <a:rPr lang="en-US" sz="4400" dirty="0">
                <a:solidFill>
                  <a:srgbClr val="0000FF"/>
                </a:solidFill>
                <a:latin typeface="Times New Roman" panose="02020603050405020304" pitchFamily="18" charset="0"/>
                <a:ea typeface="Calibri"/>
                <a:cs typeface="Times New Roman" panose="02020603050405020304" pitchFamily="18" charset="0"/>
                <a:sym typeface="Calibri"/>
              </a:rPr>
              <a:t> </a:t>
            </a:r>
            <a:r>
              <a:rPr lang="en-US" sz="4400" dirty="0" err="1">
                <a:solidFill>
                  <a:srgbClr val="0000FF"/>
                </a:solidFill>
                <a:latin typeface="Times New Roman" panose="02020603050405020304" pitchFamily="18" charset="0"/>
                <a:ea typeface="Calibri"/>
                <a:cs typeface="Times New Roman" panose="02020603050405020304" pitchFamily="18" charset="0"/>
                <a:sym typeface="Calibri"/>
              </a:rPr>
              <a:t>có</a:t>
            </a:r>
            <a:r>
              <a:rPr lang="en-US" sz="4400" dirty="0">
                <a:solidFill>
                  <a:srgbClr val="0000FF"/>
                </a:solidFill>
                <a:latin typeface="Times New Roman" panose="02020603050405020304" pitchFamily="18" charset="0"/>
                <a:ea typeface="Calibri"/>
                <a:cs typeface="Times New Roman" panose="02020603050405020304" pitchFamily="18" charset="0"/>
                <a:sym typeface="Calibri"/>
              </a:rPr>
              <a:t> </a:t>
            </a:r>
            <a:r>
              <a:rPr lang="en-US" sz="4400" dirty="0" err="1">
                <a:solidFill>
                  <a:srgbClr val="0000FF"/>
                </a:solidFill>
                <a:latin typeface="Times New Roman" panose="02020603050405020304" pitchFamily="18" charset="0"/>
                <a:ea typeface="Calibri"/>
                <a:cs typeface="Times New Roman" panose="02020603050405020304" pitchFamily="18" charset="0"/>
                <a:sym typeface="Calibri"/>
              </a:rPr>
              <a:t>nhiều</a:t>
            </a:r>
            <a:r>
              <a:rPr lang="en-US" sz="4400" dirty="0">
                <a:solidFill>
                  <a:srgbClr val="0000FF"/>
                </a:solidFill>
                <a:latin typeface="Times New Roman" panose="02020603050405020304" pitchFamily="18" charset="0"/>
                <a:ea typeface="Calibri"/>
                <a:cs typeface="Times New Roman" panose="02020603050405020304" pitchFamily="18" charset="0"/>
                <a:sym typeface="Calibri"/>
              </a:rPr>
              <a:t> </a:t>
            </a:r>
            <a:r>
              <a:rPr lang="en-US" sz="4400" dirty="0" err="1">
                <a:solidFill>
                  <a:srgbClr val="0000FF"/>
                </a:solidFill>
                <a:latin typeface="Times New Roman" panose="02020603050405020304" pitchFamily="18" charset="0"/>
                <a:ea typeface="Calibri"/>
                <a:cs typeface="Times New Roman" panose="02020603050405020304" pitchFamily="18" charset="0"/>
                <a:sym typeface="Calibri"/>
              </a:rPr>
              <a:t>rác</a:t>
            </a:r>
            <a:r>
              <a:rPr lang="en-US" sz="4400" dirty="0">
                <a:solidFill>
                  <a:srgbClr val="0000FF"/>
                </a:solidFill>
                <a:latin typeface="Times New Roman" panose="02020603050405020304" pitchFamily="18" charset="0"/>
                <a:ea typeface="Calibri"/>
                <a:cs typeface="Times New Roman" panose="02020603050405020304" pitchFamily="18" charset="0"/>
                <a:sym typeface="Calibri"/>
              </a:rPr>
              <a:t> </a:t>
            </a:r>
            <a:r>
              <a:rPr lang="en-US" sz="4400" dirty="0" err="1">
                <a:solidFill>
                  <a:srgbClr val="0000FF"/>
                </a:solidFill>
                <a:latin typeface="Times New Roman" panose="02020603050405020304" pitchFamily="18" charset="0"/>
                <a:ea typeface="Calibri"/>
                <a:cs typeface="Times New Roman" panose="02020603050405020304" pitchFamily="18" charset="0"/>
                <a:sym typeface="Calibri"/>
              </a:rPr>
              <a:t>quá</a:t>
            </a:r>
            <a:r>
              <a:rPr lang="en-US" sz="4400" dirty="0">
                <a:solidFill>
                  <a:srgbClr val="0000FF"/>
                </a:solidFill>
                <a:latin typeface="Times New Roman" panose="02020603050405020304" pitchFamily="18" charset="0"/>
                <a:ea typeface="Calibri"/>
                <a:cs typeface="Times New Roman" panose="02020603050405020304" pitchFamily="18" charset="0"/>
                <a:sym typeface="Calibri"/>
              </a:rPr>
              <a:t>!</a:t>
            </a:r>
            <a:endParaRPr sz="4400"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109" name="Google Shape;109;p3"/>
          <p:cNvSpPr/>
          <p:nvPr/>
        </p:nvSpPr>
        <p:spPr>
          <a:xfrm>
            <a:off x="3299190" y="917110"/>
            <a:ext cx="5229134" cy="2655799"/>
          </a:xfrm>
          <a:prstGeom prst="cloudCallout">
            <a:avLst>
              <a:gd name="adj1" fmla="val -62865"/>
              <a:gd name="adj2" fmla="val 84465"/>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a:r>
              <a:rPr lang="en-US" sz="4400" dirty="0" err="1">
                <a:solidFill>
                  <a:srgbClr val="002060"/>
                </a:solidFill>
                <a:latin typeface="Times New Roman" panose="02020603050405020304" pitchFamily="18" charset="0"/>
                <a:ea typeface="Calibri"/>
                <a:cs typeface="Times New Roman" panose="02020603050405020304" pitchFamily="18" charset="0"/>
                <a:sym typeface="Calibri"/>
              </a:rPr>
              <a:t>Chúng</a:t>
            </a:r>
            <a:r>
              <a:rPr lang="en-US" sz="4400" dirty="0">
                <a:solidFill>
                  <a:srgbClr val="002060"/>
                </a:solidFill>
                <a:latin typeface="Times New Roman" panose="02020603050405020304" pitchFamily="18" charset="0"/>
                <a:ea typeface="Calibri"/>
                <a:cs typeface="Times New Roman" panose="02020603050405020304" pitchFamily="18" charset="0"/>
                <a:sym typeface="Calibri"/>
              </a:rPr>
              <a:t> ta </a:t>
            </a:r>
            <a:r>
              <a:rPr lang="en-US" sz="4400" dirty="0" err="1">
                <a:solidFill>
                  <a:srgbClr val="002060"/>
                </a:solidFill>
                <a:latin typeface="Times New Roman" panose="02020603050405020304" pitchFamily="18" charset="0"/>
                <a:ea typeface="Calibri"/>
                <a:cs typeface="Times New Roman" panose="02020603050405020304" pitchFamily="18" charset="0"/>
                <a:sym typeface="Calibri"/>
              </a:rPr>
              <a:t>cùng</a:t>
            </a:r>
            <a:r>
              <a:rPr lang="en-US" sz="44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4400" dirty="0" err="1">
                <a:solidFill>
                  <a:srgbClr val="002060"/>
                </a:solidFill>
                <a:latin typeface="Times New Roman" panose="02020603050405020304" pitchFamily="18" charset="0"/>
                <a:ea typeface="Calibri"/>
                <a:cs typeface="Times New Roman" panose="02020603050405020304" pitchFamily="18" charset="0"/>
                <a:sym typeface="Calibri"/>
              </a:rPr>
              <a:t>nhau</a:t>
            </a:r>
            <a:r>
              <a:rPr lang="en-US" sz="44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4400" dirty="0" err="1">
                <a:solidFill>
                  <a:srgbClr val="002060"/>
                </a:solidFill>
                <a:latin typeface="Times New Roman" panose="02020603050405020304" pitchFamily="18" charset="0"/>
                <a:ea typeface="Calibri"/>
                <a:cs typeface="Times New Roman" panose="02020603050405020304" pitchFamily="18" charset="0"/>
                <a:sym typeface="Calibri"/>
              </a:rPr>
              <a:t>dọn</a:t>
            </a:r>
            <a:r>
              <a:rPr lang="en-US" sz="44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4400" dirty="0" err="1">
                <a:solidFill>
                  <a:srgbClr val="002060"/>
                </a:solidFill>
                <a:latin typeface="Times New Roman" panose="02020603050405020304" pitchFamily="18" charset="0"/>
                <a:ea typeface="Calibri"/>
                <a:cs typeface="Times New Roman" panose="02020603050405020304" pitchFamily="18" charset="0"/>
                <a:sym typeface="Calibri"/>
              </a:rPr>
              <a:t>dẹp</a:t>
            </a:r>
            <a:r>
              <a:rPr lang="en-US" sz="4400" dirty="0">
                <a:solidFill>
                  <a:srgbClr val="002060"/>
                </a:solidFill>
                <a:latin typeface="Times New Roman" panose="02020603050405020304" pitchFamily="18" charset="0"/>
                <a:ea typeface="Calibri"/>
                <a:cs typeface="Times New Roman" panose="02020603050405020304" pitchFamily="18" charset="0"/>
                <a:sym typeface="Calibri"/>
              </a:rPr>
              <a:t> </a:t>
            </a:r>
            <a:r>
              <a:rPr lang="en-US" sz="4400" dirty="0" err="1">
                <a:solidFill>
                  <a:srgbClr val="002060"/>
                </a:solidFill>
                <a:latin typeface="Times New Roman" panose="02020603050405020304" pitchFamily="18" charset="0"/>
                <a:ea typeface="Calibri"/>
                <a:cs typeface="Times New Roman" panose="02020603050405020304" pitchFamily="18" charset="0"/>
                <a:sym typeface="Calibri"/>
              </a:rPr>
              <a:t>nào</a:t>
            </a:r>
            <a:r>
              <a:rPr lang="en-US" sz="4400" dirty="0">
                <a:solidFill>
                  <a:srgbClr val="002060"/>
                </a:solidFill>
                <a:latin typeface="Times New Roman" panose="02020603050405020304" pitchFamily="18" charset="0"/>
                <a:ea typeface="Calibri"/>
                <a:cs typeface="Times New Roman" panose="02020603050405020304" pitchFamily="18" charset="0"/>
                <a:sym typeface="Calibri"/>
              </a:rPr>
              <a:t>!</a:t>
            </a:r>
            <a:endParaRPr sz="4400" dirty="0">
              <a:solidFill>
                <a:srgbClr val="002060"/>
              </a:solidFill>
              <a:latin typeface="Times New Roman" panose="02020603050405020304" pitchFamily="18" charset="0"/>
              <a:ea typeface="Calibri"/>
              <a:cs typeface="Times New Roman" panose="02020603050405020304" pitchFamily="18" charset="0"/>
              <a:sym typeface="Calibri"/>
            </a:endParaRPr>
          </a:p>
        </p:txBody>
      </p:sp>
      <p:pic>
        <p:nvPicPr>
          <p:cNvPr id="110" name="Google Shape;110;p3"/>
          <p:cNvPicPr preferRelativeResize="0"/>
          <p:nvPr/>
        </p:nvPicPr>
        <p:blipFill rotWithShape="1">
          <a:blip r:embed="rId16">
            <a:alphaModFix/>
          </a:blip>
          <a:srcRect/>
          <a:stretch/>
        </p:blipFill>
        <p:spPr>
          <a:xfrm>
            <a:off x="8722878" y="-1244347"/>
            <a:ext cx="609600" cy="609600"/>
          </a:xfrm>
          <a:prstGeom prst="rect">
            <a:avLst/>
          </a:prstGeom>
          <a:noFill/>
          <a:ln>
            <a:noFill/>
          </a:ln>
        </p:spPr>
      </p:pic>
      <p:pic>
        <p:nvPicPr>
          <p:cNvPr id="113" name="Google Shape;113;p3">
            <a:hlinkClick r:id="rId17" action="ppaction://hlinksldjump"/>
          </p:cNvPr>
          <p:cNvPicPr preferRelativeResize="0"/>
          <p:nvPr/>
        </p:nvPicPr>
        <p:blipFill rotWithShape="1">
          <a:blip r:embed="rId18">
            <a:alphaModFix/>
          </a:blip>
          <a:srcRect/>
          <a:stretch/>
        </p:blipFill>
        <p:spPr>
          <a:xfrm>
            <a:off x="5774176" y="4232126"/>
            <a:ext cx="1254482" cy="626577"/>
          </a:xfrm>
          <a:prstGeom prst="rect">
            <a:avLst/>
          </a:prstGeom>
          <a:noFill/>
          <a:ln>
            <a:noFill/>
          </a:ln>
        </p:spPr>
      </p:pic>
    </p:spTree>
    <p:custDataLst>
      <p:tags r:id="rId1"/>
    </p:custData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1000"/>
                                        <p:tgtEl>
                                          <p:spTgt spid="108"/>
                                        </p:tgtEl>
                                        <p:attrNameLst>
                                          <p:attrName>ppt_w</p:attrName>
                                        </p:attrNameLst>
                                      </p:cBhvr>
                                      <p:tavLst>
                                        <p:tav tm="0">
                                          <p:val>
                                            <p:strVal val="0"/>
                                          </p:val>
                                        </p:tav>
                                        <p:tav tm="100000">
                                          <p:val>
                                            <p:strVal val="#ppt_w"/>
                                          </p:val>
                                        </p:tav>
                                      </p:tavLst>
                                    </p:anim>
                                    <p:anim calcmode="lin" valueType="num">
                                      <p:cBhvr additive="base">
                                        <p:cTn id="8" dur="1000"/>
                                        <p:tgtEl>
                                          <p:spTgt spid="108"/>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108"/>
                                        </p:tgtEl>
                                        <p:attrNameLst>
                                          <p:attrName>style.visibility</p:attrName>
                                        </p:attrNameLst>
                                      </p:cBhvr>
                                      <p:to>
                                        <p:strVal val="hidden"/>
                                      </p:to>
                                    </p:set>
                                  </p:childTnLst>
                                </p:cTn>
                              </p:par>
                            </p:childTnLst>
                          </p:cTn>
                        </p:par>
                        <p:par>
                          <p:cTn id="13" fill="hold">
                            <p:stCondLst>
                              <p:cond delay="1"/>
                            </p:stCondLst>
                            <p:childTnLst>
                              <p:par>
                                <p:cTn id="14" presetID="10" presetClass="entr" presetSubtype="0" fill="hold" nodeType="afterEffect">
                                  <p:stCondLst>
                                    <p:cond delay="0"/>
                                  </p:stCondLst>
                                  <p:childTnLst>
                                    <p:set>
                                      <p:cBhvr>
                                        <p:cTn id="15" dur="1" fill="hold">
                                          <p:stCondLst>
                                            <p:cond delay="0"/>
                                          </p:stCondLst>
                                        </p:cTn>
                                        <p:tgtEl>
                                          <p:spTgt spid="109"/>
                                        </p:tgtEl>
                                        <p:attrNameLst>
                                          <p:attrName>style.visibility</p:attrName>
                                        </p:attrNameLst>
                                      </p:cBhvr>
                                      <p:to>
                                        <p:strVal val="visible"/>
                                      </p:to>
                                    </p:set>
                                    <p:animEffect transition="in" filter="fade">
                                      <p:cBhvr>
                                        <p:cTn id="16" dur="1000"/>
                                        <p:tgtEl>
                                          <p:spTgt spid="109"/>
                                        </p:tgtEl>
                                      </p:cBhvr>
                                    </p:animEffect>
                                  </p:childTnLst>
                                </p:cTn>
                              </p:par>
                            </p:childTnLst>
                          </p:cTn>
                        </p:par>
                        <p:par>
                          <p:cTn id="17" fill="hold">
                            <p:stCondLst>
                              <p:cond delay="1001"/>
                            </p:stCondLst>
                            <p:childTnLst>
                              <p:par>
                                <p:cTn id="18" presetID="1" presetClass="exit" presetSubtype="0" fill="hold" nodeType="afterEffect">
                                  <p:stCondLst>
                                    <p:cond delay="0"/>
                                  </p:stCondLst>
                                  <p:childTnLst>
                                    <p:set>
                                      <p:cBhvr>
                                        <p:cTn id="19" dur="1" fill="hold">
                                          <p:stCondLst>
                                            <p:cond delay="1"/>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Shape 117"/>
        <p:cNvGrpSpPr/>
        <p:nvPr/>
      </p:nvGrpSpPr>
      <p:grpSpPr>
        <a:xfrm>
          <a:off x="0" y="0"/>
          <a:ext cx="0" cy="0"/>
          <a:chOff x="0" y="0"/>
          <a:chExt cx="0" cy="0"/>
        </a:xfrm>
      </p:grpSpPr>
      <p:sp>
        <p:nvSpPr>
          <p:cNvPr id="119" name="Google Shape;119;p4"/>
          <p:cNvSpPr/>
          <p:nvPr/>
        </p:nvSpPr>
        <p:spPr>
          <a:xfrm>
            <a:off x="1524000" y="990600"/>
            <a:ext cx="4191000" cy="4419600"/>
          </a:xfrm>
          <a:prstGeom prst="snip2DiagRect">
            <a:avLst>
              <a:gd name="adj1" fmla="val 0"/>
              <a:gd name="adj2"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algn="ctr"/>
            <a:endParaRPr sz="4400" dirty="0">
              <a:solidFill>
                <a:schemeClr val="dk1"/>
              </a:solidFill>
              <a:latin typeface="Calibri"/>
              <a:ea typeface="Calibri"/>
              <a:cs typeface="Calibri"/>
              <a:sym typeface="Calibri"/>
            </a:endParaRPr>
          </a:p>
        </p:txBody>
      </p:sp>
      <p:pic>
        <p:nvPicPr>
          <p:cNvPr id="120" name="Google Shape;120;p4"/>
          <p:cNvPicPr preferRelativeResize="0"/>
          <p:nvPr/>
        </p:nvPicPr>
        <p:blipFill rotWithShape="1">
          <a:blip r:embed="rId5">
            <a:alphaModFix/>
          </a:blip>
          <a:srcRect/>
          <a:stretch/>
        </p:blipFill>
        <p:spPr>
          <a:xfrm>
            <a:off x="8516508" y="-1388690"/>
            <a:ext cx="808020" cy="808020"/>
          </a:xfrm>
          <a:prstGeom prst="rect">
            <a:avLst/>
          </a:prstGeom>
          <a:noFill/>
          <a:ln>
            <a:noFill/>
          </a:ln>
        </p:spPr>
      </p:pic>
      <p:pic>
        <p:nvPicPr>
          <p:cNvPr id="121" name="Google Shape;121;p4">
            <a:hlinkClick r:id="rId6" action="ppaction://hlinksldjump"/>
          </p:cNvPr>
          <p:cNvPicPr preferRelativeResize="0"/>
          <p:nvPr/>
        </p:nvPicPr>
        <p:blipFill rotWithShape="1">
          <a:blip r:embed="rId7">
            <a:alphaModFix/>
          </a:blip>
          <a:srcRect/>
          <a:stretch/>
        </p:blipFill>
        <p:spPr>
          <a:xfrm>
            <a:off x="7406211" y="5257256"/>
            <a:ext cx="1808324" cy="743495"/>
          </a:xfrm>
          <a:prstGeom prst="rect">
            <a:avLst/>
          </a:prstGeom>
          <a:noFill/>
          <a:ln>
            <a:noFill/>
          </a:ln>
        </p:spPr>
      </p:pic>
      <p:sp>
        <p:nvSpPr>
          <p:cNvPr id="8" name="Google Shape;124;p16">
            <a:extLst>
              <a:ext uri="{FF2B5EF4-FFF2-40B4-BE49-F238E27FC236}">
                <a16:creationId xmlns:a16="http://schemas.microsoft.com/office/drawing/2014/main" id="{508D457C-3238-480E-98C6-4C45C2A4D1C5}"/>
              </a:ext>
            </a:extLst>
          </p:cNvPr>
          <p:cNvSpPr txBox="1"/>
          <p:nvPr/>
        </p:nvSpPr>
        <p:spPr>
          <a:xfrm>
            <a:off x="1676400" y="1328681"/>
            <a:ext cx="3581400" cy="3928575"/>
          </a:xfrm>
          <a:prstGeom prst="rect">
            <a:avLst/>
          </a:prstGeom>
          <a:noFill/>
          <a:ln>
            <a:noFill/>
          </a:ln>
        </p:spPr>
        <p:txBody>
          <a:bodyPr spcFirstLastPara="1" wrap="square" lIns="91425" tIns="45700" rIns="91425" bIns="45700" anchor="t" anchorCtr="0">
            <a:noAutofit/>
          </a:bodyPr>
          <a:lstStyle/>
          <a:p>
            <a:pPr algn="ctr">
              <a:buClr>
                <a:srgbClr val="000000"/>
              </a:buClr>
            </a:pPr>
            <a:r>
              <a:rPr lang="en-US" sz="7200" b="1" dirty="0" err="1">
                <a:solidFill>
                  <a:srgbClr val="0033CC"/>
                </a:solidFill>
                <a:latin typeface="Times New Roman" panose="02020603050405020304" pitchFamily="18" charset="0"/>
                <a:cs typeface="Times New Roman" panose="02020603050405020304" pitchFamily="18" charset="0"/>
              </a:rPr>
              <a:t>chú</a:t>
            </a:r>
            <a:r>
              <a:rPr lang="en-US" sz="7200" b="1" dirty="0">
                <a:solidFill>
                  <a:srgbClr val="0033CC"/>
                </a:solidFill>
                <a:latin typeface="Times New Roman" panose="02020603050405020304" pitchFamily="18" charset="0"/>
                <a:cs typeface="Times New Roman" panose="02020603050405020304" pitchFamily="18" charset="0"/>
              </a:rPr>
              <a:t> </a:t>
            </a:r>
            <a:r>
              <a:rPr lang="en-US" sz="7200" b="1" dirty="0" err="1">
                <a:solidFill>
                  <a:srgbClr val="0033CC"/>
                </a:solidFill>
                <a:latin typeface="Times New Roman" panose="02020603050405020304" pitchFamily="18" charset="0"/>
                <a:cs typeface="Times New Roman" panose="02020603050405020304" pitchFamily="18" charset="0"/>
              </a:rPr>
              <a:t>tễu</a:t>
            </a:r>
            <a:endParaRPr lang="en-US" sz="7200" b="1" dirty="0">
              <a:solidFill>
                <a:srgbClr val="0033CC"/>
              </a:solidFill>
              <a:latin typeface="Times New Roman" panose="02020603050405020304" pitchFamily="18" charset="0"/>
              <a:cs typeface="Times New Roman" panose="02020603050405020304" pitchFamily="18" charset="0"/>
            </a:endParaRPr>
          </a:p>
          <a:p>
            <a:pPr algn="ctr">
              <a:buClr>
                <a:srgbClr val="000000"/>
              </a:buClr>
            </a:pPr>
            <a:r>
              <a:rPr lang="en-US" sz="7200" b="1" kern="0" dirty="0">
                <a:solidFill>
                  <a:srgbClr val="0033CC"/>
                </a:solidFill>
                <a:latin typeface="Times New Roman" panose="02020603050405020304" pitchFamily="18" charset="0"/>
                <a:ea typeface="Questrial"/>
                <a:cs typeface="Times New Roman" panose="02020603050405020304" pitchFamily="18" charset="0"/>
                <a:sym typeface="Questrial"/>
              </a:rPr>
              <a:t>con </a:t>
            </a:r>
            <a:r>
              <a:rPr lang="en-US" sz="7200" b="1" kern="0" dirty="0" err="1">
                <a:solidFill>
                  <a:srgbClr val="0033CC"/>
                </a:solidFill>
                <a:latin typeface="Times New Roman" panose="02020603050405020304" pitchFamily="18" charset="0"/>
                <a:ea typeface="Questrial"/>
                <a:cs typeface="Times New Roman" panose="02020603050405020304" pitchFamily="18" charset="0"/>
                <a:sym typeface="Questrial"/>
              </a:rPr>
              <a:t>trâu</a:t>
            </a:r>
            <a:endParaRPr lang="en-US" sz="7200" b="1" kern="0" dirty="0">
              <a:solidFill>
                <a:srgbClr val="0033CC"/>
              </a:solidFill>
              <a:latin typeface="Times New Roman" panose="02020603050405020304" pitchFamily="18" charset="0"/>
              <a:ea typeface="Questrial"/>
              <a:cs typeface="Times New Roman" panose="02020603050405020304" pitchFamily="18" charset="0"/>
              <a:sym typeface="Questrial"/>
            </a:endParaRPr>
          </a:p>
          <a:p>
            <a:pPr algn="ctr">
              <a:buClr>
                <a:srgbClr val="000000"/>
              </a:buClr>
            </a:pPr>
            <a:r>
              <a:rPr lang="en-US" sz="7200" b="1" kern="0" dirty="0" err="1">
                <a:solidFill>
                  <a:srgbClr val="0033CC"/>
                </a:solidFill>
                <a:latin typeface="Times New Roman" panose="02020603050405020304" pitchFamily="18" charset="0"/>
                <a:ea typeface="Questrial"/>
                <a:cs typeface="Times New Roman" panose="02020603050405020304" pitchFamily="18" charset="0"/>
                <a:sym typeface="Questrial"/>
              </a:rPr>
              <a:t>quả</a:t>
            </a:r>
            <a:r>
              <a:rPr lang="en-US" sz="7200" b="1" kern="0" dirty="0">
                <a:solidFill>
                  <a:srgbClr val="0033CC"/>
                </a:solidFill>
                <a:latin typeface="Times New Roman" panose="02020603050405020304" pitchFamily="18" charset="0"/>
                <a:ea typeface="Questrial"/>
                <a:cs typeface="Times New Roman" panose="02020603050405020304" pitchFamily="18" charset="0"/>
                <a:sym typeface="Questrial"/>
              </a:rPr>
              <a:t> </a:t>
            </a:r>
            <a:r>
              <a:rPr lang="en-US" sz="7200" b="1" kern="0" dirty="0" err="1">
                <a:solidFill>
                  <a:srgbClr val="0033CC"/>
                </a:solidFill>
                <a:latin typeface="Times New Roman" panose="02020603050405020304" pitchFamily="18" charset="0"/>
                <a:ea typeface="Questrial"/>
                <a:cs typeface="Times New Roman" panose="02020603050405020304" pitchFamily="18" charset="0"/>
                <a:sym typeface="Questrial"/>
              </a:rPr>
              <a:t>dâu</a:t>
            </a:r>
            <a:endParaRPr b="1" kern="0" dirty="0">
              <a:solidFill>
                <a:srgbClr val="FFFFFF"/>
              </a:solidFill>
              <a:latin typeface="Times New Roman" panose="02020603050405020304" pitchFamily="18" charset="0"/>
              <a:ea typeface="Questrial"/>
              <a:cs typeface="Times New Roman" panose="02020603050405020304" pitchFamily="18" charset="0"/>
              <a:sym typeface="Quest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4">
            <a:alphaModFix/>
          </a:blip>
          <a:srcRect/>
          <a:stretch/>
        </p:blipFill>
        <p:spPr>
          <a:xfrm>
            <a:off x="-301097" y="4232126"/>
            <a:ext cx="1920769" cy="1691687"/>
          </a:xfrm>
          <a:prstGeom prst="rect">
            <a:avLst/>
          </a:prstGeom>
          <a:noFill/>
          <a:ln>
            <a:noFill/>
          </a:ln>
        </p:spPr>
      </p:pic>
      <p:pic>
        <p:nvPicPr>
          <p:cNvPr id="101" name="Google Shape;101;p3"/>
          <p:cNvPicPr preferRelativeResize="0"/>
          <p:nvPr/>
        </p:nvPicPr>
        <p:blipFill rotWithShape="1">
          <a:blip r:embed="rId5">
            <a:alphaModFix/>
          </a:blip>
          <a:srcRect/>
          <a:stretch/>
        </p:blipFill>
        <p:spPr>
          <a:xfrm>
            <a:off x="1331640" y="4257666"/>
            <a:ext cx="1833855" cy="1783689"/>
          </a:xfrm>
          <a:prstGeom prst="rect">
            <a:avLst/>
          </a:prstGeom>
          <a:noFill/>
          <a:ln>
            <a:noFill/>
          </a:ln>
        </p:spPr>
      </p:pic>
      <p:pic>
        <p:nvPicPr>
          <p:cNvPr id="102" name="Google Shape;102;p3"/>
          <p:cNvPicPr preferRelativeResize="0"/>
          <p:nvPr/>
        </p:nvPicPr>
        <p:blipFill rotWithShape="1">
          <a:blip r:embed="rId6">
            <a:alphaModFix/>
          </a:blip>
          <a:srcRect/>
          <a:stretch/>
        </p:blipFill>
        <p:spPr>
          <a:xfrm>
            <a:off x="395537" y="5253861"/>
            <a:ext cx="1724932" cy="958321"/>
          </a:xfrm>
          <a:prstGeom prst="rect">
            <a:avLst/>
          </a:prstGeom>
          <a:noFill/>
          <a:ln>
            <a:noFill/>
          </a:ln>
        </p:spPr>
      </p:pic>
      <p:pic>
        <p:nvPicPr>
          <p:cNvPr id="103" name="Google Shape;103;p3">
            <a:hlinkClick r:id="rId7" action="ppaction://hlinksldjump"/>
          </p:cNvPr>
          <p:cNvPicPr preferRelativeResize="0"/>
          <p:nvPr/>
        </p:nvPicPr>
        <p:blipFill rotWithShape="1">
          <a:blip r:embed="rId8">
            <a:alphaModFix/>
          </a:blip>
          <a:srcRect/>
          <a:stretch/>
        </p:blipFill>
        <p:spPr>
          <a:xfrm>
            <a:off x="174894" y="857251"/>
            <a:ext cx="1008112" cy="1028451"/>
          </a:xfrm>
          <a:prstGeom prst="rect">
            <a:avLst/>
          </a:prstGeom>
          <a:noFill/>
          <a:ln>
            <a:noFill/>
          </a:ln>
        </p:spPr>
      </p:pic>
      <p:pic>
        <p:nvPicPr>
          <p:cNvPr id="105" name="Google Shape;105;p3">
            <a:hlinkClick r:id="rId9" action="ppaction://hlinksldjump"/>
          </p:cNvPr>
          <p:cNvPicPr preferRelativeResize="0"/>
          <p:nvPr/>
        </p:nvPicPr>
        <p:blipFill rotWithShape="1">
          <a:blip r:embed="rId10">
            <a:alphaModFix/>
          </a:blip>
          <a:srcRect/>
          <a:stretch/>
        </p:blipFill>
        <p:spPr>
          <a:xfrm>
            <a:off x="3690166" y="3807154"/>
            <a:ext cx="868409" cy="576678"/>
          </a:xfrm>
          <a:prstGeom prst="rect">
            <a:avLst/>
          </a:prstGeom>
          <a:noFill/>
          <a:ln>
            <a:noFill/>
          </a:ln>
        </p:spPr>
      </p:pic>
      <p:pic>
        <p:nvPicPr>
          <p:cNvPr id="106" name="Google Shape;106;p3">
            <a:hlinkClick r:id="rId11" action="ppaction://hlinksldjump"/>
          </p:cNvPr>
          <p:cNvPicPr preferRelativeResize="0"/>
          <p:nvPr/>
        </p:nvPicPr>
        <p:blipFill rotWithShape="1">
          <a:blip r:embed="rId12">
            <a:alphaModFix/>
          </a:blip>
          <a:srcRect l="25542" r="22601"/>
          <a:stretch/>
        </p:blipFill>
        <p:spPr>
          <a:xfrm rot="-4549777">
            <a:off x="8716623" y="4056389"/>
            <a:ext cx="427556" cy="721437"/>
          </a:xfrm>
          <a:prstGeom prst="rect">
            <a:avLst/>
          </a:prstGeom>
          <a:noFill/>
          <a:ln>
            <a:noFill/>
          </a:ln>
        </p:spPr>
      </p:pic>
      <p:pic>
        <p:nvPicPr>
          <p:cNvPr id="110" name="Google Shape;110;p3"/>
          <p:cNvPicPr preferRelativeResize="0"/>
          <p:nvPr/>
        </p:nvPicPr>
        <p:blipFill rotWithShape="1">
          <a:blip r:embed="rId13">
            <a:alphaModFix/>
          </a:blip>
          <a:srcRect/>
          <a:stretch/>
        </p:blipFill>
        <p:spPr>
          <a:xfrm>
            <a:off x="8722878" y="-1244347"/>
            <a:ext cx="609600" cy="609600"/>
          </a:xfrm>
          <a:prstGeom prst="rect">
            <a:avLst/>
          </a:prstGeom>
          <a:noFill/>
          <a:ln>
            <a:noFill/>
          </a:ln>
        </p:spPr>
      </p:pic>
      <p:pic>
        <p:nvPicPr>
          <p:cNvPr id="113" name="Google Shape;113;p3">
            <a:hlinkClick r:id="rId14" action="ppaction://hlinksldjump"/>
          </p:cNvPr>
          <p:cNvPicPr preferRelativeResize="0"/>
          <p:nvPr/>
        </p:nvPicPr>
        <p:blipFill rotWithShape="1">
          <a:blip r:embed="rId15">
            <a:alphaModFix/>
          </a:blip>
          <a:srcRect/>
          <a:stretch/>
        </p:blipFill>
        <p:spPr>
          <a:xfrm>
            <a:off x="5774176" y="4232126"/>
            <a:ext cx="1254482" cy="626577"/>
          </a:xfrm>
          <a:prstGeom prst="rect">
            <a:avLst/>
          </a:prstGeom>
          <a:noFill/>
          <a:ln>
            <a:noFill/>
          </a:ln>
        </p:spPr>
      </p:pic>
    </p:spTree>
    <p:extLst>
      <p:ext uri="{BB962C8B-B14F-4D97-AF65-F5344CB8AC3E}">
        <p14:creationId xmlns:p14="http://schemas.microsoft.com/office/powerpoint/2010/main" val="598303761"/>
      </p:ext>
    </p:extLst>
  </p:cSld>
  <p:clrMapOvr>
    <a:masterClrMapping/>
  </p:clrMapOvr>
  <p:transition spd="slow" advClick="0">
    <p:randomBar dir="vert"/>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Shape 144"/>
        <p:cNvGrpSpPr/>
        <p:nvPr/>
      </p:nvGrpSpPr>
      <p:grpSpPr>
        <a:xfrm>
          <a:off x="0" y="0"/>
          <a:ext cx="0" cy="0"/>
          <a:chOff x="0" y="0"/>
          <a:chExt cx="0" cy="0"/>
        </a:xfrm>
      </p:grpSpPr>
      <p:sp>
        <p:nvSpPr>
          <p:cNvPr id="146" name="Google Shape;146;p7"/>
          <p:cNvSpPr/>
          <p:nvPr/>
        </p:nvSpPr>
        <p:spPr>
          <a:xfrm>
            <a:off x="1905000" y="791499"/>
            <a:ext cx="4267200" cy="4390101"/>
          </a:xfrm>
          <a:prstGeom prst="snip2DiagRect">
            <a:avLst>
              <a:gd name="adj1" fmla="val 0"/>
              <a:gd name="adj2"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algn="ctr"/>
            <a:endParaRPr sz="4400" dirty="0">
              <a:solidFill>
                <a:schemeClr val="dk1"/>
              </a:solidFill>
              <a:latin typeface="Calibri"/>
              <a:ea typeface="Calibri"/>
              <a:cs typeface="Calibri"/>
              <a:sym typeface="Calibri"/>
            </a:endParaRPr>
          </a:p>
        </p:txBody>
      </p:sp>
      <p:pic>
        <p:nvPicPr>
          <p:cNvPr id="147" name="Google Shape;147;p7"/>
          <p:cNvPicPr preferRelativeResize="0"/>
          <p:nvPr/>
        </p:nvPicPr>
        <p:blipFill rotWithShape="1">
          <a:blip r:embed="rId5">
            <a:alphaModFix/>
          </a:blip>
          <a:srcRect/>
          <a:stretch/>
        </p:blipFill>
        <p:spPr>
          <a:xfrm>
            <a:off x="8516508" y="-1388690"/>
            <a:ext cx="808020" cy="808020"/>
          </a:xfrm>
          <a:prstGeom prst="rect">
            <a:avLst/>
          </a:prstGeom>
          <a:noFill/>
          <a:ln>
            <a:noFill/>
          </a:ln>
        </p:spPr>
      </p:pic>
      <p:pic>
        <p:nvPicPr>
          <p:cNvPr id="148" name="Google Shape;148;p7">
            <a:hlinkClick r:id="rId6" action="ppaction://hlinksldjump"/>
          </p:cNvPr>
          <p:cNvPicPr preferRelativeResize="0"/>
          <p:nvPr/>
        </p:nvPicPr>
        <p:blipFill rotWithShape="1">
          <a:blip r:embed="rId7">
            <a:alphaModFix/>
          </a:blip>
          <a:srcRect l="25542" r="22601"/>
          <a:stretch/>
        </p:blipFill>
        <p:spPr>
          <a:xfrm rot="-4549777">
            <a:off x="7529208" y="4454377"/>
            <a:ext cx="1240999" cy="2094001"/>
          </a:xfrm>
          <a:prstGeom prst="rect">
            <a:avLst/>
          </a:prstGeom>
          <a:noFill/>
          <a:ln>
            <a:noFill/>
          </a:ln>
        </p:spPr>
      </p:pic>
      <p:sp>
        <p:nvSpPr>
          <p:cNvPr id="6" name="Google Shape;161;p18">
            <a:extLst>
              <a:ext uri="{FF2B5EF4-FFF2-40B4-BE49-F238E27FC236}">
                <a16:creationId xmlns:a16="http://schemas.microsoft.com/office/drawing/2014/main" id="{0D09AEC3-6A3C-4456-AAC6-0993B63430CF}"/>
              </a:ext>
            </a:extLst>
          </p:cNvPr>
          <p:cNvSpPr txBox="1"/>
          <p:nvPr/>
        </p:nvSpPr>
        <p:spPr>
          <a:xfrm>
            <a:off x="2057400" y="1052884"/>
            <a:ext cx="3657600" cy="3823916"/>
          </a:xfrm>
          <a:prstGeom prst="rect">
            <a:avLst/>
          </a:prstGeom>
          <a:noFill/>
          <a:ln>
            <a:noFill/>
          </a:ln>
        </p:spPr>
        <p:txBody>
          <a:bodyPr spcFirstLastPara="1" wrap="square" lIns="91425" tIns="45700" rIns="91425" bIns="45700" anchor="t" anchorCtr="0">
            <a:noAutofit/>
          </a:bodyPr>
          <a:lstStyle/>
          <a:p>
            <a:pPr algn="ctr">
              <a:buClr>
                <a:srgbClr val="000000"/>
              </a:buClr>
            </a:pPr>
            <a:r>
              <a:rPr lang="en-US" sz="6600" b="1" dirty="0" err="1">
                <a:solidFill>
                  <a:srgbClr val="0000FF"/>
                </a:solidFill>
                <a:latin typeface="Times New Roman" panose="02020603050405020304" pitchFamily="18" charset="0"/>
                <a:cs typeface="Times New Roman" panose="02020603050405020304" pitchFamily="18" charset="0"/>
              </a:rPr>
              <a:t>rau</a:t>
            </a:r>
            <a:r>
              <a:rPr lang="en-US" sz="6600" b="1" dirty="0">
                <a:solidFill>
                  <a:srgbClr val="0000FF"/>
                </a:solidFill>
                <a:latin typeface="Times New Roman" panose="02020603050405020304" pitchFamily="18" charset="0"/>
                <a:cs typeface="Times New Roman" panose="02020603050405020304" pitchFamily="18" charset="0"/>
              </a:rPr>
              <a:t> </a:t>
            </a:r>
            <a:r>
              <a:rPr lang="en-US" sz="6600" b="1" dirty="0" err="1">
                <a:solidFill>
                  <a:srgbClr val="0000FF"/>
                </a:solidFill>
                <a:latin typeface="Times New Roman" panose="02020603050405020304" pitchFamily="18" charset="0"/>
                <a:cs typeface="Times New Roman" panose="02020603050405020304" pitchFamily="18" charset="0"/>
              </a:rPr>
              <a:t>củ</a:t>
            </a:r>
            <a:endParaRPr lang="en-US" sz="6600" b="1" dirty="0">
              <a:solidFill>
                <a:srgbClr val="0000FF"/>
              </a:solidFill>
              <a:latin typeface="Times New Roman" panose="02020603050405020304" pitchFamily="18" charset="0"/>
              <a:cs typeface="Times New Roman" panose="02020603050405020304" pitchFamily="18" charset="0"/>
            </a:endParaRPr>
          </a:p>
          <a:p>
            <a:pPr algn="ctr">
              <a:buClr>
                <a:srgbClr val="000000"/>
              </a:buClr>
            </a:pPr>
            <a:r>
              <a:rPr lang="en-US" sz="6600" b="1" kern="0" dirty="0" err="1">
                <a:solidFill>
                  <a:srgbClr val="0000FF"/>
                </a:solidFill>
                <a:latin typeface="Times New Roman" panose="02020603050405020304" pitchFamily="18" charset="0"/>
                <a:ea typeface="Questrial"/>
                <a:cs typeface="Times New Roman" panose="02020603050405020304" pitchFamily="18" charset="0"/>
                <a:sym typeface="Questrial"/>
              </a:rPr>
              <a:t>dưa</a:t>
            </a:r>
            <a:r>
              <a:rPr lang="en-US" sz="6600" b="1" kern="0" dirty="0">
                <a:solidFill>
                  <a:srgbClr val="0000FF"/>
                </a:solidFill>
                <a:latin typeface="Times New Roman" panose="02020603050405020304" pitchFamily="18" charset="0"/>
                <a:ea typeface="Questrial"/>
                <a:cs typeface="Times New Roman" panose="02020603050405020304" pitchFamily="18" charset="0"/>
                <a:sym typeface="Questrial"/>
              </a:rPr>
              <a:t> </a:t>
            </a:r>
            <a:r>
              <a:rPr lang="en-US" sz="6600" b="1" kern="0" dirty="0" err="1">
                <a:solidFill>
                  <a:srgbClr val="0000FF"/>
                </a:solidFill>
                <a:latin typeface="Times New Roman" panose="02020603050405020304" pitchFamily="18" charset="0"/>
                <a:ea typeface="Questrial"/>
                <a:cs typeface="Times New Roman" panose="02020603050405020304" pitchFamily="18" charset="0"/>
                <a:sym typeface="Questrial"/>
              </a:rPr>
              <a:t>hấu</a:t>
            </a:r>
            <a:endParaRPr lang="en-US" sz="6600" b="1" kern="0" dirty="0">
              <a:solidFill>
                <a:srgbClr val="0000FF"/>
              </a:solidFill>
              <a:latin typeface="Times New Roman" panose="02020603050405020304" pitchFamily="18" charset="0"/>
              <a:ea typeface="Questrial"/>
              <a:cs typeface="Times New Roman" panose="02020603050405020304" pitchFamily="18" charset="0"/>
              <a:sym typeface="Questrial"/>
            </a:endParaRPr>
          </a:p>
          <a:p>
            <a:pPr algn="ctr">
              <a:buClr>
                <a:srgbClr val="000000"/>
              </a:buClr>
            </a:pPr>
            <a:r>
              <a:rPr lang="en-US" sz="6600" b="1" kern="0" dirty="0" err="1">
                <a:solidFill>
                  <a:srgbClr val="0000FF"/>
                </a:solidFill>
                <a:latin typeface="Times New Roman" panose="02020603050405020304" pitchFamily="18" charset="0"/>
                <a:ea typeface="Questrial"/>
                <a:cs typeface="Times New Roman" panose="02020603050405020304" pitchFamily="18" charset="0"/>
                <a:sym typeface="Questrial"/>
              </a:rPr>
              <a:t>bầu</a:t>
            </a:r>
            <a:r>
              <a:rPr lang="en-US" sz="6600" b="1" kern="0" dirty="0">
                <a:solidFill>
                  <a:srgbClr val="0000FF"/>
                </a:solidFill>
                <a:latin typeface="Times New Roman" panose="02020603050405020304" pitchFamily="18" charset="0"/>
                <a:ea typeface="Questrial"/>
                <a:cs typeface="Times New Roman" panose="02020603050405020304" pitchFamily="18" charset="0"/>
                <a:sym typeface="Questrial"/>
              </a:rPr>
              <a:t> </a:t>
            </a:r>
            <a:r>
              <a:rPr lang="en-US" sz="6600" b="1" kern="0" dirty="0" err="1">
                <a:solidFill>
                  <a:srgbClr val="0000FF"/>
                </a:solidFill>
                <a:latin typeface="Times New Roman" panose="02020603050405020304" pitchFamily="18" charset="0"/>
                <a:ea typeface="Questrial"/>
                <a:cs typeface="Times New Roman" panose="02020603050405020304" pitchFamily="18" charset="0"/>
                <a:sym typeface="Questrial"/>
              </a:rPr>
              <a:t>trời</a:t>
            </a:r>
            <a:endParaRPr sz="6600" b="1" kern="0" dirty="0">
              <a:solidFill>
                <a:srgbClr val="0000FF"/>
              </a:solidFill>
              <a:latin typeface="Times New Roman" panose="02020603050405020304" pitchFamily="18" charset="0"/>
              <a:ea typeface="Questrial"/>
              <a:cs typeface="Times New Roman" panose="02020603050405020304" pitchFamily="18" charset="0"/>
              <a:sym typeface="Questrial"/>
            </a:endParaRPr>
          </a:p>
        </p:txBody>
      </p:sp>
    </p:spTree>
    <p:custDataLst>
      <p:tags r:id="rId1"/>
    </p:custDataLst>
    <p:extLst>
      <p:ext uri="{BB962C8B-B14F-4D97-AF65-F5344CB8AC3E}">
        <p14:creationId xmlns:p14="http://schemas.microsoft.com/office/powerpoint/2010/main" val="623501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4">
            <a:alphaModFix/>
          </a:blip>
          <a:srcRect/>
          <a:stretch/>
        </p:blipFill>
        <p:spPr>
          <a:xfrm>
            <a:off x="-301097" y="4232126"/>
            <a:ext cx="1920769" cy="1691687"/>
          </a:xfrm>
          <a:prstGeom prst="rect">
            <a:avLst/>
          </a:prstGeom>
          <a:noFill/>
          <a:ln>
            <a:noFill/>
          </a:ln>
        </p:spPr>
      </p:pic>
      <p:pic>
        <p:nvPicPr>
          <p:cNvPr id="101" name="Google Shape;101;p3"/>
          <p:cNvPicPr preferRelativeResize="0"/>
          <p:nvPr/>
        </p:nvPicPr>
        <p:blipFill rotWithShape="1">
          <a:blip r:embed="rId5">
            <a:alphaModFix/>
          </a:blip>
          <a:srcRect/>
          <a:stretch/>
        </p:blipFill>
        <p:spPr>
          <a:xfrm>
            <a:off x="1331640" y="4257666"/>
            <a:ext cx="1833855" cy="1783689"/>
          </a:xfrm>
          <a:prstGeom prst="rect">
            <a:avLst/>
          </a:prstGeom>
          <a:noFill/>
          <a:ln>
            <a:noFill/>
          </a:ln>
        </p:spPr>
      </p:pic>
      <p:pic>
        <p:nvPicPr>
          <p:cNvPr id="102" name="Google Shape;102;p3"/>
          <p:cNvPicPr preferRelativeResize="0"/>
          <p:nvPr/>
        </p:nvPicPr>
        <p:blipFill rotWithShape="1">
          <a:blip r:embed="rId6">
            <a:alphaModFix/>
          </a:blip>
          <a:srcRect/>
          <a:stretch/>
        </p:blipFill>
        <p:spPr>
          <a:xfrm>
            <a:off x="395537" y="5253861"/>
            <a:ext cx="1724932" cy="958321"/>
          </a:xfrm>
          <a:prstGeom prst="rect">
            <a:avLst/>
          </a:prstGeom>
          <a:noFill/>
          <a:ln>
            <a:noFill/>
          </a:ln>
        </p:spPr>
      </p:pic>
      <p:pic>
        <p:nvPicPr>
          <p:cNvPr id="103" name="Google Shape;103;p3">
            <a:hlinkClick r:id="rId7" action="ppaction://hlinksldjump"/>
          </p:cNvPr>
          <p:cNvPicPr preferRelativeResize="0"/>
          <p:nvPr/>
        </p:nvPicPr>
        <p:blipFill rotWithShape="1">
          <a:blip r:embed="rId8">
            <a:alphaModFix/>
          </a:blip>
          <a:srcRect/>
          <a:stretch/>
        </p:blipFill>
        <p:spPr>
          <a:xfrm>
            <a:off x="174894" y="857251"/>
            <a:ext cx="1008112" cy="1028451"/>
          </a:xfrm>
          <a:prstGeom prst="rect">
            <a:avLst/>
          </a:prstGeom>
          <a:noFill/>
          <a:ln>
            <a:noFill/>
          </a:ln>
        </p:spPr>
      </p:pic>
      <p:pic>
        <p:nvPicPr>
          <p:cNvPr id="105" name="Google Shape;105;p3">
            <a:hlinkClick r:id="rId9" action="ppaction://hlinksldjump"/>
          </p:cNvPr>
          <p:cNvPicPr preferRelativeResize="0"/>
          <p:nvPr/>
        </p:nvPicPr>
        <p:blipFill rotWithShape="1">
          <a:blip r:embed="rId10">
            <a:alphaModFix/>
          </a:blip>
          <a:srcRect/>
          <a:stretch/>
        </p:blipFill>
        <p:spPr>
          <a:xfrm>
            <a:off x="3690166" y="3807154"/>
            <a:ext cx="868409" cy="576678"/>
          </a:xfrm>
          <a:prstGeom prst="rect">
            <a:avLst/>
          </a:prstGeom>
          <a:noFill/>
          <a:ln>
            <a:noFill/>
          </a:ln>
        </p:spPr>
      </p:pic>
      <p:pic>
        <p:nvPicPr>
          <p:cNvPr id="110" name="Google Shape;110;p3"/>
          <p:cNvPicPr preferRelativeResize="0"/>
          <p:nvPr/>
        </p:nvPicPr>
        <p:blipFill rotWithShape="1">
          <a:blip r:embed="rId11">
            <a:alphaModFix/>
          </a:blip>
          <a:srcRect/>
          <a:stretch/>
        </p:blipFill>
        <p:spPr>
          <a:xfrm>
            <a:off x="8722878" y="-1244347"/>
            <a:ext cx="609600" cy="609600"/>
          </a:xfrm>
          <a:prstGeom prst="rect">
            <a:avLst/>
          </a:prstGeom>
          <a:noFill/>
          <a:ln>
            <a:noFill/>
          </a:ln>
        </p:spPr>
      </p:pic>
      <p:pic>
        <p:nvPicPr>
          <p:cNvPr id="113" name="Google Shape;113;p3">
            <a:hlinkClick r:id="rId12" action="ppaction://hlinksldjump"/>
          </p:cNvPr>
          <p:cNvPicPr preferRelativeResize="0"/>
          <p:nvPr/>
        </p:nvPicPr>
        <p:blipFill rotWithShape="1">
          <a:blip r:embed="rId13">
            <a:alphaModFix/>
          </a:blip>
          <a:srcRect/>
          <a:stretch/>
        </p:blipFill>
        <p:spPr>
          <a:xfrm>
            <a:off x="5774176" y="4232126"/>
            <a:ext cx="1254482" cy="626577"/>
          </a:xfrm>
          <a:prstGeom prst="rect">
            <a:avLst/>
          </a:prstGeom>
          <a:noFill/>
          <a:ln>
            <a:noFill/>
          </a:ln>
        </p:spPr>
      </p:pic>
    </p:spTree>
    <p:extLst>
      <p:ext uri="{BB962C8B-B14F-4D97-AF65-F5344CB8AC3E}">
        <p14:creationId xmlns:p14="http://schemas.microsoft.com/office/powerpoint/2010/main" val="2831740712"/>
      </p:ext>
    </p:extLst>
  </p:cSld>
  <p:clrMapOvr>
    <a:masterClrMapping/>
  </p:clrMapOvr>
  <p:transition spd="slow" advClick="0">
    <p:randomBar dir="vert"/>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5000" r="-5000"/>
          </a:stretch>
        </a:blipFill>
        <a:effectLst/>
      </p:bgPr>
    </p:bg>
    <p:spTree>
      <p:nvGrpSpPr>
        <p:cNvPr id="1" name="Shape 126"/>
        <p:cNvGrpSpPr/>
        <p:nvPr/>
      </p:nvGrpSpPr>
      <p:grpSpPr>
        <a:xfrm>
          <a:off x="0" y="0"/>
          <a:ext cx="0" cy="0"/>
          <a:chOff x="0" y="0"/>
          <a:chExt cx="0" cy="0"/>
        </a:xfrm>
      </p:grpSpPr>
      <p:sp>
        <p:nvSpPr>
          <p:cNvPr id="128" name="Google Shape;128;p5"/>
          <p:cNvSpPr/>
          <p:nvPr/>
        </p:nvSpPr>
        <p:spPr>
          <a:xfrm>
            <a:off x="1600200" y="1288174"/>
            <a:ext cx="3733800" cy="3893426"/>
          </a:xfrm>
          <a:prstGeom prst="snip2DiagRect">
            <a:avLst>
              <a:gd name="adj1" fmla="val 0"/>
              <a:gd name="adj2"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algn="ctr"/>
            <a:endParaRPr sz="4400" dirty="0">
              <a:solidFill>
                <a:schemeClr val="dk1"/>
              </a:solidFill>
              <a:latin typeface="Calibri"/>
              <a:ea typeface="Calibri"/>
              <a:cs typeface="Calibri"/>
              <a:sym typeface="Calibri"/>
            </a:endParaRPr>
          </a:p>
        </p:txBody>
      </p:sp>
      <p:pic>
        <p:nvPicPr>
          <p:cNvPr id="129" name="Google Shape;129;p5"/>
          <p:cNvPicPr preferRelativeResize="0"/>
          <p:nvPr/>
        </p:nvPicPr>
        <p:blipFill rotWithShape="1">
          <a:blip r:embed="rId5">
            <a:alphaModFix/>
          </a:blip>
          <a:srcRect/>
          <a:stretch/>
        </p:blipFill>
        <p:spPr>
          <a:xfrm>
            <a:off x="8516508" y="-1388690"/>
            <a:ext cx="808020" cy="808020"/>
          </a:xfrm>
          <a:prstGeom prst="rect">
            <a:avLst/>
          </a:prstGeom>
          <a:noFill/>
          <a:ln>
            <a:noFill/>
          </a:ln>
        </p:spPr>
      </p:pic>
      <p:pic>
        <p:nvPicPr>
          <p:cNvPr id="130" name="Google Shape;130;p5">
            <a:hlinkClick r:id="rId6" action="ppaction://hlinksldjump"/>
          </p:cNvPr>
          <p:cNvPicPr preferRelativeResize="0"/>
          <p:nvPr/>
        </p:nvPicPr>
        <p:blipFill rotWithShape="1">
          <a:blip r:embed="rId7">
            <a:alphaModFix/>
          </a:blip>
          <a:srcRect/>
          <a:stretch/>
        </p:blipFill>
        <p:spPr>
          <a:xfrm>
            <a:off x="7196295" y="4725144"/>
            <a:ext cx="2141433" cy="1422046"/>
          </a:xfrm>
          <a:prstGeom prst="rect">
            <a:avLst/>
          </a:prstGeom>
          <a:noFill/>
          <a:ln>
            <a:noFill/>
          </a:ln>
        </p:spPr>
      </p:pic>
      <p:sp>
        <p:nvSpPr>
          <p:cNvPr id="9" name="Google Shape;115;p16">
            <a:extLst>
              <a:ext uri="{FF2B5EF4-FFF2-40B4-BE49-F238E27FC236}">
                <a16:creationId xmlns:a16="http://schemas.microsoft.com/office/drawing/2014/main" id="{302D6D64-4B05-4177-9245-24728C74F61F}"/>
              </a:ext>
            </a:extLst>
          </p:cNvPr>
          <p:cNvSpPr txBox="1"/>
          <p:nvPr/>
        </p:nvSpPr>
        <p:spPr>
          <a:xfrm>
            <a:off x="1598023" y="1296650"/>
            <a:ext cx="3352800" cy="3884950"/>
          </a:xfrm>
          <a:prstGeom prst="rect">
            <a:avLst/>
          </a:prstGeom>
          <a:noFill/>
          <a:ln>
            <a:noFill/>
          </a:ln>
        </p:spPr>
        <p:txBody>
          <a:bodyPr spcFirstLastPara="1" wrap="square" lIns="91425" tIns="45700" rIns="91425" bIns="45700" anchor="t" anchorCtr="0">
            <a:noAutofit/>
          </a:bodyPr>
          <a:lstStyle/>
          <a:p>
            <a:pPr algn="ctr">
              <a:buClr>
                <a:srgbClr val="000000"/>
              </a:buClr>
            </a:pPr>
            <a:r>
              <a:rPr lang="en-US" sz="6600" b="1" dirty="0" err="1">
                <a:solidFill>
                  <a:srgbClr val="0033CC"/>
                </a:solidFill>
                <a:latin typeface="Times New Roman" panose="02020603050405020304" pitchFamily="18" charset="0"/>
                <a:cs typeface="Times New Roman" panose="02020603050405020304" pitchFamily="18" charset="0"/>
              </a:rPr>
              <a:t>gối</a:t>
            </a:r>
            <a:r>
              <a:rPr lang="en-US" sz="6600" b="1" dirty="0">
                <a:solidFill>
                  <a:srgbClr val="0033CC"/>
                </a:solidFill>
                <a:latin typeface="Times New Roman" panose="02020603050405020304" pitchFamily="18" charset="0"/>
                <a:cs typeface="Times New Roman" panose="02020603050405020304" pitchFamily="18" charset="0"/>
              </a:rPr>
              <a:t> </a:t>
            </a:r>
            <a:r>
              <a:rPr lang="en-US" sz="6600" b="1" dirty="0" err="1">
                <a:solidFill>
                  <a:srgbClr val="0033CC"/>
                </a:solidFill>
                <a:latin typeface="Times New Roman" panose="02020603050405020304" pitchFamily="18" charset="0"/>
                <a:cs typeface="Times New Roman" panose="02020603050405020304" pitchFamily="18" charset="0"/>
              </a:rPr>
              <a:t>thêu</a:t>
            </a:r>
            <a:endParaRPr lang="en-US" sz="6600" b="1" dirty="0">
              <a:solidFill>
                <a:srgbClr val="0033CC"/>
              </a:solidFill>
              <a:latin typeface="Times New Roman" panose="02020603050405020304" pitchFamily="18" charset="0"/>
              <a:cs typeface="Times New Roman" panose="02020603050405020304" pitchFamily="18" charset="0"/>
            </a:endParaRPr>
          </a:p>
          <a:p>
            <a:pPr algn="ctr">
              <a:buClr>
                <a:srgbClr val="000000"/>
              </a:buClr>
            </a:pPr>
            <a:r>
              <a:rPr lang="en-US" sz="6600" b="1" dirty="0" err="1">
                <a:solidFill>
                  <a:srgbClr val="0033CC"/>
                </a:solidFill>
                <a:latin typeface="Times New Roman" panose="02020603050405020304" pitchFamily="18" charset="0"/>
                <a:cs typeface="Times New Roman" panose="02020603050405020304" pitchFamily="18" charset="0"/>
              </a:rPr>
              <a:t>chì</a:t>
            </a:r>
            <a:r>
              <a:rPr lang="en-US" sz="6600" b="1" dirty="0">
                <a:solidFill>
                  <a:srgbClr val="0033CC"/>
                </a:solidFill>
                <a:latin typeface="Times New Roman" panose="02020603050405020304" pitchFamily="18" charset="0"/>
                <a:cs typeface="Times New Roman" panose="02020603050405020304" pitchFamily="18" charset="0"/>
              </a:rPr>
              <a:t> </a:t>
            </a:r>
            <a:r>
              <a:rPr lang="en-US" sz="6600" b="1" dirty="0" err="1">
                <a:solidFill>
                  <a:srgbClr val="0033CC"/>
                </a:solidFill>
                <a:latin typeface="Times New Roman" panose="02020603050405020304" pitchFamily="18" charset="0"/>
                <a:cs typeface="Times New Roman" panose="02020603050405020304" pitchFamily="18" charset="0"/>
              </a:rPr>
              <a:t>màu</a:t>
            </a:r>
            <a:endParaRPr lang="en-US" sz="6600" b="1" dirty="0">
              <a:solidFill>
                <a:srgbClr val="0033CC"/>
              </a:solidFill>
              <a:latin typeface="Times New Roman" panose="02020603050405020304" pitchFamily="18" charset="0"/>
              <a:cs typeface="Times New Roman" panose="02020603050405020304" pitchFamily="18" charset="0"/>
            </a:endParaRPr>
          </a:p>
          <a:p>
            <a:pPr algn="ctr">
              <a:buClr>
                <a:srgbClr val="000000"/>
              </a:buClr>
            </a:pPr>
            <a:r>
              <a:rPr lang="en-US" sz="6600" b="1" dirty="0" err="1">
                <a:solidFill>
                  <a:srgbClr val="0033CC"/>
                </a:solidFill>
                <a:latin typeface="Times New Roman" panose="02020603050405020304" pitchFamily="18" charset="0"/>
                <a:cs typeface="Times New Roman" panose="02020603050405020304" pitchFamily="18" charset="0"/>
              </a:rPr>
              <a:t>lều</a:t>
            </a:r>
            <a:r>
              <a:rPr lang="en-US" sz="6600" b="1" dirty="0">
                <a:solidFill>
                  <a:srgbClr val="0033CC"/>
                </a:solidFill>
                <a:latin typeface="Times New Roman" panose="02020603050405020304" pitchFamily="18" charset="0"/>
                <a:cs typeface="Times New Roman" panose="02020603050405020304" pitchFamily="18" charset="0"/>
              </a:rPr>
              <a:t> </a:t>
            </a:r>
            <a:r>
              <a:rPr lang="en-US" sz="6600" b="1" dirty="0" err="1">
                <a:solidFill>
                  <a:srgbClr val="0033CC"/>
                </a:solidFill>
                <a:latin typeface="Times New Roman" panose="02020603050405020304" pitchFamily="18" charset="0"/>
                <a:cs typeface="Times New Roman" panose="02020603050405020304" pitchFamily="18" charset="0"/>
              </a:rPr>
              <a:t>vải</a:t>
            </a:r>
            <a:endParaRPr lang="en-US" sz="6600" b="1" dirty="0">
              <a:solidFill>
                <a:srgbClr val="0033CC"/>
              </a:solidFill>
              <a:latin typeface="Times New Roman" panose="02020603050405020304" pitchFamily="18" charset="0"/>
              <a:cs typeface="Times New Roman" panose="02020603050405020304" pitchFamily="18" charset="0"/>
            </a:endParaRPr>
          </a:p>
          <a:p>
            <a:pPr algn="ctr">
              <a:buClr>
                <a:srgbClr val="000000"/>
              </a:buClr>
            </a:pPr>
            <a:endParaRPr b="1" kern="0" dirty="0">
              <a:solidFill>
                <a:srgbClr val="000000"/>
              </a:solidFill>
              <a:latin typeface="Times New Roman" panose="02020603050405020304" pitchFamily="18" charset="0"/>
              <a:ea typeface="Questrial"/>
              <a:cs typeface="Times New Roman" panose="02020603050405020304" pitchFamily="18" charset="0"/>
              <a:sym typeface="Quest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 - &amp;quot;TIẾNG VIỆT&amp;quot;&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 - &amp;quot;TIẾNG VIỆT&amp;quot;&quot;/&gt;&lt;property id=&quot;20307&quot; value=&quot;264&quot;/&gt;&lt;/object&gt;&lt;object type=&quot;3&quot; unique_id=&quot;10011&quot;&gt;&lt;property id=&quot;20148&quot; value=&quot;5&quot;/&gt;&lt;property id=&quot;20300&quot; value=&quot;Slide 9 - &amp;quot;ViÕt vë&amp;quot;&quot;/&gt;&lt;property id=&quot;20307&quot; value=&quot;265&quot;/&gt;&lt;/object&gt;&lt;object type=&quot;3&quot; unique_id=&quot;10012&quot;&gt;&lt;property id=&quot;20148&quot; value=&quot;5&quot;/&gt;&lt;property id=&quot;20300&quot; value=&quot;Slide 10&quot;/&gt;&lt;property id=&quot;20307&quot; value=&quot;266&quot;/&gt;&lt;/object&gt;&lt;object type=&quot;3&quot; unique_id=&quot;10013&quot;&gt;&lt;property id=&quot;20148&quot; value=&quot;5&quot;/&gt;&lt;property id=&quot;20300&quot; value=&quot;Slide 11&quot;/&gt;&lt;property id=&quot;20307&quot; value=&quot;267&quot;/&gt;&lt;/object&gt;&lt;object type=&quot;3&quot; unique_id=&quot;10014&quot;&gt;&lt;property id=&quot;20148&quot; value=&quot;5&quot;/&gt;&lt;property id=&quot;20300&quot; value=&quot;Slide 12&quot;/&gt;&lt;property id=&quot;20307&quot; value=&quot;268&quot;/&gt;&lt;/object&gt;&lt;object type=&quot;3&quot; unique_id=&quot;10015&quot;&gt;&lt;property id=&quot;20148&quot; value=&quot;5&quot;/&gt;&lt;property id=&quot;20300&quot; value=&quot;Slide 13 - &amp;quot;TIẾNG VIỆT&amp;quot;&quot;/&gt;&lt;property id=&quot;20307&quot; value=&quot;269&quot;/&gt;&lt;/object&gt;&lt;object type=&quot;3&quot; unique_id=&quot;10016&quot;&gt;&lt;property id=&quot;20148&quot; value=&quot;5&quot;/&gt;&lt;property id=&quot;20300&quot; value=&quot;Slide 14&quot;/&gt;&lt;property id=&quot;20307&quot; value=&quot;270&quot;/&gt;&lt;/object&gt;&lt;object type=&quot;3&quot; unique_id=&quot;10017&quot;&gt;&lt;property id=&quot;20148&quot; value=&quot;5&quot;/&gt;&lt;property id=&quot;20300&quot; value=&quot;Slide 15&quot;/&gt;&lt;property id=&quot;20307&quot; value=&quot;271&quot;/&gt;&lt;/object&gt;&lt;object type=&quot;3&quot; unique_id=&quot;10018&quot;&gt;&lt;property id=&quot;20148&quot; value=&quot;5&quot;/&gt;&lt;property id=&quot;20300&quot; value=&quot;Slide 16&quot;/&gt;&lt;property id=&quot;20307&quot; value=&quot;272&quot;/&gt;&lt;/object&gt;&lt;object type=&quot;3&quot; unique_id=&quot;10019&quot;&gt;&lt;property id=&quot;20148&quot; value=&quot;5&quot;/&gt;&lt;property id=&quot;20300&quot; value=&quot;Slide 17&quot;/&gt;&lt;property id=&quot;20307&quot; value=&quot;273&quot;/&gt;&lt;/object&gt;&lt;object type=&quot;3&quot; unique_id=&quot;10020&quot;&gt;&lt;property id=&quot;20148&quot; value=&quot;5&quot;/&gt;&lt;property id=&quot;20300&quot; value=&quot;Slide 18&quot;/&gt;&lt;property id=&quot;20307&quot; value=&quot;274&quot;/&gt;&lt;/object&gt;&lt;object type=&quot;3&quot; unique_id=&quot;10021&quot;&gt;&lt;property id=&quot;20148&quot; value=&quot;5&quot;/&gt;&lt;property id=&quot;20300&quot; value=&quot;Slide 19 - &amp;quot;TIẾNG VIỆT&amp;quot;&quot;/&gt;&lt;property id=&quot;20307&quot; value=&quot;275&quot;/&gt;&lt;/object&gt;&lt;object type=&quot;3&quot; unique_id=&quot;10022&quot;&gt;&lt;property id=&quot;20148&quot; value=&quot;5&quot;/&gt;&lt;property id=&quot;20300&quot; value=&quot;Slide 20 - &amp;quot;ViÕt vë&amp;quot;&quot;/&gt;&lt;property id=&quot;20307&quot; value=&quot;276&quot;/&gt;&lt;/object&gt;&lt;object type=&quot;3&quot; unique_id=&quot;10023&quot;&gt;&lt;property id=&quot;20148&quot; value=&quot;5&quot;/&gt;&lt;property id=&quot;20300&quot; value=&quot;Slide 21&quot;/&gt;&lt;property id=&quot;20307&quot; value=&quot;277&quot;/&gt;&lt;/object&gt;&lt;object type=&quot;3&quot; unique_id=&quot;10024&quot;&gt;&lt;property id=&quot;20148&quot; value=&quot;5&quot;/&gt;&lt;property id=&quot;20300&quot; value=&quot;Slide 22&quot;/&gt;&lt;property id=&quot;20307&quot; value=&quot;278&quot;/&gt;&lt;/object&gt;&lt;object type=&quot;3&quot; unique_id=&quot;10025&quot;&gt;&lt;property id=&quot;20148&quot; value=&quot;5&quot;/&gt;&lt;property id=&quot;20300&quot; value=&quot;Slide 23&quot;/&gt;&lt;property id=&quot;20307&quot; value=&quot;279&quot;/&gt;&lt;/object&gt;&lt;object type=&quot;3&quot; unique_id=&quot;10026&quot;&gt;&lt;property id=&quot;20148&quot; value=&quot;5&quot;/&gt;&lt;property id=&quot;20300&quot; value=&quot;Slide 24 - &amp;quot;TIẾNG VIỆT&amp;quot;&quot;/&gt;&lt;property id=&quot;20307&quot; value=&quot;280&quot;/&gt;&lt;/object&gt;&lt;object type=&quot;3&quot; unique_id=&quot;10027&quot;&gt;&lt;property id=&quot;20148&quot; value=&quot;5&quot;/&gt;&lt;property id=&quot;20300&quot; value=&quot;Slide 25&quot;/&gt;&lt;property id=&quot;20307&quot; value=&quot;281&quot;/&gt;&lt;/object&gt;&lt;object type=&quot;3&quot; unique_id=&quot;10028&quot;&gt;&lt;property id=&quot;20148&quot; value=&quot;5&quot;/&gt;&lt;property id=&quot;20300&quot; value=&quot;Slide 26&quot;/&gt;&lt;property id=&quot;20307&quot; value=&quot;282&quot;/&gt;&lt;/object&gt;&lt;object type=&quot;3&quot; unique_id=&quot;10029&quot;&gt;&lt;property id=&quot;20148&quot; value=&quot;5&quot;/&gt;&lt;property id=&quot;20300&quot; value=&quot;Slide 27&quot;/&gt;&lt;property id=&quot;20307&quot; value=&quot;283&quot;/&gt;&lt;/object&gt;&lt;object type=&quot;3&quot; unique_id=&quot;10030&quot;&gt;&lt;property id=&quot;20148&quot; value=&quot;5&quot;/&gt;&lt;property id=&quot;20300&quot; value=&quot;Slide 28&quot;/&gt;&lt;property id=&quot;20307&quot; value=&quot;284&quot;/&gt;&lt;/object&gt;&lt;object type=&quot;3&quot; unique_id=&quot;10031&quot;&gt;&lt;property id=&quot;20148&quot; value=&quot;5&quot;/&gt;&lt;property id=&quot;20300&quot; value=&quot;Slide 29&quot;/&gt;&lt;property id=&quot;20307&quot; value=&quot;285&quot;/&gt;&lt;/object&gt;&lt;object type=&quot;3&quot; unique_id=&quot;10032&quot;&gt;&lt;property id=&quot;20148&quot; value=&quot;5&quot;/&gt;&lt;property id=&quot;20300&quot; value=&quot;Slide 30 - &amp;quot;TIẾNG VIỆT&amp;quot;&quot;/&gt;&lt;property id=&quot;20307&quot; value=&quot;286&quot;/&gt;&lt;/object&gt;&lt;object type=&quot;3&quot; unique_id=&quot;10033&quot;&gt;&lt;property id=&quot;20148&quot; value=&quot;5&quot;/&gt;&lt;property id=&quot;20300&quot; value=&quot;Slide 31 - &amp;quot;ViÕt vë&amp;quot;&quot;/&gt;&lt;property id=&quot;20307&quot; value=&quot;287&quot;/&gt;&lt;/object&gt;&lt;object type=&quot;3&quot; unique_id=&quot;10034&quot;&gt;&lt;property id=&quot;20148&quot; value=&quot;5&quot;/&gt;&lt;property id=&quot;20300&quot; value=&quot;Slide 32&quot;/&gt;&lt;property id=&quot;20307&quot; value=&quot;288&quot;/&gt;&lt;/object&gt;&lt;object type=&quot;3&quot; unique_id=&quot;10035&quot;&gt;&lt;property id=&quot;20148&quot; value=&quot;5&quot;/&gt;&lt;property id=&quot;20300&quot; value=&quot;Slide 33&quot;/&gt;&lt;property id=&quot;20307&quot; value=&quot;290&quot;/&gt;&lt;/object&gt;&lt;object type=&quot;3&quot; unique_id=&quot;10036&quot;&gt;&lt;property id=&quot;20148&quot; value=&quot;5&quot;/&gt;&lt;property id=&quot;20300&quot; value=&quot;Slide 34&quot;/&gt;&lt;property id=&quot;20307&quot; value=&quot;289&quot;/&gt;&lt;/object&gt;&lt;object type=&quot;3&quot; unique_id=&quot;10037&quot;&gt;&lt;property id=&quot;20148&quot; value=&quot;5&quot;/&gt;&lt;property id=&quot;20300&quot; value=&quot;Slide 35&quot;/&gt;&lt;property id=&quot;20307&quot; value=&quot;291&quot;/&gt;&lt;/object&gt;&lt;/object&gt;&lt;object type=&quot;8&quot; unique_id=&quot;10074&quot;&gt;&lt;/object&gt;&lt;/object&gt;&lt;/database&gt;"/>
  <p:tag name="MMPROD_NEXTUNIQUEID" val="10009"/>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TIMING" val="|81|1.4"/>
</p:tagLst>
</file>

<file path=ppt/tags/tag18.xml><?xml version="1.0" encoding="utf-8"?>
<p:tagLst xmlns:a="http://schemas.openxmlformats.org/drawingml/2006/main" xmlns:r="http://schemas.openxmlformats.org/officeDocument/2006/relationships" xmlns:p="http://schemas.openxmlformats.org/presentationml/2006/main">
  <p:tag name="TIMING" val="|4|27.4|18.4|18.6|1.3|25.2"/>
</p:tagLst>
</file>

<file path=ppt/tags/tag2.xml><?xml version="1.0" encoding="utf-8"?>
<p:tagLst xmlns:a="http://schemas.openxmlformats.org/drawingml/2006/main" xmlns:r="http://schemas.openxmlformats.org/officeDocument/2006/relationships" xmlns:p="http://schemas.openxmlformats.org/presentationml/2006/main">
  <p:tag name="TIMING" val="|13.9"/>
</p:tagLst>
</file>

<file path=ppt/tags/tag3.xml><?xml version="1.0" encoding="utf-8"?>
<p:tagLst xmlns:a="http://schemas.openxmlformats.org/drawingml/2006/main" xmlns:r="http://schemas.openxmlformats.org/officeDocument/2006/relationships" xmlns:p="http://schemas.openxmlformats.org/presentationml/2006/main">
  <p:tag name="TIMING" val="|2.4"/>
</p:tagLst>
</file>

<file path=ppt/tags/tag4.xml><?xml version="1.0" encoding="utf-8"?>
<p:tagLst xmlns:a="http://schemas.openxmlformats.org/drawingml/2006/main" xmlns:r="http://schemas.openxmlformats.org/officeDocument/2006/relationships" xmlns:p="http://schemas.openxmlformats.org/presentationml/2006/main">
  <p:tag name="TIMING" val="|1.2"/>
</p:tagLst>
</file>

<file path=ppt/tags/tag5.xml><?xml version="1.0" encoding="utf-8"?>
<p:tagLst xmlns:a="http://schemas.openxmlformats.org/drawingml/2006/main" xmlns:r="http://schemas.openxmlformats.org/officeDocument/2006/relationships" xmlns:p="http://schemas.openxmlformats.org/presentationml/2006/main">
  <p:tag name="TIMING" val="|0.6"/>
</p:tagLst>
</file>

<file path=ppt/tags/tag6.xml><?xml version="1.0" encoding="utf-8"?>
<p:tagLst xmlns:a="http://schemas.openxmlformats.org/drawingml/2006/main" xmlns:r="http://schemas.openxmlformats.org/officeDocument/2006/relationships" xmlns:p="http://schemas.openxmlformats.org/presentationml/2006/main">
  <p:tag name="TIMING" val="|12.1"/>
</p:tagLst>
</file>

<file path=ppt/tags/tag7.xml><?xml version="1.0" encoding="utf-8"?>
<p:tagLst xmlns:a="http://schemas.openxmlformats.org/drawingml/2006/main" xmlns:r="http://schemas.openxmlformats.org/officeDocument/2006/relationships" xmlns:p="http://schemas.openxmlformats.org/presentationml/2006/main">
  <p:tag name="TIMING" val="|24.1|20.8|8.5"/>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1288</TotalTime>
  <Words>250</Words>
  <Application>Microsoft Office PowerPoint</Application>
  <PresentationFormat>On-screen Show (4:3)</PresentationFormat>
  <Paragraphs>84</Paragraphs>
  <Slides>35</Slides>
  <Notes>14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Arial-SGK-TV</vt:lpstr>
      <vt:lpstr>Calibri</vt:lpstr>
      <vt:lpstr>HP001 4 hàng</vt:lpstr>
      <vt:lpstr>Times New Roman</vt:lpstr>
      <vt:lpstr>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SKY</dc:creator>
  <cp:lastModifiedBy>thanhtamthlb@gmail.com</cp:lastModifiedBy>
  <cp:revision>88</cp:revision>
  <dcterms:created xsi:type="dcterms:W3CDTF">2020-08-12T07:49:48Z</dcterms:created>
  <dcterms:modified xsi:type="dcterms:W3CDTF">2025-11-21T09:08:35Z</dcterms:modified>
</cp:coreProperties>
</file>