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4"/>
  </p:notesMasterIdLst>
  <p:sldIdLst>
    <p:sldId id="289" r:id="rId6"/>
    <p:sldId id="328" r:id="rId7"/>
    <p:sldId id="290" r:id="rId8"/>
    <p:sldId id="329" r:id="rId9"/>
    <p:sldId id="331" r:id="rId10"/>
    <p:sldId id="258" r:id="rId11"/>
    <p:sldId id="319" r:id="rId12"/>
    <p:sldId id="320" r:id="rId13"/>
    <p:sldId id="332" r:id="rId14"/>
    <p:sldId id="333" r:id="rId15"/>
    <p:sldId id="334" r:id="rId16"/>
    <p:sldId id="335" r:id="rId17"/>
    <p:sldId id="285" r:id="rId18"/>
    <p:sldId id="325" r:id="rId19"/>
    <p:sldId id="326" r:id="rId20"/>
    <p:sldId id="257" r:id="rId21"/>
    <p:sldId id="339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2025/10/20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2025/10/20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4" y="0"/>
            <a:ext cx="11093804" cy="216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3207611"/>
            <a:ext cx="12192000" cy="42278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533370" y="1628164"/>
            <a:ext cx="13822531" cy="802132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711">
        <p14:ripple/>
      </p:transition>
    </mc:Choice>
    <mc:Fallback xmlns="">
      <p:transition spd="slow" advTm="1271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36163" y="1446894"/>
            <a:ext cx="7244179" cy="458104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1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3"/>
    </mc:Choice>
    <mc:Fallback xmlns="">
      <p:transition spd="slow" advTm="5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8712" y="1477672"/>
            <a:ext cx="6920087" cy="5096292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058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7"/>
    </mc:Choice>
    <mc:Fallback xmlns="">
      <p:transition spd="slow" advTm="4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17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32">
        <p:circle/>
      </p:transition>
    </mc:Choice>
    <mc:Fallback xmlns="">
      <p:transition spd="slow" advTm="11132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73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Chia sẻ với bạn những việc em đã làm được để giúp đỡ gia đình.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4" y="2024516"/>
            <a:ext cx="5673094" cy="319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1642368"/>
            <a:ext cx="5990862" cy="385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9"/>
    </mc:Choice>
    <mc:Fallback xmlns="">
      <p:transition spd="slow" advTm="3555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990">
        <p14:ripple/>
      </p:transition>
    </mc:Choice>
    <mc:Fallback xmlns=""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60">
        <p:fade/>
      </p:transition>
    </mc:Choice>
    <mc:Fallback xmlns="">
      <p:transition spd="med" advTm="1866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2361015"/>
            <a:chOff x="1500371" y="2819290"/>
            <a:chExt cx="4365568" cy="1640971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01787" cy="1475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Cái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tránh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nắng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mưa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Đêm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được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an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giấc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xưa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nay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vẫn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cần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11664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: ÔN TẬP CHỦ ĐỀ GIA ĐÌNH ( TIẾT 2)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50D7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TNXH Trang 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50D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931CA81A-FA5C-4F37-B133-E9F9F7CE6502}"/>
              </a:ext>
            </a:extLst>
          </p:cNvPr>
          <p:cNvSpPr/>
          <p:nvPr/>
        </p:nvSpPr>
        <p:spPr>
          <a:xfrm>
            <a:off x="3470820" y="3335688"/>
            <a:ext cx="586995" cy="5869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0" name="TextBox 137">
            <a:extLst>
              <a:ext uri="{FF2B5EF4-FFF2-40B4-BE49-F238E27FC236}">
                <a16:creationId xmlns:a16="http://schemas.microsoft.com/office/drawing/2014/main" id="{522F72FA-E22E-4E83-8B58-DD37BC25D1C8}"/>
              </a:ext>
            </a:extLst>
          </p:cNvPr>
          <p:cNvSpPr txBox="1"/>
          <p:nvPr/>
        </p:nvSpPr>
        <p:spPr>
          <a:xfrm>
            <a:off x="3533152" y="327015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3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2159855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248310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44267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sz="2000" b="1" dirty="0">
              <a:solidFill>
                <a:srgbClr val="00B050"/>
              </a:solidFill>
              <a:latin typeface="Calibri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41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8"/>
    </mc:Choice>
    <mc:Fallback xmlns="">
      <p:transition spd="slow" advTm="2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1194012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0056" y="1477672"/>
            <a:ext cx="7401348" cy="5136786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14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7"/>
    </mc:Choice>
    <mc:Fallback xmlns=""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381</Words>
  <Application>Microsoft Office PowerPoint</Application>
  <PresentationFormat>Màn hình rộng</PresentationFormat>
  <Paragraphs>60</Paragraphs>
  <Slides>18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Wingdings 2</vt:lpstr>
      <vt:lpstr>1_Office 主题​​</vt:lpstr>
      <vt:lpstr>HDOfficeLightV0</vt:lpstr>
      <vt:lpstr>1_Office Theme</vt:lpstr>
      <vt:lpstr>Office Theme</vt:lpstr>
      <vt:lpstr>https://www.freeppt7.com</vt:lpstr>
      <vt:lpstr>Chào mừng các con đến với tiết  Tự nhiên và Xã hội lớp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Tâm Vũ</cp:lastModifiedBy>
  <cp:revision>24</cp:revision>
  <dcterms:created xsi:type="dcterms:W3CDTF">2021-09-27T16:43:14Z</dcterms:created>
  <dcterms:modified xsi:type="dcterms:W3CDTF">2025-10-20T08:27:21Z</dcterms:modified>
</cp:coreProperties>
</file>