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307" r:id="rId11"/>
    <p:sldId id="278" r:id="rId12"/>
    <p:sldId id="298" r:id="rId13"/>
    <p:sldId id="310" r:id="rId14"/>
    <p:sldId id="279" r:id="rId15"/>
    <p:sldId id="300" r:id="rId16"/>
    <p:sldId id="283" r:id="rId17"/>
    <p:sldId id="295" r:id="rId18"/>
    <p:sldId id="296" r:id="rId19"/>
    <p:sldId id="308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46" d="100"/>
          <a:sy n="146" d="100"/>
        </p:scale>
        <p:origin x="63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18: </a:t>
            </a:r>
            <a:r>
              <a:rPr lang="en-US" sz="4400" b="1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ĐẾN VỚI</a:t>
            </a:r>
            <a:r>
              <a:rPr kumimoji="0" lang="en-US" sz="60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en-GB" sz="9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r>
              <a:rPr lang="en-GB" sz="9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74" y="2175712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508" y="2175711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539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1311" y="3218425"/>
            <a:ext cx="2114156" cy="1836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1513539" y="130628"/>
            <a:ext cx="6106885" cy="3624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7988" y="2113536"/>
            <a:ext cx="7867189" cy="994172"/>
          </a:xfrm>
        </p:spPr>
        <p:txBody>
          <a:bodyPr>
            <a:no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04829" y="3329081"/>
            <a:ext cx="1927860" cy="180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1189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"/>
    </mc:Choice>
    <mc:Fallback xmlns="">
      <p:transition spd="slow" advTm="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Ñ ®á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57" objId="2"/>
        <p14:stopEvt time="25230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55" objId="2"/>
        <p14:stopEvt time="5074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38350"/>
            <a:ext cx="7315200" cy="7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HẸN GẶP LẠI CON Ở TIẾT 2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>
                <a:solidFill>
                  <a:srgbClr val="FF0000"/>
                </a:solidFill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>
    <p:ext uri="{E180D4A7-C9FB-4DFB-919C-405C955672EB}">
      <p14:showEvtLst xmlns:p14="http://schemas.microsoft.com/office/powerpoint/2010/main">
        <p14:triggerEvt type="onClick" time="1602" objId="58"/>
        <p14:triggerEvt type="onClick" time="2987" objId="58"/>
        <p14:triggerEvt type="onClick" time="3986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gµ g«</a:t>
            </a:r>
          </a:p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ghÐ nhµ bµ. Nhµ bµ ë ngâ nhá.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>
                <a:latin typeface=".VnAvant" panose="020B7200000000000000" pitchFamily="34" charset="0"/>
              </a:rPr>
              <a:t>Ð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bµ.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 ë ngâ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á.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2.5|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2.3|0.8|18.1|18.5|47|0.6|8.6|57.7|22.2|4.6|3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5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9|12.6|18.9|19.8|10.5|15|7.6|33.8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198</Words>
  <Application>Microsoft Office PowerPoint</Application>
  <PresentationFormat>Trình chiếu Trên màn hình (16:9)</PresentationFormat>
  <Paragraphs>59</Paragraphs>
  <Slides>19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맑은 고딕</vt:lpstr>
      <vt:lpstr>.VnAvant</vt:lpstr>
      <vt:lpstr>Arial</vt:lpstr>
      <vt:lpstr>Arial- sgk</vt:lpstr>
      <vt:lpstr>Arial-SGK-TV</vt:lpstr>
      <vt:lpstr>Calibri</vt:lpstr>
      <vt:lpstr>Calibri Light</vt:lpstr>
      <vt:lpstr>DomCasual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Thư giãn nào!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Tâm Vũ</cp:lastModifiedBy>
  <cp:revision>69</cp:revision>
  <dcterms:created xsi:type="dcterms:W3CDTF">2017-12-31T23:29:53Z</dcterms:created>
  <dcterms:modified xsi:type="dcterms:W3CDTF">2025-10-20T08:24:24Z</dcterms:modified>
</cp:coreProperties>
</file>