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24"/>
  </p:notesMasterIdLst>
  <p:sldIdLst>
    <p:sldId id="258" r:id="rId4"/>
    <p:sldId id="257" r:id="rId5"/>
    <p:sldId id="285" r:id="rId6"/>
    <p:sldId id="291" r:id="rId7"/>
    <p:sldId id="311" r:id="rId8"/>
    <p:sldId id="295" r:id="rId9"/>
    <p:sldId id="296" r:id="rId10"/>
    <p:sldId id="299" r:id="rId11"/>
    <p:sldId id="312" r:id="rId12"/>
    <p:sldId id="2007577100" r:id="rId13"/>
    <p:sldId id="2007577097" r:id="rId14"/>
    <p:sldId id="2007577098" r:id="rId15"/>
    <p:sldId id="2007577099" r:id="rId16"/>
    <p:sldId id="2007577101" r:id="rId17"/>
    <p:sldId id="2007577102" r:id="rId18"/>
    <p:sldId id="2007577103" r:id="rId19"/>
    <p:sldId id="2007577108" r:id="rId20"/>
    <p:sldId id="2007577107" r:id="rId21"/>
    <p:sldId id="2007577110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916C9-86C3-4D2F-8583-8DE783396E8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5440-13B4-43C4-82F6-9C95372CE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5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Hoài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85440-13B4-43C4-82F6-9C95372CE1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>
            <a:extLst>
              <a:ext uri="{FF2B5EF4-FFF2-40B4-BE49-F238E27FC236}">
                <a16:creationId xmlns:a16="http://schemas.microsoft.com/office/drawing/2014/main" id="{8AB6A34B-2D72-1F81-2097-08D42D1F5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325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E7BA-D3AE-A751-24A7-60075B80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AD82E-24C0-CE52-330C-C8534EE13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7B04E-AD9D-764D-C72B-2CA30FB3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7242-8A27-DABB-7B46-0A22D0F4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763C-097D-F0C7-2523-647E5562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2526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E7D24-5754-A5EC-D748-B06DCE9BB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F7589-86E3-3CDD-4097-53ECEC0CF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5149-7A0B-E7E9-16A9-210555AC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C55FE-10E4-1BD0-EC45-4EE7A6CC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0A319-B488-C484-5F23-18D760A0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2148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2774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5964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9289B6-8400-4EC1-9598-63B11754D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300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74930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8217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6ED27-CFED-4AE0-9651-0B971556E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8864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236224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6608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B0A7-942A-9BC6-F1F4-CE27EA96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49D9-6BD9-92F0-D249-6C889FBD7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3CE0-66C7-F8A9-BB90-80414F75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6F8C-83A2-9996-5682-8EE875C5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46C6-89B6-F1B2-2B60-19A8BF89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5813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36299389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33650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234719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18749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30763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476454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49348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24304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A9EE-DEC6-D542-4313-995A21DF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1B717-C74D-56C0-C596-F26780955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912B-41EF-1773-BEE5-D8BD792D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A408-C767-5DBA-6E48-87CCC4C4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5A666-6E5D-42B0-42D0-A4C3911D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8336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5AAD-CAAC-650E-242B-12C98931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929F-8A2E-6C39-C33D-CFD97ECD2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3548E-23B4-DB28-9DB7-9F724ECF1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0C58C-4A9C-936E-E25C-782EE78E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F649-1788-444B-F271-4FDF20DB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30056-FF60-3973-A03D-25C08643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299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7361-8897-7FA2-F7FF-6AC3CC6C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C27EF-25F7-4BC9-F8A9-E5B57086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51AA6-795C-CF27-CA42-E2669657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BA224-AB09-922D-26EF-C813874CB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6D65A-FF53-638E-5B4B-93908CAEB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FDBF8-3221-EA21-9CC1-04AC9DB7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C18FA-094A-E15F-742C-72D06DBF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92F0C-B2B5-AFF8-E4C2-6CC377C5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940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87ADC-4D48-B2F9-FAC9-27FB4A96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3E181-185E-259B-3759-418E6CC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B475F-E9C0-8ECD-BED0-299DEA1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60954D4-8E71-65DB-7171-E78E6B086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653"/>
            <a:ext cx="12192000" cy="74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664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FE3FA-3BAA-6FD1-DCBE-883DE09D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78017-7334-5D56-867A-3C2EDABE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284E-421C-B8F2-629C-6F4C45D5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4418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0B5E-1E9B-B598-BA62-59BCE173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E9811-DCB3-C542-741C-374B251B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C3F91-03FC-D08E-6A57-5170C4FC3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865B7-0AAE-99E0-554E-90E59E95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BD3DF-420C-A853-6CDF-2BE44061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1902A-D0C6-F75E-45CF-716C4BDE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035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26E1-AE18-96B0-C300-460BF6A6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318A2-DBD0-CF29-FCBC-1ED6F3E29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5E84D-3280-E478-7633-801EF7D7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5B8E8-1503-0CE5-A794-A12630E4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44CD-1C64-0B48-DD0A-7B6BF90D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CCF6C-446C-7CA6-39B6-43F0AB7B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903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731CB-A984-64CA-14BE-7919B23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F9CF9-B33E-AC33-2CAF-F3AE8677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D651-8B57-9529-4BD5-4832371C3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6A72-1E61-4229-B982-FF8DCC04C140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2FAC-13D2-901A-542D-E1F937D23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085C-3FBF-B52B-D73D-0D73C9D5E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10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17.sv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10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svg"/><Relationship Id="rId5" Type="http://schemas.openxmlformats.org/officeDocument/2006/relationships/image" Target="../media/image47.png"/><Relationship Id="rId4" Type="http://schemas.openxmlformats.org/officeDocument/2006/relationships/image" Target="../media/image13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6.svg"/><Relationship Id="rId5" Type="http://schemas.openxmlformats.org/officeDocument/2006/relationships/image" Target="../media/image23.png"/><Relationship Id="rId10" Type="http://schemas.openxmlformats.org/officeDocument/2006/relationships/image" Target="../media/image99.svg"/><Relationship Id="rId4" Type="http://schemas.openxmlformats.org/officeDocument/2006/relationships/image" Target="../media/image91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12" Type="http://schemas.openxmlformats.org/officeDocument/2006/relationships/image" Target="../media/image2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5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99.sv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05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10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C50C2D4D-DF77-15C4-A19E-0480BD438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59018" y="2667025"/>
            <a:ext cx="4175206" cy="761975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9B17EBB8-CCBF-65F1-919C-3057B255F0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75728" y="2667025"/>
            <a:ext cx="3141898" cy="761975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D013FA11-16C2-C6FC-0E5B-7EE5F9789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090236" y="3163733"/>
            <a:ext cx="5148864" cy="3913135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CD2664B-C69E-B8AA-826E-75CC83F7FF0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8254878" y="1480845"/>
            <a:ext cx="1956208" cy="2372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DA0FA8-A1E0-61B9-552D-9294670CB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9774" y="1326517"/>
            <a:ext cx="4956478" cy="117663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283A478-3B3A-5A7C-1DF3-BC2CCA2FA6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59336" cy="18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98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99375 -0.011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8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6667" y="260589"/>
            <a:ext cx="11297265" cy="6272980"/>
          </a:xfrm>
          <a:prstGeom prst="round2DiagRect">
            <a:avLst/>
          </a:prstGeom>
          <a:solidFill>
            <a:sysClr val="window" lastClr="FFFFFF">
              <a:alpha val="7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9232" y="5161282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931F0AD1-FC95-F33E-A024-37A70B339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94083" y="796414"/>
            <a:ext cx="7974477" cy="3765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2AA498-9E83-2B6A-B66B-631F1463220D}"/>
              </a:ext>
            </a:extLst>
          </p:cNvPr>
          <p:cNvSpPr txBox="1"/>
          <p:nvPr/>
        </p:nvSpPr>
        <p:spPr>
          <a:xfrm>
            <a:off x="2616677" y="1709533"/>
            <a:ext cx="6730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31">
            <a:extLst>
              <a:ext uri="{FF2B5EF4-FFF2-40B4-BE49-F238E27FC236}">
                <a16:creationId xmlns:a16="http://schemas.microsoft.com/office/drawing/2014/main" id="{B1520471-51AA-BD9C-4DB7-B4561D8301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262" y="3008671"/>
            <a:ext cx="2599415" cy="3687114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  <a:alpha val="8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9722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EDCD6-7DEE-482E-A2AF-DFF9CF3DF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6648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2FE6D-105C-40AE-9A76-69369E0BB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620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12ED1-1CD9-456B-B330-111BF9B3F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1431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6667" y="260589"/>
            <a:ext cx="11297265" cy="6272980"/>
          </a:xfrm>
          <a:prstGeom prst="round2DiagRect">
            <a:avLst/>
          </a:prstGeom>
          <a:solidFill>
            <a:sysClr val="window" lastClr="FFFFFF">
              <a:alpha val="7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9232" y="5161282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C58CAF-88CF-56D0-9D5F-E152A7ADDB06}"/>
              </a:ext>
            </a:extLst>
          </p:cNvPr>
          <p:cNvGrpSpPr/>
          <p:nvPr/>
        </p:nvGrpSpPr>
        <p:grpSpPr>
          <a:xfrm>
            <a:off x="1566484" y="1136963"/>
            <a:ext cx="4325245" cy="2530788"/>
            <a:chOff x="3075433" y="1255651"/>
            <a:chExt cx="4325245" cy="2530788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4A804E37-4498-534A-90E8-615F99F76519}"/>
                </a:ext>
              </a:extLst>
            </p:cNvPr>
            <p:cNvSpPr/>
            <p:nvPr/>
          </p:nvSpPr>
          <p:spPr>
            <a:xfrm>
              <a:off x="3075433" y="1724298"/>
              <a:ext cx="4325245" cy="2062141"/>
            </a:xfrm>
            <a:custGeom>
              <a:avLst/>
              <a:gdLst>
                <a:gd name="connsiteX0" fmla="*/ 0 w 4325245"/>
                <a:gd name="connsiteY0" fmla="*/ 415975 h 2062141"/>
                <a:gd name="connsiteX1" fmla="*/ 415975 w 4325245"/>
                <a:gd name="connsiteY1" fmla="*/ 0 h 2062141"/>
                <a:gd name="connsiteX2" fmla="*/ 1044768 w 4325245"/>
                <a:gd name="connsiteY2" fmla="*/ 0 h 2062141"/>
                <a:gd name="connsiteX3" fmla="*/ 1813293 w 4325245"/>
                <a:gd name="connsiteY3" fmla="*/ 0 h 2062141"/>
                <a:gd name="connsiteX4" fmla="*/ 2477019 w 4325245"/>
                <a:gd name="connsiteY4" fmla="*/ 0 h 2062141"/>
                <a:gd name="connsiteX5" fmla="*/ 3245544 w 4325245"/>
                <a:gd name="connsiteY5" fmla="*/ 0 h 2062141"/>
                <a:gd name="connsiteX6" fmla="*/ 3909270 w 4325245"/>
                <a:gd name="connsiteY6" fmla="*/ 0 h 2062141"/>
                <a:gd name="connsiteX7" fmla="*/ 4325245 w 4325245"/>
                <a:gd name="connsiteY7" fmla="*/ 415975 h 2062141"/>
                <a:gd name="connsiteX8" fmla="*/ 4325245 w 4325245"/>
                <a:gd name="connsiteY8" fmla="*/ 1031071 h 2062141"/>
                <a:gd name="connsiteX9" fmla="*/ 4325245 w 4325245"/>
                <a:gd name="connsiteY9" fmla="*/ 1646166 h 2062141"/>
                <a:gd name="connsiteX10" fmla="*/ 3909270 w 4325245"/>
                <a:gd name="connsiteY10" fmla="*/ 2062141 h 2062141"/>
                <a:gd name="connsiteX11" fmla="*/ 3210611 w 4325245"/>
                <a:gd name="connsiteY11" fmla="*/ 2062141 h 2062141"/>
                <a:gd name="connsiteX12" fmla="*/ 2442086 w 4325245"/>
                <a:gd name="connsiteY12" fmla="*/ 2062141 h 2062141"/>
                <a:gd name="connsiteX13" fmla="*/ 1848226 w 4325245"/>
                <a:gd name="connsiteY13" fmla="*/ 2062141 h 2062141"/>
                <a:gd name="connsiteX14" fmla="*/ 1254366 w 4325245"/>
                <a:gd name="connsiteY14" fmla="*/ 2062141 h 2062141"/>
                <a:gd name="connsiteX15" fmla="*/ 415975 w 4325245"/>
                <a:gd name="connsiteY15" fmla="*/ 2062141 h 2062141"/>
                <a:gd name="connsiteX16" fmla="*/ 0 w 4325245"/>
                <a:gd name="connsiteY16" fmla="*/ 1646166 h 2062141"/>
                <a:gd name="connsiteX17" fmla="*/ 0 w 4325245"/>
                <a:gd name="connsiteY17" fmla="*/ 1067976 h 2062141"/>
                <a:gd name="connsiteX18" fmla="*/ 0 w 4325245"/>
                <a:gd name="connsiteY18" fmla="*/ 415975 h 20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5245" h="2062141" fill="none" extrusionOk="0">
                  <a:moveTo>
                    <a:pt x="0" y="415975"/>
                  </a:moveTo>
                  <a:cubicBezTo>
                    <a:pt x="32363" y="177437"/>
                    <a:pt x="227969" y="21244"/>
                    <a:pt x="415975" y="0"/>
                  </a:cubicBezTo>
                  <a:cubicBezTo>
                    <a:pt x="713846" y="-14106"/>
                    <a:pt x="766707" y="-16625"/>
                    <a:pt x="1044768" y="0"/>
                  </a:cubicBezTo>
                  <a:cubicBezTo>
                    <a:pt x="1322829" y="16625"/>
                    <a:pt x="1557664" y="-22468"/>
                    <a:pt x="1813293" y="0"/>
                  </a:cubicBezTo>
                  <a:cubicBezTo>
                    <a:pt x="2068922" y="22468"/>
                    <a:pt x="2198130" y="14597"/>
                    <a:pt x="2477019" y="0"/>
                  </a:cubicBezTo>
                  <a:cubicBezTo>
                    <a:pt x="2755908" y="-14597"/>
                    <a:pt x="3005689" y="17813"/>
                    <a:pt x="3245544" y="0"/>
                  </a:cubicBezTo>
                  <a:cubicBezTo>
                    <a:pt x="3485400" y="-17813"/>
                    <a:pt x="3738470" y="4237"/>
                    <a:pt x="3909270" y="0"/>
                  </a:cubicBezTo>
                  <a:cubicBezTo>
                    <a:pt x="4150563" y="14200"/>
                    <a:pt x="4317276" y="171305"/>
                    <a:pt x="4325245" y="415975"/>
                  </a:cubicBezTo>
                  <a:cubicBezTo>
                    <a:pt x="4311113" y="684824"/>
                    <a:pt x="4321972" y="735766"/>
                    <a:pt x="4325245" y="1031071"/>
                  </a:cubicBezTo>
                  <a:cubicBezTo>
                    <a:pt x="4328518" y="1326376"/>
                    <a:pt x="4330175" y="1485377"/>
                    <a:pt x="4325245" y="1646166"/>
                  </a:cubicBezTo>
                  <a:cubicBezTo>
                    <a:pt x="4345795" y="1877953"/>
                    <a:pt x="4152594" y="2024778"/>
                    <a:pt x="3909270" y="2062141"/>
                  </a:cubicBezTo>
                  <a:cubicBezTo>
                    <a:pt x="3730168" y="2083231"/>
                    <a:pt x="3538802" y="2029540"/>
                    <a:pt x="3210611" y="2062141"/>
                  </a:cubicBezTo>
                  <a:cubicBezTo>
                    <a:pt x="2882420" y="2094742"/>
                    <a:pt x="2677918" y="2051119"/>
                    <a:pt x="2442086" y="2062141"/>
                  </a:cubicBezTo>
                  <a:cubicBezTo>
                    <a:pt x="2206255" y="2073163"/>
                    <a:pt x="2001388" y="2072565"/>
                    <a:pt x="1848226" y="2062141"/>
                  </a:cubicBezTo>
                  <a:cubicBezTo>
                    <a:pt x="1695064" y="2051717"/>
                    <a:pt x="1386455" y="2054804"/>
                    <a:pt x="1254366" y="2062141"/>
                  </a:cubicBezTo>
                  <a:cubicBezTo>
                    <a:pt x="1122277" y="2069478"/>
                    <a:pt x="730034" y="2053991"/>
                    <a:pt x="415975" y="2062141"/>
                  </a:cubicBezTo>
                  <a:cubicBezTo>
                    <a:pt x="138265" y="2083829"/>
                    <a:pt x="4217" y="1855513"/>
                    <a:pt x="0" y="1646166"/>
                  </a:cubicBezTo>
                  <a:cubicBezTo>
                    <a:pt x="-16691" y="1387455"/>
                    <a:pt x="18196" y="1197864"/>
                    <a:pt x="0" y="1067976"/>
                  </a:cubicBezTo>
                  <a:cubicBezTo>
                    <a:pt x="-18196" y="938088"/>
                    <a:pt x="-25016" y="730971"/>
                    <a:pt x="0" y="415975"/>
                  </a:cubicBezTo>
                  <a:close/>
                </a:path>
                <a:path w="4325245" h="2062141" stroke="0" extrusionOk="0">
                  <a:moveTo>
                    <a:pt x="0" y="415975"/>
                  </a:moveTo>
                  <a:cubicBezTo>
                    <a:pt x="184" y="191865"/>
                    <a:pt x="203938" y="31629"/>
                    <a:pt x="415975" y="0"/>
                  </a:cubicBezTo>
                  <a:cubicBezTo>
                    <a:pt x="685283" y="-31753"/>
                    <a:pt x="790172" y="-13552"/>
                    <a:pt x="1149567" y="0"/>
                  </a:cubicBezTo>
                  <a:cubicBezTo>
                    <a:pt x="1508962" y="13552"/>
                    <a:pt x="1646908" y="-24748"/>
                    <a:pt x="1778360" y="0"/>
                  </a:cubicBezTo>
                  <a:cubicBezTo>
                    <a:pt x="1909812" y="24748"/>
                    <a:pt x="2142769" y="6860"/>
                    <a:pt x="2407153" y="0"/>
                  </a:cubicBezTo>
                  <a:cubicBezTo>
                    <a:pt x="2671537" y="-6860"/>
                    <a:pt x="2847739" y="15100"/>
                    <a:pt x="3140745" y="0"/>
                  </a:cubicBezTo>
                  <a:cubicBezTo>
                    <a:pt x="3433751" y="-15100"/>
                    <a:pt x="3686608" y="33263"/>
                    <a:pt x="3909270" y="0"/>
                  </a:cubicBezTo>
                  <a:cubicBezTo>
                    <a:pt x="4114752" y="-37531"/>
                    <a:pt x="4278299" y="211356"/>
                    <a:pt x="4325245" y="415975"/>
                  </a:cubicBezTo>
                  <a:cubicBezTo>
                    <a:pt x="4296973" y="575563"/>
                    <a:pt x="4342593" y="796161"/>
                    <a:pt x="4325245" y="1031071"/>
                  </a:cubicBezTo>
                  <a:cubicBezTo>
                    <a:pt x="4307897" y="1265981"/>
                    <a:pt x="4313232" y="1453275"/>
                    <a:pt x="4325245" y="1646166"/>
                  </a:cubicBezTo>
                  <a:cubicBezTo>
                    <a:pt x="4317334" y="1856661"/>
                    <a:pt x="4108114" y="2052316"/>
                    <a:pt x="3909270" y="2062141"/>
                  </a:cubicBezTo>
                  <a:cubicBezTo>
                    <a:pt x="3656325" y="2073557"/>
                    <a:pt x="3436098" y="2076681"/>
                    <a:pt x="3315410" y="2062141"/>
                  </a:cubicBezTo>
                  <a:cubicBezTo>
                    <a:pt x="3194722" y="2047601"/>
                    <a:pt x="2784921" y="2062551"/>
                    <a:pt x="2616751" y="2062141"/>
                  </a:cubicBezTo>
                  <a:cubicBezTo>
                    <a:pt x="2448581" y="2061731"/>
                    <a:pt x="2295760" y="2052588"/>
                    <a:pt x="1987958" y="2062141"/>
                  </a:cubicBezTo>
                  <a:cubicBezTo>
                    <a:pt x="1680156" y="2071694"/>
                    <a:pt x="1514509" y="2027850"/>
                    <a:pt x="1254366" y="2062141"/>
                  </a:cubicBezTo>
                  <a:cubicBezTo>
                    <a:pt x="994223" y="2096432"/>
                    <a:pt x="824926" y="2038064"/>
                    <a:pt x="415975" y="2062141"/>
                  </a:cubicBezTo>
                  <a:cubicBezTo>
                    <a:pt x="194149" y="2045734"/>
                    <a:pt x="6113" y="1883915"/>
                    <a:pt x="0" y="1646166"/>
                  </a:cubicBezTo>
                  <a:cubicBezTo>
                    <a:pt x="-4494" y="1405123"/>
                    <a:pt x="18279" y="1300382"/>
                    <a:pt x="0" y="1067976"/>
                  </a:cubicBezTo>
                  <a:cubicBezTo>
                    <a:pt x="-18279" y="835570"/>
                    <a:pt x="16217" y="608519"/>
                    <a:pt x="0" y="415975"/>
                  </a:cubicBezTo>
                  <a:close/>
                </a:path>
              </a:pathLst>
            </a:custGeom>
            <a:solidFill>
              <a:srgbClr val="FFFFFF">
                <a:alpha val="85000"/>
              </a:srgb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50000"/>
                </a:lnSpc>
              </a:pP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568325" algn="just">
                <a:lnSpc>
                  <a:spcPct val="150000"/>
                </a:lnSpc>
              </a:pP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Tất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đều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568325" algn="just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414D525-1C94-B1ED-2E5B-D1FC57632634}"/>
                </a:ext>
              </a:extLst>
            </p:cNvPr>
            <p:cNvSpPr/>
            <p:nvPr/>
          </p:nvSpPr>
          <p:spPr>
            <a:xfrm>
              <a:off x="4193843" y="1255651"/>
              <a:ext cx="2063835" cy="796835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F679E7-E865-B871-D6F6-B4277382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114052" y="1948075"/>
              <a:ext cx="570472" cy="5704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1EB10C-BC6C-935A-329A-AA71C430F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114053" y="2589143"/>
              <a:ext cx="570471" cy="5704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8CFDC5-6940-8C6D-54A0-6CB76C72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152674" y="3159614"/>
              <a:ext cx="570470" cy="570470"/>
            </a:xfrm>
            <a:prstGeom prst="rect">
              <a:avLst/>
            </a:prstGeom>
          </p:spPr>
        </p:pic>
      </p:grpSp>
      <p:pic>
        <p:nvPicPr>
          <p:cNvPr id="9" name="Picture 29">
            <a:extLst>
              <a:ext uri="{FF2B5EF4-FFF2-40B4-BE49-F238E27FC236}">
                <a16:creationId xmlns:a16="http://schemas.microsoft.com/office/drawing/2014/main" id="{D7F03613-3B15-5735-711A-B3E52F3DDC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288626" y="1211538"/>
            <a:ext cx="3690048" cy="16202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3E379D-350D-D2A2-75C9-7A2737625E7E}"/>
              </a:ext>
            </a:extLst>
          </p:cNvPr>
          <p:cNvGrpSpPr/>
          <p:nvPr/>
        </p:nvGrpSpPr>
        <p:grpSpPr>
          <a:xfrm>
            <a:off x="4944763" y="3379662"/>
            <a:ext cx="5445754" cy="2437071"/>
            <a:chOff x="5189220" y="3812803"/>
            <a:chExt cx="5445754" cy="24370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D4DFBA-0DC9-BE04-5E33-88E65D3CA2B6}"/>
                </a:ext>
              </a:extLst>
            </p:cNvPr>
            <p:cNvGrpSpPr/>
            <p:nvPr/>
          </p:nvGrpSpPr>
          <p:grpSpPr>
            <a:xfrm>
              <a:off x="5189220" y="3812803"/>
              <a:ext cx="5445754" cy="2437071"/>
              <a:chOff x="3323320" y="1250854"/>
              <a:chExt cx="5445754" cy="2437071"/>
            </a:xfrm>
          </p:grpSpPr>
          <p:sp>
            <p:nvSpPr>
              <p:cNvPr id="29" name="Rectangle: Rounded Corners 12">
                <a:extLst>
                  <a:ext uri="{FF2B5EF4-FFF2-40B4-BE49-F238E27FC236}">
                    <a16:creationId xmlns:a16="http://schemas.microsoft.com/office/drawing/2014/main" id="{37E80800-B4B1-033C-5411-A53AA6CA977C}"/>
                  </a:ext>
                </a:extLst>
              </p:cNvPr>
              <p:cNvSpPr/>
              <p:nvPr/>
            </p:nvSpPr>
            <p:spPr>
              <a:xfrm>
                <a:off x="3323320" y="1724299"/>
                <a:ext cx="5445754" cy="1963626"/>
              </a:xfrm>
              <a:custGeom>
                <a:avLst/>
                <a:gdLst>
                  <a:gd name="connsiteX0" fmla="*/ 0 w 5445754"/>
                  <a:gd name="connsiteY0" fmla="*/ 396103 h 1963626"/>
                  <a:gd name="connsiteX1" fmla="*/ 396103 w 5445754"/>
                  <a:gd name="connsiteY1" fmla="*/ 0 h 1963626"/>
                  <a:gd name="connsiteX2" fmla="*/ 1014360 w 5445754"/>
                  <a:gd name="connsiteY2" fmla="*/ 0 h 1963626"/>
                  <a:gd name="connsiteX3" fmla="*/ 1632617 w 5445754"/>
                  <a:gd name="connsiteY3" fmla="*/ 0 h 1963626"/>
                  <a:gd name="connsiteX4" fmla="*/ 2157803 w 5445754"/>
                  <a:gd name="connsiteY4" fmla="*/ 0 h 1963626"/>
                  <a:gd name="connsiteX5" fmla="*/ 2729525 w 5445754"/>
                  <a:gd name="connsiteY5" fmla="*/ 0 h 1963626"/>
                  <a:gd name="connsiteX6" fmla="*/ 3301247 w 5445754"/>
                  <a:gd name="connsiteY6" fmla="*/ 0 h 1963626"/>
                  <a:gd name="connsiteX7" fmla="*/ 4012575 w 5445754"/>
                  <a:gd name="connsiteY7" fmla="*/ 0 h 1963626"/>
                  <a:gd name="connsiteX8" fmla="*/ 5049651 w 5445754"/>
                  <a:gd name="connsiteY8" fmla="*/ 0 h 1963626"/>
                  <a:gd name="connsiteX9" fmla="*/ 5445754 w 5445754"/>
                  <a:gd name="connsiteY9" fmla="*/ 396103 h 1963626"/>
                  <a:gd name="connsiteX10" fmla="*/ 5445754 w 5445754"/>
                  <a:gd name="connsiteY10" fmla="*/ 970099 h 1963626"/>
                  <a:gd name="connsiteX11" fmla="*/ 5445754 w 5445754"/>
                  <a:gd name="connsiteY11" fmla="*/ 1567523 h 1963626"/>
                  <a:gd name="connsiteX12" fmla="*/ 5049651 w 5445754"/>
                  <a:gd name="connsiteY12" fmla="*/ 1963626 h 1963626"/>
                  <a:gd name="connsiteX13" fmla="*/ 4338323 w 5445754"/>
                  <a:gd name="connsiteY13" fmla="*/ 1963626 h 1963626"/>
                  <a:gd name="connsiteX14" fmla="*/ 3673530 w 5445754"/>
                  <a:gd name="connsiteY14" fmla="*/ 1963626 h 1963626"/>
                  <a:gd name="connsiteX15" fmla="*/ 2915667 w 5445754"/>
                  <a:gd name="connsiteY15" fmla="*/ 1963626 h 1963626"/>
                  <a:gd name="connsiteX16" fmla="*/ 2250874 w 5445754"/>
                  <a:gd name="connsiteY16" fmla="*/ 1963626 h 1963626"/>
                  <a:gd name="connsiteX17" fmla="*/ 1586082 w 5445754"/>
                  <a:gd name="connsiteY17" fmla="*/ 1963626 h 1963626"/>
                  <a:gd name="connsiteX18" fmla="*/ 396103 w 5445754"/>
                  <a:gd name="connsiteY18" fmla="*/ 1963626 h 1963626"/>
                  <a:gd name="connsiteX19" fmla="*/ 0 w 5445754"/>
                  <a:gd name="connsiteY19" fmla="*/ 1567523 h 1963626"/>
                  <a:gd name="connsiteX20" fmla="*/ 0 w 5445754"/>
                  <a:gd name="connsiteY20" fmla="*/ 993527 h 1963626"/>
                  <a:gd name="connsiteX21" fmla="*/ 0 w 5445754"/>
                  <a:gd name="connsiteY21" fmla="*/ 396103 h 19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45754" h="1963626" fill="none" extrusionOk="0">
                    <a:moveTo>
                      <a:pt x="0" y="396103"/>
                    </a:moveTo>
                    <a:cubicBezTo>
                      <a:pt x="14917" y="198470"/>
                      <a:pt x="142186" y="32177"/>
                      <a:pt x="396103" y="0"/>
                    </a:cubicBezTo>
                    <a:cubicBezTo>
                      <a:pt x="534279" y="-19845"/>
                      <a:pt x="801978" y="-18245"/>
                      <a:pt x="1014360" y="0"/>
                    </a:cubicBezTo>
                    <a:cubicBezTo>
                      <a:pt x="1226742" y="18245"/>
                      <a:pt x="1376676" y="-3869"/>
                      <a:pt x="1632617" y="0"/>
                    </a:cubicBezTo>
                    <a:cubicBezTo>
                      <a:pt x="1888558" y="3869"/>
                      <a:pt x="2004088" y="473"/>
                      <a:pt x="2157803" y="0"/>
                    </a:cubicBezTo>
                    <a:cubicBezTo>
                      <a:pt x="2311518" y="-473"/>
                      <a:pt x="2451318" y="9934"/>
                      <a:pt x="2729525" y="0"/>
                    </a:cubicBezTo>
                    <a:cubicBezTo>
                      <a:pt x="3007732" y="-9934"/>
                      <a:pt x="3086480" y="870"/>
                      <a:pt x="3301247" y="0"/>
                    </a:cubicBezTo>
                    <a:cubicBezTo>
                      <a:pt x="3516014" y="-870"/>
                      <a:pt x="3815233" y="-35187"/>
                      <a:pt x="4012575" y="0"/>
                    </a:cubicBezTo>
                    <a:cubicBezTo>
                      <a:pt x="4209917" y="35187"/>
                      <a:pt x="4631353" y="-37544"/>
                      <a:pt x="5049651" y="0"/>
                    </a:cubicBezTo>
                    <a:cubicBezTo>
                      <a:pt x="5275524" y="-584"/>
                      <a:pt x="5425162" y="137386"/>
                      <a:pt x="5445754" y="396103"/>
                    </a:cubicBezTo>
                    <a:cubicBezTo>
                      <a:pt x="5453241" y="588062"/>
                      <a:pt x="5459079" y="847733"/>
                      <a:pt x="5445754" y="970099"/>
                    </a:cubicBezTo>
                    <a:cubicBezTo>
                      <a:pt x="5432429" y="1092465"/>
                      <a:pt x="5457498" y="1420661"/>
                      <a:pt x="5445754" y="1567523"/>
                    </a:cubicBezTo>
                    <a:cubicBezTo>
                      <a:pt x="5463716" y="1786438"/>
                      <a:pt x="5283226" y="1989753"/>
                      <a:pt x="5049651" y="1963626"/>
                    </a:cubicBezTo>
                    <a:cubicBezTo>
                      <a:pt x="4832062" y="1941321"/>
                      <a:pt x="4535687" y="1973711"/>
                      <a:pt x="4338323" y="1963626"/>
                    </a:cubicBezTo>
                    <a:cubicBezTo>
                      <a:pt x="4140959" y="1953541"/>
                      <a:pt x="3898171" y="1954452"/>
                      <a:pt x="3673530" y="1963626"/>
                    </a:cubicBezTo>
                    <a:cubicBezTo>
                      <a:pt x="3448889" y="1972800"/>
                      <a:pt x="3127227" y="1926565"/>
                      <a:pt x="2915667" y="1963626"/>
                    </a:cubicBezTo>
                    <a:cubicBezTo>
                      <a:pt x="2704107" y="2000687"/>
                      <a:pt x="2578096" y="1954043"/>
                      <a:pt x="2250874" y="1963626"/>
                    </a:cubicBezTo>
                    <a:cubicBezTo>
                      <a:pt x="1923652" y="1973209"/>
                      <a:pt x="1761142" y="1964249"/>
                      <a:pt x="1586082" y="1963626"/>
                    </a:cubicBezTo>
                    <a:cubicBezTo>
                      <a:pt x="1411022" y="1963003"/>
                      <a:pt x="939232" y="1939074"/>
                      <a:pt x="396103" y="1963626"/>
                    </a:cubicBezTo>
                    <a:cubicBezTo>
                      <a:pt x="176570" y="1972654"/>
                      <a:pt x="-2277" y="1760118"/>
                      <a:pt x="0" y="1567523"/>
                    </a:cubicBezTo>
                    <a:cubicBezTo>
                      <a:pt x="27606" y="1395190"/>
                      <a:pt x="17578" y="1167575"/>
                      <a:pt x="0" y="993527"/>
                    </a:cubicBezTo>
                    <a:cubicBezTo>
                      <a:pt x="-17578" y="819479"/>
                      <a:pt x="5962" y="600177"/>
                      <a:pt x="0" y="396103"/>
                    </a:cubicBezTo>
                    <a:close/>
                  </a:path>
                  <a:path w="5445754" h="1963626" stroke="0" extrusionOk="0">
                    <a:moveTo>
                      <a:pt x="0" y="396103"/>
                    </a:moveTo>
                    <a:cubicBezTo>
                      <a:pt x="393" y="189365"/>
                      <a:pt x="202428" y="44828"/>
                      <a:pt x="396103" y="0"/>
                    </a:cubicBezTo>
                    <a:cubicBezTo>
                      <a:pt x="701241" y="29580"/>
                      <a:pt x="774513" y="-32670"/>
                      <a:pt x="1107431" y="0"/>
                    </a:cubicBezTo>
                    <a:cubicBezTo>
                      <a:pt x="1440349" y="32670"/>
                      <a:pt x="1513198" y="-21624"/>
                      <a:pt x="1679153" y="0"/>
                    </a:cubicBezTo>
                    <a:cubicBezTo>
                      <a:pt x="1845108" y="21624"/>
                      <a:pt x="1997144" y="-27295"/>
                      <a:pt x="2250874" y="0"/>
                    </a:cubicBezTo>
                    <a:cubicBezTo>
                      <a:pt x="2504604" y="27295"/>
                      <a:pt x="2711605" y="7336"/>
                      <a:pt x="2962202" y="0"/>
                    </a:cubicBezTo>
                    <a:cubicBezTo>
                      <a:pt x="3212799" y="-7336"/>
                      <a:pt x="3396565" y="-21926"/>
                      <a:pt x="3580459" y="0"/>
                    </a:cubicBezTo>
                    <a:cubicBezTo>
                      <a:pt x="3764353" y="21926"/>
                      <a:pt x="4140455" y="-10520"/>
                      <a:pt x="4338323" y="0"/>
                    </a:cubicBezTo>
                    <a:cubicBezTo>
                      <a:pt x="4536191" y="10520"/>
                      <a:pt x="4756895" y="-27317"/>
                      <a:pt x="5049651" y="0"/>
                    </a:cubicBezTo>
                    <a:cubicBezTo>
                      <a:pt x="5252462" y="8396"/>
                      <a:pt x="5464440" y="156656"/>
                      <a:pt x="5445754" y="396103"/>
                    </a:cubicBezTo>
                    <a:cubicBezTo>
                      <a:pt x="5418680" y="626552"/>
                      <a:pt x="5435522" y="841290"/>
                      <a:pt x="5445754" y="958385"/>
                    </a:cubicBezTo>
                    <a:cubicBezTo>
                      <a:pt x="5455986" y="1075480"/>
                      <a:pt x="5463851" y="1403102"/>
                      <a:pt x="5445754" y="1567523"/>
                    </a:cubicBezTo>
                    <a:cubicBezTo>
                      <a:pt x="5460854" y="1793718"/>
                      <a:pt x="5266927" y="1954313"/>
                      <a:pt x="5049651" y="1963626"/>
                    </a:cubicBezTo>
                    <a:cubicBezTo>
                      <a:pt x="4893569" y="1952252"/>
                      <a:pt x="4740733" y="1989570"/>
                      <a:pt x="4477929" y="1963626"/>
                    </a:cubicBezTo>
                    <a:cubicBezTo>
                      <a:pt x="4215125" y="1937682"/>
                      <a:pt x="4041768" y="1981816"/>
                      <a:pt x="3766601" y="1963626"/>
                    </a:cubicBezTo>
                    <a:cubicBezTo>
                      <a:pt x="3491434" y="1945436"/>
                      <a:pt x="3175128" y="1986950"/>
                      <a:pt x="3008738" y="1963626"/>
                    </a:cubicBezTo>
                    <a:cubicBezTo>
                      <a:pt x="2842348" y="1940302"/>
                      <a:pt x="2520816" y="1948751"/>
                      <a:pt x="2390481" y="1963626"/>
                    </a:cubicBezTo>
                    <a:cubicBezTo>
                      <a:pt x="2260146" y="1978501"/>
                      <a:pt x="1973823" y="1945581"/>
                      <a:pt x="1772224" y="1963626"/>
                    </a:cubicBezTo>
                    <a:cubicBezTo>
                      <a:pt x="1570625" y="1981671"/>
                      <a:pt x="1247296" y="1971923"/>
                      <a:pt x="1014360" y="1963626"/>
                    </a:cubicBezTo>
                    <a:cubicBezTo>
                      <a:pt x="781424" y="1955329"/>
                      <a:pt x="596949" y="1952585"/>
                      <a:pt x="396103" y="1963626"/>
                    </a:cubicBezTo>
                    <a:cubicBezTo>
                      <a:pt x="223264" y="1951137"/>
                      <a:pt x="13486" y="1793150"/>
                      <a:pt x="0" y="1567523"/>
                    </a:cubicBezTo>
                    <a:cubicBezTo>
                      <a:pt x="-10579" y="1436190"/>
                      <a:pt x="-20792" y="1153264"/>
                      <a:pt x="0" y="1005241"/>
                    </a:cubicBezTo>
                    <a:cubicBezTo>
                      <a:pt x="20792" y="857218"/>
                      <a:pt x="-6695" y="631352"/>
                      <a:pt x="0" y="396103"/>
                    </a:cubicBezTo>
                    <a:close/>
                  </a:path>
                </a:pathLst>
              </a:custGeom>
              <a:solidFill>
                <a:srgbClr val="FFFFFF">
                  <a:alpha val="85000"/>
                </a:srgb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lang="en-US" sz="24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2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A79B491-6A26-3798-91FF-0646307D33DF}"/>
                  </a:ext>
                </a:extLst>
              </p:cNvPr>
              <p:cNvSpPr/>
              <p:nvPr/>
            </p:nvSpPr>
            <p:spPr>
              <a:xfrm>
                <a:off x="4156061" y="1250854"/>
                <a:ext cx="3933275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E01786-B3AD-B787-25E6-4AE07057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2245" y="4832900"/>
              <a:ext cx="469963" cy="4699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5A367B-9231-0AF2-B6A6-A9107488E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95571" y="4832900"/>
              <a:ext cx="469963" cy="4699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05D298-9650-36ED-0C6A-8AE7F63F0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8919" y="4832900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04D12B2-F663-40BF-A4B0-4D278C56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5146" y="5381067"/>
              <a:ext cx="469963" cy="46996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D066AF-B262-C283-F0B8-9312B3B9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98472" y="5381067"/>
              <a:ext cx="469963" cy="4699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845C85-D45F-F6F0-BB1A-A836F976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11820" y="5381067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AF17AD-8EA3-2BCA-0AE8-F8C750EA6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3355" y="5728371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A30C788-E64F-1F8D-FF4F-693ACD215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16681" y="5728371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71B2644-1165-2691-33CB-303F5DD2A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30029" y="5728371"/>
              <a:ext cx="469963" cy="469963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34C38F9-6E48-9139-619D-02FABAD814C3}"/>
              </a:ext>
            </a:extLst>
          </p:cNvPr>
          <p:cNvSpPr txBox="1"/>
          <p:nvPr/>
        </p:nvSpPr>
        <p:spPr>
          <a:xfrm>
            <a:off x="4159795" y="1276751"/>
            <a:ext cx="7889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NHÓM</a:t>
            </a:r>
          </a:p>
        </p:txBody>
      </p:sp>
    </p:spTree>
    <p:extLst>
      <p:ext uri="{BB962C8B-B14F-4D97-AF65-F5344CB8AC3E}">
        <p14:creationId xmlns:p14="http://schemas.microsoft.com/office/powerpoint/2010/main" val="1091221890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6667" y="260589"/>
            <a:ext cx="11297265" cy="6272980"/>
          </a:xfrm>
          <a:prstGeom prst="round2DiagRect">
            <a:avLst/>
          </a:prstGeom>
          <a:solidFill>
            <a:sysClr val="window" lastClr="FFFFFF">
              <a:alpha val="7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9232" y="5161282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pic>
        <p:nvPicPr>
          <p:cNvPr id="3" name="Picture 29">
            <a:extLst>
              <a:ext uri="{FF2B5EF4-FFF2-40B4-BE49-F238E27FC236}">
                <a16:creationId xmlns:a16="http://schemas.microsoft.com/office/drawing/2014/main" id="{C1E068B7-8738-D6BF-7845-23722403C2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66481" y="880884"/>
            <a:ext cx="6331656" cy="897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C704B3-FF16-57B6-3DD0-D1CE5E9399C3}"/>
              </a:ext>
            </a:extLst>
          </p:cNvPr>
          <p:cNvSpPr txBox="1"/>
          <p:nvPr/>
        </p:nvSpPr>
        <p:spPr>
          <a:xfrm>
            <a:off x="2011261" y="921550"/>
            <a:ext cx="7889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TRƯỚC LỚP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BAB77E-7376-FFF0-CEE0-11EFB1BED937}"/>
              </a:ext>
            </a:extLst>
          </p:cNvPr>
          <p:cNvGrpSpPr/>
          <p:nvPr/>
        </p:nvGrpSpPr>
        <p:grpSpPr>
          <a:xfrm>
            <a:off x="2301128" y="1952395"/>
            <a:ext cx="7312960" cy="3287264"/>
            <a:chOff x="5548616" y="3863568"/>
            <a:chExt cx="5670496" cy="254895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E489AE8-3792-B3C4-F536-2541CF4A2B1A}"/>
                </a:ext>
              </a:extLst>
            </p:cNvPr>
            <p:cNvGrpSpPr/>
            <p:nvPr/>
          </p:nvGrpSpPr>
          <p:grpSpPr>
            <a:xfrm>
              <a:off x="5548616" y="3863568"/>
              <a:ext cx="5668381" cy="2548957"/>
              <a:chOff x="3682716" y="1301619"/>
              <a:chExt cx="5668381" cy="2548957"/>
            </a:xfrm>
          </p:grpSpPr>
          <p:sp>
            <p:nvSpPr>
              <p:cNvPr id="42" name="Rectangle: Rounded Corners 12">
                <a:extLst>
                  <a:ext uri="{FF2B5EF4-FFF2-40B4-BE49-F238E27FC236}">
                    <a16:creationId xmlns:a16="http://schemas.microsoft.com/office/drawing/2014/main" id="{5FFE7D3D-CCBA-BA79-34E9-C1F2A053484D}"/>
                  </a:ext>
                </a:extLst>
              </p:cNvPr>
              <p:cNvSpPr/>
              <p:nvPr/>
            </p:nvSpPr>
            <p:spPr>
              <a:xfrm>
                <a:off x="3682716" y="1724298"/>
                <a:ext cx="5668381" cy="2126278"/>
              </a:xfrm>
              <a:custGeom>
                <a:avLst/>
                <a:gdLst>
                  <a:gd name="connsiteX0" fmla="*/ 0 w 5668381"/>
                  <a:gd name="connsiteY0" fmla="*/ 428913 h 2126278"/>
                  <a:gd name="connsiteX1" fmla="*/ 428913 w 5668381"/>
                  <a:gd name="connsiteY1" fmla="*/ 0 h 2126278"/>
                  <a:gd name="connsiteX2" fmla="*/ 1068030 w 5668381"/>
                  <a:gd name="connsiteY2" fmla="*/ 0 h 2126278"/>
                  <a:gd name="connsiteX3" fmla="*/ 1707146 w 5668381"/>
                  <a:gd name="connsiteY3" fmla="*/ 0 h 2126278"/>
                  <a:gd name="connsiteX4" fmla="*/ 2250052 w 5668381"/>
                  <a:gd name="connsiteY4" fmla="*/ 0 h 2126278"/>
                  <a:gd name="connsiteX5" fmla="*/ 2841063 w 5668381"/>
                  <a:gd name="connsiteY5" fmla="*/ 0 h 2126278"/>
                  <a:gd name="connsiteX6" fmla="*/ 3432074 w 5668381"/>
                  <a:gd name="connsiteY6" fmla="*/ 0 h 2126278"/>
                  <a:gd name="connsiteX7" fmla="*/ 4167401 w 5668381"/>
                  <a:gd name="connsiteY7" fmla="*/ 0 h 2126278"/>
                  <a:gd name="connsiteX8" fmla="*/ 5239468 w 5668381"/>
                  <a:gd name="connsiteY8" fmla="*/ 0 h 2126278"/>
                  <a:gd name="connsiteX9" fmla="*/ 5668381 w 5668381"/>
                  <a:gd name="connsiteY9" fmla="*/ 428913 h 2126278"/>
                  <a:gd name="connsiteX10" fmla="*/ 5668381 w 5668381"/>
                  <a:gd name="connsiteY10" fmla="*/ 1050454 h 2126278"/>
                  <a:gd name="connsiteX11" fmla="*/ 5668381 w 5668381"/>
                  <a:gd name="connsiteY11" fmla="*/ 1697365 h 2126278"/>
                  <a:gd name="connsiteX12" fmla="*/ 5239468 w 5668381"/>
                  <a:gd name="connsiteY12" fmla="*/ 2126278 h 2126278"/>
                  <a:gd name="connsiteX13" fmla="*/ 4504140 w 5668381"/>
                  <a:gd name="connsiteY13" fmla="*/ 2126278 h 2126278"/>
                  <a:gd name="connsiteX14" fmla="*/ 3816918 w 5668381"/>
                  <a:gd name="connsiteY14" fmla="*/ 2126278 h 2126278"/>
                  <a:gd name="connsiteX15" fmla="*/ 3033485 w 5668381"/>
                  <a:gd name="connsiteY15" fmla="*/ 2126278 h 2126278"/>
                  <a:gd name="connsiteX16" fmla="*/ 2346263 w 5668381"/>
                  <a:gd name="connsiteY16" fmla="*/ 2126278 h 2126278"/>
                  <a:gd name="connsiteX17" fmla="*/ 1659041 w 5668381"/>
                  <a:gd name="connsiteY17" fmla="*/ 2126278 h 2126278"/>
                  <a:gd name="connsiteX18" fmla="*/ 428913 w 5668381"/>
                  <a:gd name="connsiteY18" fmla="*/ 2126278 h 2126278"/>
                  <a:gd name="connsiteX19" fmla="*/ 0 w 5668381"/>
                  <a:gd name="connsiteY19" fmla="*/ 1697365 h 2126278"/>
                  <a:gd name="connsiteX20" fmla="*/ 0 w 5668381"/>
                  <a:gd name="connsiteY20" fmla="*/ 1075824 h 2126278"/>
                  <a:gd name="connsiteX21" fmla="*/ 0 w 5668381"/>
                  <a:gd name="connsiteY21" fmla="*/ 428913 h 212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68381" h="2126278" fill="none" extrusionOk="0">
                    <a:moveTo>
                      <a:pt x="0" y="428913"/>
                    </a:moveTo>
                    <a:cubicBezTo>
                      <a:pt x="14806" y="213002"/>
                      <a:pt x="183174" y="8106"/>
                      <a:pt x="428913" y="0"/>
                    </a:cubicBezTo>
                    <a:cubicBezTo>
                      <a:pt x="558676" y="-30782"/>
                      <a:pt x="752417" y="12194"/>
                      <a:pt x="1068030" y="0"/>
                    </a:cubicBezTo>
                    <a:cubicBezTo>
                      <a:pt x="1383643" y="-12194"/>
                      <a:pt x="1526874" y="19726"/>
                      <a:pt x="1707146" y="0"/>
                    </a:cubicBezTo>
                    <a:cubicBezTo>
                      <a:pt x="1887418" y="-19726"/>
                      <a:pt x="1989662" y="-13612"/>
                      <a:pt x="2250052" y="0"/>
                    </a:cubicBezTo>
                    <a:cubicBezTo>
                      <a:pt x="2510442" y="13612"/>
                      <a:pt x="2661970" y="3601"/>
                      <a:pt x="2841063" y="0"/>
                    </a:cubicBezTo>
                    <a:cubicBezTo>
                      <a:pt x="3020156" y="-3601"/>
                      <a:pt x="3240655" y="3007"/>
                      <a:pt x="3432074" y="0"/>
                    </a:cubicBezTo>
                    <a:cubicBezTo>
                      <a:pt x="3623493" y="-3007"/>
                      <a:pt x="3981690" y="7132"/>
                      <a:pt x="4167401" y="0"/>
                    </a:cubicBezTo>
                    <a:cubicBezTo>
                      <a:pt x="4353112" y="-7132"/>
                      <a:pt x="4801090" y="-19543"/>
                      <a:pt x="5239468" y="0"/>
                    </a:cubicBezTo>
                    <a:cubicBezTo>
                      <a:pt x="5524348" y="-3944"/>
                      <a:pt x="5663526" y="182612"/>
                      <a:pt x="5668381" y="428913"/>
                    </a:cubicBezTo>
                    <a:cubicBezTo>
                      <a:pt x="5660932" y="599431"/>
                      <a:pt x="5655629" y="773190"/>
                      <a:pt x="5668381" y="1050454"/>
                    </a:cubicBezTo>
                    <a:cubicBezTo>
                      <a:pt x="5681133" y="1327718"/>
                      <a:pt x="5652326" y="1392184"/>
                      <a:pt x="5668381" y="1697365"/>
                    </a:cubicBezTo>
                    <a:cubicBezTo>
                      <a:pt x="5679894" y="1934345"/>
                      <a:pt x="5491372" y="2152774"/>
                      <a:pt x="5239468" y="2126278"/>
                    </a:cubicBezTo>
                    <a:cubicBezTo>
                      <a:pt x="5020003" y="2114389"/>
                      <a:pt x="4866082" y="2091428"/>
                      <a:pt x="4504140" y="2126278"/>
                    </a:cubicBezTo>
                    <a:cubicBezTo>
                      <a:pt x="4142198" y="2161128"/>
                      <a:pt x="4012297" y="2131901"/>
                      <a:pt x="3816918" y="2126278"/>
                    </a:cubicBezTo>
                    <a:cubicBezTo>
                      <a:pt x="3621539" y="2120655"/>
                      <a:pt x="3403376" y="2143489"/>
                      <a:pt x="3033485" y="2126278"/>
                    </a:cubicBezTo>
                    <a:cubicBezTo>
                      <a:pt x="2663594" y="2109067"/>
                      <a:pt x="2598839" y="2094688"/>
                      <a:pt x="2346263" y="2126278"/>
                    </a:cubicBezTo>
                    <a:cubicBezTo>
                      <a:pt x="2093687" y="2157868"/>
                      <a:pt x="1898573" y="2134513"/>
                      <a:pt x="1659041" y="2126278"/>
                    </a:cubicBezTo>
                    <a:cubicBezTo>
                      <a:pt x="1419509" y="2118043"/>
                      <a:pt x="796102" y="2084145"/>
                      <a:pt x="428913" y="2126278"/>
                    </a:cubicBezTo>
                    <a:cubicBezTo>
                      <a:pt x="188896" y="2163001"/>
                      <a:pt x="-1337" y="1918881"/>
                      <a:pt x="0" y="1697365"/>
                    </a:cubicBezTo>
                    <a:cubicBezTo>
                      <a:pt x="28308" y="1512035"/>
                      <a:pt x="-30030" y="1252960"/>
                      <a:pt x="0" y="1075824"/>
                    </a:cubicBezTo>
                    <a:cubicBezTo>
                      <a:pt x="30030" y="898688"/>
                      <a:pt x="9476" y="641345"/>
                      <a:pt x="0" y="428913"/>
                    </a:cubicBezTo>
                    <a:close/>
                  </a:path>
                  <a:path w="5668381" h="2126278" stroke="0" extrusionOk="0">
                    <a:moveTo>
                      <a:pt x="0" y="428913"/>
                    </a:moveTo>
                    <a:cubicBezTo>
                      <a:pt x="470" y="206388"/>
                      <a:pt x="220782" y="51374"/>
                      <a:pt x="428913" y="0"/>
                    </a:cubicBezTo>
                    <a:cubicBezTo>
                      <a:pt x="676522" y="35244"/>
                      <a:pt x="801526" y="35423"/>
                      <a:pt x="1164241" y="0"/>
                    </a:cubicBezTo>
                    <a:cubicBezTo>
                      <a:pt x="1526956" y="-35423"/>
                      <a:pt x="1515966" y="-20635"/>
                      <a:pt x="1755252" y="0"/>
                    </a:cubicBezTo>
                    <a:cubicBezTo>
                      <a:pt x="1994538" y="20635"/>
                      <a:pt x="2051520" y="13758"/>
                      <a:pt x="2346263" y="0"/>
                    </a:cubicBezTo>
                    <a:cubicBezTo>
                      <a:pt x="2641006" y="-13758"/>
                      <a:pt x="2762139" y="21537"/>
                      <a:pt x="3081590" y="0"/>
                    </a:cubicBezTo>
                    <a:cubicBezTo>
                      <a:pt x="3401041" y="-21537"/>
                      <a:pt x="3518183" y="-5892"/>
                      <a:pt x="3720707" y="0"/>
                    </a:cubicBezTo>
                    <a:cubicBezTo>
                      <a:pt x="3923231" y="5892"/>
                      <a:pt x="4228962" y="-37553"/>
                      <a:pt x="4504140" y="0"/>
                    </a:cubicBezTo>
                    <a:cubicBezTo>
                      <a:pt x="4779318" y="37553"/>
                      <a:pt x="5056488" y="-19301"/>
                      <a:pt x="5239468" y="0"/>
                    </a:cubicBezTo>
                    <a:cubicBezTo>
                      <a:pt x="5451056" y="13314"/>
                      <a:pt x="5705145" y="151334"/>
                      <a:pt x="5668381" y="428913"/>
                    </a:cubicBezTo>
                    <a:cubicBezTo>
                      <a:pt x="5645424" y="648506"/>
                      <a:pt x="5689052" y="888537"/>
                      <a:pt x="5668381" y="1037770"/>
                    </a:cubicBezTo>
                    <a:cubicBezTo>
                      <a:pt x="5647710" y="1187003"/>
                      <a:pt x="5637137" y="1463934"/>
                      <a:pt x="5668381" y="1697365"/>
                    </a:cubicBezTo>
                    <a:cubicBezTo>
                      <a:pt x="5679747" y="1939842"/>
                      <a:pt x="5471824" y="2097915"/>
                      <a:pt x="5239468" y="2126278"/>
                    </a:cubicBezTo>
                    <a:cubicBezTo>
                      <a:pt x="5012733" y="2114301"/>
                      <a:pt x="4860276" y="2144670"/>
                      <a:pt x="4648457" y="2126278"/>
                    </a:cubicBezTo>
                    <a:cubicBezTo>
                      <a:pt x="4436638" y="2107886"/>
                      <a:pt x="4112844" y="2112925"/>
                      <a:pt x="3913129" y="2126278"/>
                    </a:cubicBezTo>
                    <a:cubicBezTo>
                      <a:pt x="3713414" y="2139631"/>
                      <a:pt x="3370667" y="2124202"/>
                      <a:pt x="3129696" y="2126278"/>
                    </a:cubicBezTo>
                    <a:cubicBezTo>
                      <a:pt x="2888725" y="2128354"/>
                      <a:pt x="2782510" y="2131626"/>
                      <a:pt x="2490579" y="2126278"/>
                    </a:cubicBezTo>
                    <a:cubicBezTo>
                      <a:pt x="2198648" y="2120930"/>
                      <a:pt x="2020696" y="2100150"/>
                      <a:pt x="1851463" y="2126278"/>
                    </a:cubicBezTo>
                    <a:cubicBezTo>
                      <a:pt x="1682230" y="2152406"/>
                      <a:pt x="1310913" y="2087527"/>
                      <a:pt x="1068030" y="2126278"/>
                    </a:cubicBezTo>
                    <a:cubicBezTo>
                      <a:pt x="825147" y="2165029"/>
                      <a:pt x="730737" y="2099859"/>
                      <a:pt x="428913" y="2126278"/>
                    </a:cubicBezTo>
                    <a:cubicBezTo>
                      <a:pt x="223922" y="2117605"/>
                      <a:pt x="43956" y="1956624"/>
                      <a:pt x="0" y="1697365"/>
                    </a:cubicBezTo>
                    <a:cubicBezTo>
                      <a:pt x="-6724" y="1395257"/>
                      <a:pt x="-5747" y="1339654"/>
                      <a:pt x="0" y="1088508"/>
                    </a:cubicBezTo>
                    <a:cubicBezTo>
                      <a:pt x="5747" y="837362"/>
                      <a:pt x="-12688" y="688443"/>
                      <a:pt x="0" y="428913"/>
                    </a:cubicBezTo>
                    <a:close/>
                  </a:path>
                </a:pathLst>
              </a:custGeom>
              <a:solidFill>
                <a:srgbClr val="FFFFFF">
                  <a:alpha val="85000"/>
                </a:srgb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lang="en-US" sz="360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5D74465-5A8E-26D4-2315-3D3D0EC403FC}"/>
                  </a:ext>
                </a:extLst>
              </p:cNvPr>
              <p:cNvSpPr/>
              <p:nvPr/>
            </p:nvSpPr>
            <p:spPr>
              <a:xfrm>
                <a:off x="4831158" y="1301619"/>
                <a:ext cx="3304503" cy="695896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A5A803-BBDA-3D0B-3EA3-A11794DED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5954" y="4955371"/>
              <a:ext cx="469963" cy="4699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FABF17E-72FD-6E9B-908D-5B8B607F6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9280" y="4955371"/>
              <a:ext cx="469963" cy="46996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AAF0386-B385-D3D3-3B12-A13EFF5C1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22628" y="4955371"/>
              <a:ext cx="469963" cy="46996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236B3F9-0B40-068D-3264-4DEE370F2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1101" y="5457528"/>
              <a:ext cx="469963" cy="46996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DD5720E-0B1B-CC64-311E-C9AE7DEEB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4427" y="5457528"/>
              <a:ext cx="469963" cy="46996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A01BCB8-2232-9376-6465-F723D405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77775" y="5457528"/>
              <a:ext cx="469963" cy="46996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81BFAF-2FAE-DD98-3584-38D58494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2475" y="5885485"/>
              <a:ext cx="469963" cy="46996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33ADD3-6A7D-3138-008B-8F7FFA02E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35801" y="5885485"/>
              <a:ext cx="469963" cy="46996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9873F2C-081F-B0F7-EAB0-0AE0363A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49149" y="5885485"/>
              <a:ext cx="469963" cy="4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99718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C50C2D4D-DF77-15C4-A19E-0480BD438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59018" y="2667025"/>
            <a:ext cx="4175206" cy="761975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9B17EBB8-CCBF-65F1-919C-3057B255F0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75728" y="2667025"/>
            <a:ext cx="3141898" cy="761975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CD2664B-C69E-B8AA-826E-75CC83F7FF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9011623" y="1480845"/>
            <a:ext cx="1956208" cy="23723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090236" y="3514332"/>
            <a:ext cx="5148864" cy="3913135"/>
            <a:chOff x="12090236" y="3514332"/>
            <a:chExt cx="5148864" cy="3913135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D013FA11-16C2-C6FC-0E5B-7EE5F9789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2090236" y="3514332"/>
              <a:ext cx="5148864" cy="3913135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14273784" y="5495544"/>
              <a:ext cx="2221992" cy="566928"/>
            </a:xfrm>
            <a:prstGeom prst="roundRect">
              <a:avLst/>
            </a:prstGeom>
            <a:solidFill>
              <a:srgbClr val="FBC11D"/>
            </a:solidFill>
            <a:ln>
              <a:solidFill>
                <a:srgbClr val="FBC1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C55B85E-9FEB-F969-F534-90620928B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010" y="1343705"/>
            <a:ext cx="545639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6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99778 -0.026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96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6667" y="260589"/>
            <a:ext cx="11297265" cy="6272980"/>
          </a:xfrm>
          <a:prstGeom prst="round2DiagRect">
            <a:avLst/>
          </a:prstGeom>
          <a:solidFill>
            <a:sysClr val="window" lastClr="FFFFFF">
              <a:alpha val="7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9232" y="5161282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931F0AD1-FC95-F33E-A024-37A70B339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94083" y="796414"/>
            <a:ext cx="9213997" cy="4263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2AA498-9E83-2B6A-B66B-631F1463220D}"/>
              </a:ext>
            </a:extLst>
          </p:cNvPr>
          <p:cNvSpPr txBox="1"/>
          <p:nvPr/>
        </p:nvSpPr>
        <p:spPr>
          <a:xfrm>
            <a:off x="2576037" y="1425053"/>
            <a:ext cx="80818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</a:t>
            </a:r>
          </a:p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31">
            <a:extLst>
              <a:ext uri="{FF2B5EF4-FFF2-40B4-BE49-F238E27FC236}">
                <a16:creationId xmlns:a16="http://schemas.microsoft.com/office/drawing/2014/main" id="{B1520471-51AA-BD9C-4DB7-B4561D8301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262" y="3008671"/>
            <a:ext cx="2599415" cy="3687114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  <a:alpha val="8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2262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C50C2D4D-DF77-15C4-A19E-0480BD438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59018" y="2667025"/>
            <a:ext cx="4175206" cy="761975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9B17EBB8-CCBF-65F1-919C-3057B255F0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75728" y="2667025"/>
            <a:ext cx="3141898" cy="761975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CD2664B-C69E-B8AA-826E-75CC83F7FF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9011623" y="1480845"/>
            <a:ext cx="1956208" cy="23723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090236" y="3514332"/>
            <a:ext cx="5148864" cy="3913135"/>
            <a:chOff x="12090236" y="3514332"/>
            <a:chExt cx="5148864" cy="3913135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D013FA11-16C2-C6FC-0E5B-7EE5F9789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2090236" y="3514332"/>
              <a:ext cx="5148864" cy="3913135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14273784" y="5495544"/>
              <a:ext cx="2221992" cy="566928"/>
            </a:xfrm>
            <a:prstGeom prst="roundRect">
              <a:avLst/>
            </a:prstGeom>
            <a:solidFill>
              <a:srgbClr val="FBC11D"/>
            </a:solidFill>
            <a:ln>
              <a:solidFill>
                <a:srgbClr val="FBC1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5157446-B052-7D50-E2C4-5900DA7268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3445" y="1459002"/>
            <a:ext cx="546858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82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99778 -0.026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96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C50C2D4D-DF77-15C4-A19E-0480BD438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59018" y="2667025"/>
            <a:ext cx="4175206" cy="761975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9B17EBB8-CCBF-65F1-919C-3057B255F0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75728" y="2667025"/>
            <a:ext cx="3141898" cy="761975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CD2664B-C69E-B8AA-826E-75CC83F7FF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9011623" y="1480845"/>
            <a:ext cx="1956208" cy="23723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090236" y="3514332"/>
            <a:ext cx="5148864" cy="3913135"/>
            <a:chOff x="12090236" y="3514332"/>
            <a:chExt cx="5148864" cy="3913135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D013FA11-16C2-C6FC-0E5B-7EE5F9789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2090236" y="3514332"/>
              <a:ext cx="5148864" cy="3913135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14273784" y="5495544"/>
              <a:ext cx="2221992" cy="566928"/>
            </a:xfrm>
            <a:prstGeom prst="roundRect">
              <a:avLst/>
            </a:prstGeom>
            <a:solidFill>
              <a:srgbClr val="FBC11D"/>
            </a:solidFill>
            <a:ln>
              <a:solidFill>
                <a:srgbClr val="FBC1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D49BB5-0D60-CB77-D069-EFD3EE8DD4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168" y="1264547"/>
            <a:ext cx="510889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92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99778 -0.026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96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3454240-7F99-6329-40CE-39E1231B469B}"/>
              </a:ext>
            </a:extLst>
          </p:cNvPr>
          <p:cNvGrpSpPr/>
          <p:nvPr/>
        </p:nvGrpSpPr>
        <p:grpSpPr>
          <a:xfrm>
            <a:off x="0" y="986960"/>
            <a:ext cx="7462683" cy="5622819"/>
            <a:chOff x="0" y="986960"/>
            <a:chExt cx="7462683" cy="5622819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948759" y="2064353"/>
              <a:ext cx="20103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NGUYỄN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THỊ ÁI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QUYÊN</a:t>
              </a:r>
              <a:endPara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B547B746-17BD-98EF-50B7-7C1D55537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986960"/>
              <a:ext cx="7462683" cy="5622819"/>
            </a:xfrm>
            <a:prstGeom prst="rect">
              <a:avLst/>
            </a:prstGeom>
          </p:spPr>
        </p:pic>
      </p:grpSp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9232" y="5130298"/>
            <a:ext cx="3472768" cy="1727702"/>
          </a:xfrm>
          <a:prstGeom prst="rect">
            <a:avLst/>
          </a:prstGeom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740EE867-D308-E284-C974-182C40795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946229" y="3429001"/>
            <a:ext cx="4245770" cy="32071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BB88EFA-D80C-7E52-2B74-9D9146765235}"/>
              </a:ext>
            </a:extLst>
          </p:cNvPr>
          <p:cNvSpPr/>
          <p:nvPr/>
        </p:nvSpPr>
        <p:spPr>
          <a:xfrm>
            <a:off x="342901" y="676275"/>
            <a:ext cx="8058150" cy="4191000"/>
          </a:xfrm>
          <a:prstGeom prst="round2Diag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5A69BB-45BC-5F09-C535-71B7A7F66D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5820" y="685373"/>
            <a:ext cx="3584759" cy="10486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E6B561-4E4D-8E92-9639-F5A8186A7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5452" y="1771610"/>
            <a:ext cx="1499746" cy="914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5AA6F9-225D-3C08-9E41-CC0A2DC5C8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698" y="3018992"/>
            <a:ext cx="9650804" cy="1201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FCC26A-52B5-D014-9504-A92E42710A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421" y="1549093"/>
            <a:ext cx="279830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62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40" fill="hold">
                                          <p:stCondLst>
                                            <p:cond delay="9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40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40" fill="hold">
                                          <p:stCondLst>
                                            <p:cond delay="2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40" fill="hold">
                                          <p:stCondLst>
                                            <p:cond delay="37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2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20" fill="hold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2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20" fill="hold">
                                          <p:stCondLst>
                                            <p:cond delay="36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4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4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40" fill="hold">
                                          <p:stCondLst>
                                            <p:cond delay="31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40" fill="hold">
                                          <p:stCondLst>
                                            <p:cond delay="41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>
            <a:extLst>
              <a:ext uri="{FF2B5EF4-FFF2-40B4-BE49-F238E27FC236}">
                <a16:creationId xmlns:a16="http://schemas.microsoft.com/office/drawing/2014/main" id="{B547B746-17BD-98EF-50B7-7C1D5553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4852" y="1130710"/>
            <a:ext cx="7462683" cy="5622819"/>
          </a:xfrm>
          <a:prstGeom prst="rect">
            <a:avLst/>
          </a:prstGeom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408D9941-0C6F-111B-0B4C-E4E7855A7B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1919217"/>
            <a:ext cx="3323303" cy="4816381"/>
          </a:xfrm>
          <a:prstGeom prst="rect">
            <a:avLst/>
          </a:prstGeom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FD2A35E9-7D89-CD76-9CA4-54F334FEC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119063" y="3551402"/>
            <a:ext cx="7072937" cy="3306598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47696" y="4327407"/>
            <a:ext cx="1075679" cy="1096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D229D4-1FFE-28BB-4649-AC8EAE670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09" y="2051227"/>
            <a:ext cx="1113226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9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>
            <a:extLst>
              <a:ext uri="{FF2B5EF4-FFF2-40B4-BE49-F238E27FC236}">
                <a16:creationId xmlns:a16="http://schemas.microsoft.com/office/drawing/2014/main" id="{FD3C2E5E-B37F-4058-96C2-609A2815B6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88983" y="4495004"/>
            <a:ext cx="2949414" cy="2643412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79E970D-81CC-477A-BB8E-7ED05748E6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227367" y="3807714"/>
            <a:ext cx="3522417" cy="3156966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7FCDA2F-1FE8-D060-D43B-9E91AF65F343}"/>
              </a:ext>
            </a:extLst>
          </p:cNvPr>
          <p:cNvSpPr/>
          <p:nvPr/>
        </p:nvSpPr>
        <p:spPr>
          <a:xfrm>
            <a:off x="618112" y="243222"/>
            <a:ext cx="11297265" cy="6272980"/>
          </a:xfrm>
          <a:prstGeom prst="round2Diag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E786322-4D24-2B71-BB65-C0A5313043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14860" y="243222"/>
            <a:ext cx="5986420" cy="2119773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546BFE56-40EE-694E-A4CC-323D4E6DF3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970150"/>
            <a:ext cx="1878235" cy="2277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3A292-8F2F-DEAC-96E4-E7957C821154}"/>
              </a:ext>
            </a:extLst>
          </p:cNvPr>
          <p:cNvSpPr txBox="1"/>
          <p:nvPr/>
        </p:nvSpPr>
        <p:spPr>
          <a:xfrm>
            <a:off x="2529334" y="539389"/>
            <a:ext cx="454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tranh và cho biết mỗi người, mỗi vật trong tranh làm gì?</a:t>
            </a:r>
          </a:p>
        </p:txBody>
      </p:sp>
      <p:pic>
        <p:nvPicPr>
          <p:cNvPr id="3" name="Picture 2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352C67D-D0F9-62D5-7AC5-FA4E6AF449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2655" r="6539" b="12087"/>
          <a:stretch/>
        </p:blipFill>
        <p:spPr>
          <a:xfrm>
            <a:off x="2113279" y="2289756"/>
            <a:ext cx="7367709" cy="408085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50F6DC2-4F96-A7C3-D91F-ADCC6887E31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017613" y="212715"/>
            <a:ext cx="3919872" cy="2520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381C0-1701-66BE-9FE9-CEF834B744B2}"/>
              </a:ext>
            </a:extLst>
          </p:cNvPr>
          <p:cNvSpPr txBox="1"/>
          <p:nvPr/>
        </p:nvSpPr>
        <p:spPr>
          <a:xfrm>
            <a:off x="8274023" y="568488"/>
            <a:ext cx="3592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4800" b="0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SẺ</a:t>
            </a: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091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C50C2D4D-DF77-15C4-A19E-0480BD438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59018" y="2667025"/>
            <a:ext cx="4175206" cy="761975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9B17EBB8-CCBF-65F1-919C-3057B255F0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75728" y="2667025"/>
            <a:ext cx="3141898" cy="761975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CD2664B-C69E-B8AA-826E-75CC83F7FF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9011623" y="1480845"/>
            <a:ext cx="1956208" cy="23723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090236" y="3514332"/>
            <a:ext cx="5148864" cy="3913135"/>
            <a:chOff x="12090236" y="3514332"/>
            <a:chExt cx="5148864" cy="3913135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D013FA11-16C2-C6FC-0E5B-7EE5F9789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2090236" y="3514332"/>
              <a:ext cx="5148864" cy="3913135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14273784" y="5495544"/>
              <a:ext cx="2221992" cy="566928"/>
            </a:xfrm>
            <a:prstGeom prst="roundRect">
              <a:avLst/>
            </a:prstGeom>
            <a:solidFill>
              <a:srgbClr val="FBC11D"/>
            </a:solidFill>
            <a:ln>
              <a:solidFill>
                <a:srgbClr val="FBC1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57D3E65-BECB-44C0-0A21-F4D1E1B80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362" y="904121"/>
            <a:ext cx="551735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7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99778 -0.026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96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04800" y="223520"/>
            <a:ext cx="11450321" cy="6360406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1A09FF-58A9-4A9F-063B-460DA788B874}"/>
              </a:ext>
            </a:extLst>
          </p:cNvPr>
          <p:cNvGrpSpPr/>
          <p:nvPr/>
        </p:nvGrpSpPr>
        <p:grpSpPr>
          <a:xfrm>
            <a:off x="184562" y="779773"/>
            <a:ext cx="11089652" cy="1892308"/>
            <a:chOff x="553751" y="216530"/>
            <a:chExt cx="8317239" cy="1419231"/>
          </a:xfrm>
        </p:grpSpPr>
        <p:sp>
          <p:nvSpPr>
            <p:cNvPr id="12" name="Round Diagonal Corner Rectangle 2">
              <a:extLst>
                <a:ext uri="{FF2B5EF4-FFF2-40B4-BE49-F238E27FC236}">
                  <a16:creationId xmlns:a16="http://schemas.microsoft.com/office/drawing/2014/main" id="{3E569E6C-EB7F-C935-627E-D370DBE2F958}"/>
                </a:ext>
              </a:extLst>
            </p:cNvPr>
            <p:cNvSpPr/>
            <p:nvPr/>
          </p:nvSpPr>
          <p:spPr>
            <a:xfrm>
              <a:off x="972820" y="216530"/>
              <a:ext cx="7898170" cy="1419231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  <a:alpha val="93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43840" bIns="243840" rtlCol="0" anchor="ctr"/>
            <a:lstStyle/>
            <a:p>
              <a:pPr marL="40639" marR="40639" defTabSz="1219170">
                <a:spcBef>
                  <a:spcPts val="800"/>
                </a:spcBef>
                <a:spcAft>
                  <a:spcPts val="800"/>
                </a:spcAft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Quanh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ta,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mọi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mọi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  <a:p>
              <a:pPr marL="40639" marR="40639" algn="just" defTabSz="1219170">
                <a:spcBef>
                  <a:spcPts val="800"/>
                </a:spcBef>
                <a:spcAft>
                  <a:spcPts val="800"/>
                </a:spcAft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 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Cái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hồ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tắc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tắc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phút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giờ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gáy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vang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ò ó o,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mọi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sáng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mau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mau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thức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dậy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 </a:t>
              </a:r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D4778F47-3ADE-458A-1CFF-D5F95EDAB593}"/>
                </a:ext>
              </a:extLst>
            </p:cNvPr>
            <p:cNvSpPr/>
            <p:nvPr/>
          </p:nvSpPr>
          <p:spPr>
            <a:xfrm rot="20059077">
              <a:off x="553751" y="223183"/>
              <a:ext cx="838135" cy="803969"/>
            </a:xfrm>
            <a:custGeom>
              <a:avLst/>
              <a:gdLst>
                <a:gd name="connsiteX0" fmla="*/ 0 w 1148080"/>
                <a:gd name="connsiteY0" fmla="*/ 492760 h 985520"/>
                <a:gd name="connsiteX1" fmla="*/ 574040 w 1148080"/>
                <a:gd name="connsiteY1" fmla="*/ 0 h 985520"/>
                <a:gd name="connsiteX2" fmla="*/ 1148080 w 1148080"/>
                <a:gd name="connsiteY2" fmla="*/ 492760 h 985520"/>
                <a:gd name="connsiteX3" fmla="*/ 574040 w 1148080"/>
                <a:gd name="connsiteY3" fmla="*/ 985520 h 985520"/>
                <a:gd name="connsiteX4" fmla="*/ 0 w 1148080"/>
                <a:gd name="connsiteY4" fmla="*/ 492760 h 985520"/>
                <a:gd name="connsiteX0" fmla="*/ 197 w 1148277"/>
                <a:gd name="connsiteY0" fmla="*/ 614680 h 1107440"/>
                <a:gd name="connsiteX1" fmla="*/ 625037 w 1148277"/>
                <a:gd name="connsiteY1" fmla="*/ 0 h 1107440"/>
                <a:gd name="connsiteX2" fmla="*/ 1148277 w 1148277"/>
                <a:gd name="connsiteY2" fmla="*/ 614680 h 1107440"/>
                <a:gd name="connsiteX3" fmla="*/ 574237 w 1148277"/>
                <a:gd name="connsiteY3" fmla="*/ 1107440 h 1107440"/>
                <a:gd name="connsiteX4" fmla="*/ 197 w 1148277"/>
                <a:gd name="connsiteY4" fmla="*/ 614680 h 1107440"/>
                <a:gd name="connsiteX0" fmla="*/ 197 w 1148277"/>
                <a:gd name="connsiteY0" fmla="*/ 614894 h 1107654"/>
                <a:gd name="connsiteX1" fmla="*/ 625037 w 1148277"/>
                <a:gd name="connsiteY1" fmla="*/ 214 h 1107654"/>
                <a:gd name="connsiteX2" fmla="*/ 1148277 w 1148277"/>
                <a:gd name="connsiteY2" fmla="*/ 614894 h 1107654"/>
                <a:gd name="connsiteX3" fmla="*/ 574237 w 1148277"/>
                <a:gd name="connsiteY3" fmla="*/ 1107654 h 1107654"/>
                <a:gd name="connsiteX4" fmla="*/ 197 w 1148277"/>
                <a:gd name="connsiteY4" fmla="*/ 614894 h 1107654"/>
                <a:gd name="connsiteX0" fmla="*/ 100831 w 1248911"/>
                <a:gd name="connsiteY0" fmla="*/ 617469 h 1110229"/>
                <a:gd name="connsiteX1" fmla="*/ 60192 w 1248911"/>
                <a:gd name="connsiteY1" fmla="*/ 399029 h 1110229"/>
                <a:gd name="connsiteX2" fmla="*/ 725671 w 1248911"/>
                <a:gd name="connsiteY2" fmla="*/ 2789 h 1110229"/>
                <a:gd name="connsiteX3" fmla="*/ 1248911 w 1248911"/>
                <a:gd name="connsiteY3" fmla="*/ 617469 h 1110229"/>
                <a:gd name="connsiteX4" fmla="*/ 674871 w 1248911"/>
                <a:gd name="connsiteY4" fmla="*/ 1110229 h 1110229"/>
                <a:gd name="connsiteX5" fmla="*/ 100831 w 1248911"/>
                <a:gd name="connsiteY5" fmla="*/ 617469 h 1110229"/>
                <a:gd name="connsiteX0" fmla="*/ 100831 w 1248911"/>
                <a:gd name="connsiteY0" fmla="*/ 708909 h 1110792"/>
                <a:gd name="connsiteX1" fmla="*/ 60192 w 1248911"/>
                <a:gd name="connsiteY1" fmla="*/ 399029 h 1110792"/>
                <a:gd name="connsiteX2" fmla="*/ 725671 w 1248911"/>
                <a:gd name="connsiteY2" fmla="*/ 2789 h 1110792"/>
                <a:gd name="connsiteX3" fmla="*/ 1248911 w 1248911"/>
                <a:gd name="connsiteY3" fmla="*/ 617469 h 1110792"/>
                <a:gd name="connsiteX4" fmla="*/ 674871 w 1248911"/>
                <a:gd name="connsiteY4" fmla="*/ 1110229 h 1110792"/>
                <a:gd name="connsiteX5" fmla="*/ 100831 w 1248911"/>
                <a:gd name="connsiteY5" fmla="*/ 708909 h 1110792"/>
                <a:gd name="connsiteX0" fmla="*/ 100831 w 1283308"/>
                <a:gd name="connsiteY0" fmla="*/ 711020 h 1112903"/>
                <a:gd name="connsiteX1" fmla="*/ 60192 w 1283308"/>
                <a:gd name="connsiteY1" fmla="*/ 401140 h 1112903"/>
                <a:gd name="connsiteX2" fmla="*/ 725671 w 1283308"/>
                <a:gd name="connsiteY2" fmla="*/ 4900 h 1112903"/>
                <a:gd name="connsiteX3" fmla="*/ 1167632 w 1283308"/>
                <a:gd name="connsiteY3" fmla="*/ 208100 h 1112903"/>
                <a:gd name="connsiteX4" fmla="*/ 1248911 w 1283308"/>
                <a:gd name="connsiteY4" fmla="*/ 619580 h 1112903"/>
                <a:gd name="connsiteX5" fmla="*/ 674871 w 1283308"/>
                <a:gd name="connsiteY5" fmla="*/ 1112340 h 1112903"/>
                <a:gd name="connsiteX6" fmla="*/ 100831 w 1283308"/>
                <a:gd name="connsiteY6" fmla="*/ 711020 h 1112903"/>
                <a:gd name="connsiteX0" fmla="*/ 100831 w 1283308"/>
                <a:gd name="connsiteY0" fmla="*/ 712526 h 1114409"/>
                <a:gd name="connsiteX1" fmla="*/ 60192 w 1283308"/>
                <a:gd name="connsiteY1" fmla="*/ 402646 h 1114409"/>
                <a:gd name="connsiteX2" fmla="*/ 725671 w 1283308"/>
                <a:gd name="connsiteY2" fmla="*/ 6406 h 1114409"/>
                <a:gd name="connsiteX3" fmla="*/ 1167632 w 1283308"/>
                <a:gd name="connsiteY3" fmla="*/ 209606 h 1114409"/>
                <a:gd name="connsiteX4" fmla="*/ 1248911 w 1283308"/>
                <a:gd name="connsiteY4" fmla="*/ 621086 h 1114409"/>
                <a:gd name="connsiteX5" fmla="*/ 674871 w 1283308"/>
                <a:gd name="connsiteY5" fmla="*/ 1113846 h 1114409"/>
                <a:gd name="connsiteX6" fmla="*/ 100831 w 1283308"/>
                <a:gd name="connsiteY6" fmla="*/ 712526 h 1114409"/>
                <a:gd name="connsiteX0" fmla="*/ 100831 w 1283308"/>
                <a:gd name="connsiteY0" fmla="*/ 712526 h 1114409"/>
                <a:gd name="connsiteX1" fmla="*/ 60192 w 1283308"/>
                <a:gd name="connsiteY1" fmla="*/ 402646 h 1114409"/>
                <a:gd name="connsiteX2" fmla="*/ 552951 w 1283308"/>
                <a:gd name="connsiteY2" fmla="*/ 6406 h 1114409"/>
                <a:gd name="connsiteX3" fmla="*/ 1167632 w 1283308"/>
                <a:gd name="connsiteY3" fmla="*/ 209606 h 1114409"/>
                <a:gd name="connsiteX4" fmla="*/ 1248911 w 1283308"/>
                <a:gd name="connsiteY4" fmla="*/ 621086 h 1114409"/>
                <a:gd name="connsiteX5" fmla="*/ 674871 w 1283308"/>
                <a:gd name="connsiteY5" fmla="*/ 1113846 h 1114409"/>
                <a:gd name="connsiteX6" fmla="*/ 100831 w 1283308"/>
                <a:gd name="connsiteY6" fmla="*/ 712526 h 1114409"/>
                <a:gd name="connsiteX0" fmla="*/ 100831 w 1283308"/>
                <a:gd name="connsiteY0" fmla="*/ 719239 h 1121122"/>
                <a:gd name="connsiteX1" fmla="*/ 60192 w 1283308"/>
                <a:gd name="connsiteY1" fmla="*/ 409359 h 1121122"/>
                <a:gd name="connsiteX2" fmla="*/ 552951 w 1283308"/>
                <a:gd name="connsiteY2" fmla="*/ 13119 h 1121122"/>
                <a:gd name="connsiteX3" fmla="*/ 1167632 w 1283308"/>
                <a:gd name="connsiteY3" fmla="*/ 216319 h 1121122"/>
                <a:gd name="connsiteX4" fmla="*/ 1248911 w 1283308"/>
                <a:gd name="connsiteY4" fmla="*/ 627799 h 1121122"/>
                <a:gd name="connsiteX5" fmla="*/ 674871 w 1283308"/>
                <a:gd name="connsiteY5" fmla="*/ 1120559 h 1121122"/>
                <a:gd name="connsiteX6" fmla="*/ 100831 w 1283308"/>
                <a:gd name="connsiteY6" fmla="*/ 719239 h 1121122"/>
                <a:gd name="connsiteX0" fmla="*/ 102835 w 1285312"/>
                <a:gd name="connsiteY0" fmla="*/ 719239 h 1019734"/>
                <a:gd name="connsiteX1" fmla="*/ 62196 w 1285312"/>
                <a:gd name="connsiteY1" fmla="*/ 409359 h 1019734"/>
                <a:gd name="connsiteX2" fmla="*/ 554955 w 1285312"/>
                <a:gd name="connsiteY2" fmla="*/ 13119 h 1019734"/>
                <a:gd name="connsiteX3" fmla="*/ 1169636 w 1285312"/>
                <a:gd name="connsiteY3" fmla="*/ 216319 h 1019734"/>
                <a:gd name="connsiteX4" fmla="*/ 1250915 w 1285312"/>
                <a:gd name="connsiteY4" fmla="*/ 627799 h 1019734"/>
                <a:gd name="connsiteX5" fmla="*/ 717515 w 1285312"/>
                <a:gd name="connsiteY5" fmla="*/ 1018959 h 1019734"/>
                <a:gd name="connsiteX6" fmla="*/ 102835 w 1285312"/>
                <a:gd name="connsiteY6" fmla="*/ 719239 h 1019734"/>
                <a:gd name="connsiteX0" fmla="*/ 102835 w 1285312"/>
                <a:gd name="connsiteY0" fmla="*/ 719239 h 1020528"/>
                <a:gd name="connsiteX1" fmla="*/ 62196 w 1285312"/>
                <a:gd name="connsiteY1" fmla="*/ 409359 h 1020528"/>
                <a:gd name="connsiteX2" fmla="*/ 554955 w 1285312"/>
                <a:gd name="connsiteY2" fmla="*/ 13119 h 1020528"/>
                <a:gd name="connsiteX3" fmla="*/ 1169636 w 1285312"/>
                <a:gd name="connsiteY3" fmla="*/ 216319 h 1020528"/>
                <a:gd name="connsiteX4" fmla="*/ 1250915 w 1285312"/>
                <a:gd name="connsiteY4" fmla="*/ 627799 h 1020528"/>
                <a:gd name="connsiteX5" fmla="*/ 717515 w 1285312"/>
                <a:gd name="connsiteY5" fmla="*/ 1018959 h 1020528"/>
                <a:gd name="connsiteX6" fmla="*/ 102835 w 1285312"/>
                <a:gd name="connsiteY6" fmla="*/ 719239 h 10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312" h="1020528">
                  <a:moveTo>
                    <a:pt x="102835" y="719239"/>
                  </a:moveTo>
                  <a:cubicBezTo>
                    <a:pt x="-6385" y="617639"/>
                    <a:pt x="-41944" y="511806"/>
                    <a:pt x="62196" y="409359"/>
                  </a:cubicBezTo>
                  <a:cubicBezTo>
                    <a:pt x="166336" y="306912"/>
                    <a:pt x="187502" y="65612"/>
                    <a:pt x="554955" y="13119"/>
                  </a:cubicBezTo>
                  <a:cubicBezTo>
                    <a:pt x="922408" y="-39374"/>
                    <a:pt x="1021469" y="73232"/>
                    <a:pt x="1169636" y="216319"/>
                  </a:cubicBezTo>
                  <a:cubicBezTo>
                    <a:pt x="1256843" y="318766"/>
                    <a:pt x="1331349" y="500799"/>
                    <a:pt x="1250915" y="627799"/>
                  </a:cubicBezTo>
                  <a:cubicBezTo>
                    <a:pt x="1170481" y="754799"/>
                    <a:pt x="1000302" y="1044359"/>
                    <a:pt x="717515" y="1018959"/>
                  </a:cubicBezTo>
                  <a:cubicBezTo>
                    <a:pt x="434728" y="993559"/>
                    <a:pt x="212055" y="820839"/>
                    <a:pt x="102835" y="71923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7200" b="1" kern="0" dirty="0">
                  <a:solidFill>
                    <a:srgbClr val="F7578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14" name="Round Diagonal Corner Rectangle 3">
            <a:extLst>
              <a:ext uri="{FF2B5EF4-FFF2-40B4-BE49-F238E27FC236}">
                <a16:creationId xmlns:a16="http://schemas.microsoft.com/office/drawing/2014/main" id="{ED05EBBA-A43D-B49E-BCC3-65DDC531399E}"/>
              </a:ext>
            </a:extLst>
          </p:cNvPr>
          <p:cNvSpPr/>
          <p:nvPr/>
        </p:nvSpPr>
        <p:spPr>
          <a:xfrm>
            <a:off x="1198880" y="5283200"/>
            <a:ext cx="10884747" cy="1436204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93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840" bIns="243840" rtlCol="0" anchor="ctr"/>
          <a:lstStyle/>
          <a:p>
            <a:pPr marL="40639" marR="40639" defTabSz="121917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b="1" dirty="0">
                <a:solidFill>
                  <a:srgbClr val="7049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mọi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mọi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xong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quét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rau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đỡ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luôn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luôn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bận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rộn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lúc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800" b="1" dirty="0">
                <a:solidFill>
                  <a:srgbClr val="B0F4DF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5" name="Round Diagonal Corner Rectangle 7">
            <a:extLst>
              <a:ext uri="{FF2B5EF4-FFF2-40B4-BE49-F238E27FC236}">
                <a16:creationId xmlns:a16="http://schemas.microsoft.com/office/drawing/2014/main" id="{647C7F76-F607-9703-A27D-D49EEBBE6DA3}"/>
              </a:ext>
            </a:extLst>
          </p:cNvPr>
          <p:cNvSpPr/>
          <p:nvPr/>
        </p:nvSpPr>
        <p:spPr>
          <a:xfrm flipH="1">
            <a:off x="112711" y="3017519"/>
            <a:ext cx="10738165" cy="1977813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840" bIns="243840" rtlCol="0" anchor="ctr"/>
          <a:lstStyle/>
          <a:p>
            <a:pPr marL="40639" marR="40639" algn="just" defTabSz="121917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nở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hốc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ích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F3C15564-B020-5277-133B-C023635697CD}"/>
              </a:ext>
            </a:extLst>
          </p:cNvPr>
          <p:cNvSpPr/>
          <p:nvPr/>
        </p:nvSpPr>
        <p:spPr>
          <a:xfrm rot="11588074" flipV="1">
            <a:off x="10631718" y="3158721"/>
            <a:ext cx="1350308" cy="1049692"/>
          </a:xfrm>
          <a:custGeom>
            <a:avLst/>
            <a:gdLst>
              <a:gd name="connsiteX0" fmla="*/ 0 w 1148080"/>
              <a:gd name="connsiteY0" fmla="*/ 492760 h 985520"/>
              <a:gd name="connsiteX1" fmla="*/ 574040 w 1148080"/>
              <a:gd name="connsiteY1" fmla="*/ 0 h 985520"/>
              <a:gd name="connsiteX2" fmla="*/ 1148080 w 1148080"/>
              <a:gd name="connsiteY2" fmla="*/ 492760 h 985520"/>
              <a:gd name="connsiteX3" fmla="*/ 574040 w 1148080"/>
              <a:gd name="connsiteY3" fmla="*/ 985520 h 985520"/>
              <a:gd name="connsiteX4" fmla="*/ 0 w 1148080"/>
              <a:gd name="connsiteY4" fmla="*/ 492760 h 985520"/>
              <a:gd name="connsiteX0" fmla="*/ 197 w 1148277"/>
              <a:gd name="connsiteY0" fmla="*/ 614680 h 1107440"/>
              <a:gd name="connsiteX1" fmla="*/ 625037 w 1148277"/>
              <a:gd name="connsiteY1" fmla="*/ 0 h 1107440"/>
              <a:gd name="connsiteX2" fmla="*/ 1148277 w 1148277"/>
              <a:gd name="connsiteY2" fmla="*/ 614680 h 1107440"/>
              <a:gd name="connsiteX3" fmla="*/ 574237 w 1148277"/>
              <a:gd name="connsiteY3" fmla="*/ 1107440 h 1107440"/>
              <a:gd name="connsiteX4" fmla="*/ 197 w 1148277"/>
              <a:gd name="connsiteY4" fmla="*/ 614680 h 1107440"/>
              <a:gd name="connsiteX0" fmla="*/ 197 w 1148277"/>
              <a:gd name="connsiteY0" fmla="*/ 614894 h 1107654"/>
              <a:gd name="connsiteX1" fmla="*/ 625037 w 1148277"/>
              <a:gd name="connsiteY1" fmla="*/ 214 h 1107654"/>
              <a:gd name="connsiteX2" fmla="*/ 1148277 w 1148277"/>
              <a:gd name="connsiteY2" fmla="*/ 614894 h 1107654"/>
              <a:gd name="connsiteX3" fmla="*/ 574237 w 1148277"/>
              <a:gd name="connsiteY3" fmla="*/ 1107654 h 1107654"/>
              <a:gd name="connsiteX4" fmla="*/ 197 w 1148277"/>
              <a:gd name="connsiteY4" fmla="*/ 614894 h 1107654"/>
              <a:gd name="connsiteX0" fmla="*/ 100831 w 1248911"/>
              <a:gd name="connsiteY0" fmla="*/ 617469 h 1110229"/>
              <a:gd name="connsiteX1" fmla="*/ 60192 w 1248911"/>
              <a:gd name="connsiteY1" fmla="*/ 399029 h 1110229"/>
              <a:gd name="connsiteX2" fmla="*/ 725671 w 1248911"/>
              <a:gd name="connsiteY2" fmla="*/ 2789 h 1110229"/>
              <a:gd name="connsiteX3" fmla="*/ 1248911 w 1248911"/>
              <a:gd name="connsiteY3" fmla="*/ 617469 h 1110229"/>
              <a:gd name="connsiteX4" fmla="*/ 674871 w 1248911"/>
              <a:gd name="connsiteY4" fmla="*/ 1110229 h 1110229"/>
              <a:gd name="connsiteX5" fmla="*/ 100831 w 1248911"/>
              <a:gd name="connsiteY5" fmla="*/ 617469 h 1110229"/>
              <a:gd name="connsiteX0" fmla="*/ 100831 w 1248911"/>
              <a:gd name="connsiteY0" fmla="*/ 708909 h 1110792"/>
              <a:gd name="connsiteX1" fmla="*/ 60192 w 1248911"/>
              <a:gd name="connsiteY1" fmla="*/ 399029 h 1110792"/>
              <a:gd name="connsiteX2" fmla="*/ 725671 w 1248911"/>
              <a:gd name="connsiteY2" fmla="*/ 2789 h 1110792"/>
              <a:gd name="connsiteX3" fmla="*/ 1248911 w 1248911"/>
              <a:gd name="connsiteY3" fmla="*/ 617469 h 1110792"/>
              <a:gd name="connsiteX4" fmla="*/ 674871 w 1248911"/>
              <a:gd name="connsiteY4" fmla="*/ 1110229 h 1110792"/>
              <a:gd name="connsiteX5" fmla="*/ 100831 w 1248911"/>
              <a:gd name="connsiteY5" fmla="*/ 708909 h 1110792"/>
              <a:gd name="connsiteX0" fmla="*/ 100831 w 1283308"/>
              <a:gd name="connsiteY0" fmla="*/ 711020 h 1112903"/>
              <a:gd name="connsiteX1" fmla="*/ 60192 w 1283308"/>
              <a:gd name="connsiteY1" fmla="*/ 401140 h 1112903"/>
              <a:gd name="connsiteX2" fmla="*/ 725671 w 1283308"/>
              <a:gd name="connsiteY2" fmla="*/ 4900 h 1112903"/>
              <a:gd name="connsiteX3" fmla="*/ 1167632 w 1283308"/>
              <a:gd name="connsiteY3" fmla="*/ 208100 h 1112903"/>
              <a:gd name="connsiteX4" fmla="*/ 1248911 w 1283308"/>
              <a:gd name="connsiteY4" fmla="*/ 619580 h 1112903"/>
              <a:gd name="connsiteX5" fmla="*/ 674871 w 1283308"/>
              <a:gd name="connsiteY5" fmla="*/ 1112340 h 1112903"/>
              <a:gd name="connsiteX6" fmla="*/ 100831 w 1283308"/>
              <a:gd name="connsiteY6" fmla="*/ 711020 h 1112903"/>
              <a:gd name="connsiteX0" fmla="*/ 100831 w 1283308"/>
              <a:gd name="connsiteY0" fmla="*/ 712526 h 1114409"/>
              <a:gd name="connsiteX1" fmla="*/ 60192 w 1283308"/>
              <a:gd name="connsiteY1" fmla="*/ 402646 h 1114409"/>
              <a:gd name="connsiteX2" fmla="*/ 725671 w 1283308"/>
              <a:gd name="connsiteY2" fmla="*/ 6406 h 1114409"/>
              <a:gd name="connsiteX3" fmla="*/ 1167632 w 1283308"/>
              <a:gd name="connsiteY3" fmla="*/ 209606 h 1114409"/>
              <a:gd name="connsiteX4" fmla="*/ 1248911 w 1283308"/>
              <a:gd name="connsiteY4" fmla="*/ 621086 h 1114409"/>
              <a:gd name="connsiteX5" fmla="*/ 674871 w 1283308"/>
              <a:gd name="connsiteY5" fmla="*/ 1113846 h 1114409"/>
              <a:gd name="connsiteX6" fmla="*/ 100831 w 1283308"/>
              <a:gd name="connsiteY6" fmla="*/ 712526 h 1114409"/>
              <a:gd name="connsiteX0" fmla="*/ 100831 w 1283308"/>
              <a:gd name="connsiteY0" fmla="*/ 712526 h 1114409"/>
              <a:gd name="connsiteX1" fmla="*/ 60192 w 1283308"/>
              <a:gd name="connsiteY1" fmla="*/ 402646 h 1114409"/>
              <a:gd name="connsiteX2" fmla="*/ 552951 w 1283308"/>
              <a:gd name="connsiteY2" fmla="*/ 6406 h 1114409"/>
              <a:gd name="connsiteX3" fmla="*/ 1167632 w 1283308"/>
              <a:gd name="connsiteY3" fmla="*/ 209606 h 1114409"/>
              <a:gd name="connsiteX4" fmla="*/ 1248911 w 1283308"/>
              <a:gd name="connsiteY4" fmla="*/ 621086 h 1114409"/>
              <a:gd name="connsiteX5" fmla="*/ 674871 w 1283308"/>
              <a:gd name="connsiteY5" fmla="*/ 1113846 h 1114409"/>
              <a:gd name="connsiteX6" fmla="*/ 100831 w 1283308"/>
              <a:gd name="connsiteY6" fmla="*/ 712526 h 1114409"/>
              <a:gd name="connsiteX0" fmla="*/ 100831 w 1283308"/>
              <a:gd name="connsiteY0" fmla="*/ 719239 h 1121122"/>
              <a:gd name="connsiteX1" fmla="*/ 60192 w 1283308"/>
              <a:gd name="connsiteY1" fmla="*/ 409359 h 1121122"/>
              <a:gd name="connsiteX2" fmla="*/ 552951 w 1283308"/>
              <a:gd name="connsiteY2" fmla="*/ 13119 h 1121122"/>
              <a:gd name="connsiteX3" fmla="*/ 1167632 w 1283308"/>
              <a:gd name="connsiteY3" fmla="*/ 216319 h 1121122"/>
              <a:gd name="connsiteX4" fmla="*/ 1248911 w 1283308"/>
              <a:gd name="connsiteY4" fmla="*/ 627799 h 1121122"/>
              <a:gd name="connsiteX5" fmla="*/ 674871 w 1283308"/>
              <a:gd name="connsiteY5" fmla="*/ 1120559 h 1121122"/>
              <a:gd name="connsiteX6" fmla="*/ 100831 w 1283308"/>
              <a:gd name="connsiteY6" fmla="*/ 719239 h 1121122"/>
              <a:gd name="connsiteX0" fmla="*/ 102835 w 1285312"/>
              <a:gd name="connsiteY0" fmla="*/ 719239 h 1019734"/>
              <a:gd name="connsiteX1" fmla="*/ 62196 w 1285312"/>
              <a:gd name="connsiteY1" fmla="*/ 409359 h 1019734"/>
              <a:gd name="connsiteX2" fmla="*/ 554955 w 1285312"/>
              <a:gd name="connsiteY2" fmla="*/ 13119 h 1019734"/>
              <a:gd name="connsiteX3" fmla="*/ 1169636 w 1285312"/>
              <a:gd name="connsiteY3" fmla="*/ 216319 h 1019734"/>
              <a:gd name="connsiteX4" fmla="*/ 1250915 w 1285312"/>
              <a:gd name="connsiteY4" fmla="*/ 627799 h 1019734"/>
              <a:gd name="connsiteX5" fmla="*/ 717515 w 1285312"/>
              <a:gd name="connsiteY5" fmla="*/ 1018959 h 1019734"/>
              <a:gd name="connsiteX6" fmla="*/ 102835 w 1285312"/>
              <a:gd name="connsiteY6" fmla="*/ 719239 h 1019734"/>
              <a:gd name="connsiteX0" fmla="*/ 102835 w 1285312"/>
              <a:gd name="connsiteY0" fmla="*/ 719239 h 1020528"/>
              <a:gd name="connsiteX1" fmla="*/ 62196 w 1285312"/>
              <a:gd name="connsiteY1" fmla="*/ 409359 h 1020528"/>
              <a:gd name="connsiteX2" fmla="*/ 554955 w 1285312"/>
              <a:gd name="connsiteY2" fmla="*/ 13119 h 1020528"/>
              <a:gd name="connsiteX3" fmla="*/ 1169636 w 1285312"/>
              <a:gd name="connsiteY3" fmla="*/ 216319 h 1020528"/>
              <a:gd name="connsiteX4" fmla="*/ 1250915 w 1285312"/>
              <a:gd name="connsiteY4" fmla="*/ 627799 h 1020528"/>
              <a:gd name="connsiteX5" fmla="*/ 717515 w 1285312"/>
              <a:gd name="connsiteY5" fmla="*/ 1018959 h 1020528"/>
              <a:gd name="connsiteX6" fmla="*/ 102835 w 1285312"/>
              <a:gd name="connsiteY6" fmla="*/ 719239 h 1020528"/>
              <a:gd name="connsiteX0" fmla="*/ 116502 w 1298979"/>
              <a:gd name="connsiteY0" fmla="*/ 706870 h 1008159"/>
              <a:gd name="connsiteX1" fmla="*/ 56405 w 1298979"/>
              <a:gd name="connsiteY1" fmla="*/ 256822 h 1008159"/>
              <a:gd name="connsiteX2" fmla="*/ 568622 w 1298979"/>
              <a:gd name="connsiteY2" fmla="*/ 750 h 1008159"/>
              <a:gd name="connsiteX3" fmla="*/ 1183303 w 1298979"/>
              <a:gd name="connsiteY3" fmla="*/ 203950 h 1008159"/>
              <a:gd name="connsiteX4" fmla="*/ 1264582 w 1298979"/>
              <a:gd name="connsiteY4" fmla="*/ 615430 h 1008159"/>
              <a:gd name="connsiteX5" fmla="*/ 731182 w 1298979"/>
              <a:gd name="connsiteY5" fmla="*/ 1006590 h 1008159"/>
              <a:gd name="connsiteX6" fmla="*/ 116502 w 1298979"/>
              <a:gd name="connsiteY6" fmla="*/ 706870 h 1008159"/>
              <a:gd name="connsiteX0" fmla="*/ 60097 w 1242574"/>
              <a:gd name="connsiteY0" fmla="*/ 706870 h 1008159"/>
              <a:gd name="connsiteX1" fmla="*/ 0 w 1242574"/>
              <a:gd name="connsiteY1" fmla="*/ 256822 h 1008159"/>
              <a:gd name="connsiteX2" fmla="*/ 512217 w 1242574"/>
              <a:gd name="connsiteY2" fmla="*/ 750 h 1008159"/>
              <a:gd name="connsiteX3" fmla="*/ 1126898 w 1242574"/>
              <a:gd name="connsiteY3" fmla="*/ 203950 h 1008159"/>
              <a:gd name="connsiteX4" fmla="*/ 1208177 w 1242574"/>
              <a:gd name="connsiteY4" fmla="*/ 615430 h 1008159"/>
              <a:gd name="connsiteX5" fmla="*/ 674777 w 1242574"/>
              <a:gd name="connsiteY5" fmla="*/ 1006590 h 1008159"/>
              <a:gd name="connsiteX6" fmla="*/ 60097 w 1242574"/>
              <a:gd name="connsiteY6" fmla="*/ 706870 h 1008159"/>
              <a:gd name="connsiteX0" fmla="*/ 245779 w 1242574"/>
              <a:gd name="connsiteY0" fmla="*/ 760630 h 1009256"/>
              <a:gd name="connsiteX1" fmla="*/ 0 w 1242574"/>
              <a:gd name="connsiteY1" fmla="*/ 256822 h 1009256"/>
              <a:gd name="connsiteX2" fmla="*/ 512217 w 1242574"/>
              <a:gd name="connsiteY2" fmla="*/ 750 h 1009256"/>
              <a:gd name="connsiteX3" fmla="*/ 1126898 w 1242574"/>
              <a:gd name="connsiteY3" fmla="*/ 203950 h 1009256"/>
              <a:gd name="connsiteX4" fmla="*/ 1208177 w 1242574"/>
              <a:gd name="connsiteY4" fmla="*/ 615430 h 1009256"/>
              <a:gd name="connsiteX5" fmla="*/ 674777 w 1242574"/>
              <a:gd name="connsiteY5" fmla="*/ 1006590 h 1009256"/>
              <a:gd name="connsiteX6" fmla="*/ 245779 w 1242574"/>
              <a:gd name="connsiteY6" fmla="*/ 760630 h 1009256"/>
              <a:gd name="connsiteX0" fmla="*/ 245779 w 1242574"/>
              <a:gd name="connsiteY0" fmla="*/ 760630 h 929575"/>
              <a:gd name="connsiteX1" fmla="*/ 0 w 1242574"/>
              <a:gd name="connsiteY1" fmla="*/ 256822 h 929575"/>
              <a:gd name="connsiteX2" fmla="*/ 512217 w 1242574"/>
              <a:gd name="connsiteY2" fmla="*/ 750 h 929575"/>
              <a:gd name="connsiteX3" fmla="*/ 1126898 w 1242574"/>
              <a:gd name="connsiteY3" fmla="*/ 203950 h 929575"/>
              <a:gd name="connsiteX4" fmla="*/ 1208177 w 1242574"/>
              <a:gd name="connsiteY4" fmla="*/ 615430 h 929575"/>
              <a:gd name="connsiteX5" fmla="*/ 683353 w 1242574"/>
              <a:gd name="connsiteY5" fmla="*/ 925127 h 929575"/>
              <a:gd name="connsiteX6" fmla="*/ 245779 w 1242574"/>
              <a:gd name="connsiteY6" fmla="*/ 760630 h 929575"/>
              <a:gd name="connsiteX0" fmla="*/ 245779 w 1243157"/>
              <a:gd name="connsiteY0" fmla="*/ 797070 h 966015"/>
              <a:gd name="connsiteX1" fmla="*/ 0 w 1243157"/>
              <a:gd name="connsiteY1" fmla="*/ 293262 h 966015"/>
              <a:gd name="connsiteX2" fmla="*/ 512217 w 1243157"/>
              <a:gd name="connsiteY2" fmla="*/ 37190 h 966015"/>
              <a:gd name="connsiteX3" fmla="*/ 1129537 w 1243157"/>
              <a:gd name="connsiteY3" fmla="*/ 94946 h 966015"/>
              <a:gd name="connsiteX4" fmla="*/ 1208177 w 1243157"/>
              <a:gd name="connsiteY4" fmla="*/ 651870 h 966015"/>
              <a:gd name="connsiteX5" fmla="*/ 683353 w 1243157"/>
              <a:gd name="connsiteY5" fmla="*/ 961567 h 966015"/>
              <a:gd name="connsiteX6" fmla="*/ 245779 w 1243157"/>
              <a:gd name="connsiteY6" fmla="*/ 797070 h 966015"/>
              <a:gd name="connsiteX0" fmla="*/ 245779 w 1183748"/>
              <a:gd name="connsiteY0" fmla="*/ 797070 h 965144"/>
              <a:gd name="connsiteX1" fmla="*/ 0 w 1183748"/>
              <a:gd name="connsiteY1" fmla="*/ 293262 h 965144"/>
              <a:gd name="connsiteX2" fmla="*/ 512217 w 1183748"/>
              <a:gd name="connsiteY2" fmla="*/ 37190 h 965144"/>
              <a:gd name="connsiteX3" fmla="*/ 1129537 w 1183748"/>
              <a:gd name="connsiteY3" fmla="*/ 94946 h 965144"/>
              <a:gd name="connsiteX4" fmla="*/ 1109894 w 1183748"/>
              <a:gd name="connsiteY4" fmla="*/ 670668 h 965144"/>
              <a:gd name="connsiteX5" fmla="*/ 683353 w 1183748"/>
              <a:gd name="connsiteY5" fmla="*/ 961567 h 965144"/>
              <a:gd name="connsiteX6" fmla="*/ 245779 w 1183748"/>
              <a:gd name="connsiteY6" fmla="*/ 797070 h 96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48" h="965144">
                <a:moveTo>
                  <a:pt x="245779" y="797070"/>
                </a:moveTo>
                <a:cubicBezTo>
                  <a:pt x="131887" y="685686"/>
                  <a:pt x="85168" y="523346"/>
                  <a:pt x="0" y="293262"/>
                </a:cubicBezTo>
                <a:cubicBezTo>
                  <a:pt x="104140" y="190815"/>
                  <a:pt x="323961" y="70243"/>
                  <a:pt x="512217" y="37190"/>
                </a:cubicBezTo>
                <a:cubicBezTo>
                  <a:pt x="700473" y="4137"/>
                  <a:pt x="981370" y="-48141"/>
                  <a:pt x="1129537" y="94946"/>
                </a:cubicBezTo>
                <a:cubicBezTo>
                  <a:pt x="1216744" y="197393"/>
                  <a:pt x="1190328" y="543668"/>
                  <a:pt x="1109894" y="670668"/>
                </a:cubicBezTo>
                <a:cubicBezTo>
                  <a:pt x="1029460" y="797668"/>
                  <a:pt x="827372" y="940500"/>
                  <a:pt x="683353" y="961567"/>
                </a:cubicBezTo>
                <a:cubicBezTo>
                  <a:pt x="539334" y="982634"/>
                  <a:pt x="359671" y="908454"/>
                  <a:pt x="245779" y="79707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F7578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C52F71D5-A31A-B47E-66F4-07ECAAD9BA52}"/>
              </a:ext>
            </a:extLst>
          </p:cNvPr>
          <p:cNvSpPr/>
          <p:nvPr/>
        </p:nvSpPr>
        <p:spPr>
          <a:xfrm rot="9861940" flipV="1">
            <a:off x="138635" y="5218340"/>
            <a:ext cx="1292799" cy="1206328"/>
          </a:xfrm>
          <a:custGeom>
            <a:avLst/>
            <a:gdLst>
              <a:gd name="connsiteX0" fmla="*/ 0 w 1148080"/>
              <a:gd name="connsiteY0" fmla="*/ 492760 h 985520"/>
              <a:gd name="connsiteX1" fmla="*/ 574040 w 1148080"/>
              <a:gd name="connsiteY1" fmla="*/ 0 h 985520"/>
              <a:gd name="connsiteX2" fmla="*/ 1148080 w 1148080"/>
              <a:gd name="connsiteY2" fmla="*/ 492760 h 985520"/>
              <a:gd name="connsiteX3" fmla="*/ 574040 w 1148080"/>
              <a:gd name="connsiteY3" fmla="*/ 985520 h 985520"/>
              <a:gd name="connsiteX4" fmla="*/ 0 w 1148080"/>
              <a:gd name="connsiteY4" fmla="*/ 492760 h 985520"/>
              <a:gd name="connsiteX0" fmla="*/ 197 w 1148277"/>
              <a:gd name="connsiteY0" fmla="*/ 614680 h 1107440"/>
              <a:gd name="connsiteX1" fmla="*/ 625037 w 1148277"/>
              <a:gd name="connsiteY1" fmla="*/ 0 h 1107440"/>
              <a:gd name="connsiteX2" fmla="*/ 1148277 w 1148277"/>
              <a:gd name="connsiteY2" fmla="*/ 614680 h 1107440"/>
              <a:gd name="connsiteX3" fmla="*/ 574237 w 1148277"/>
              <a:gd name="connsiteY3" fmla="*/ 1107440 h 1107440"/>
              <a:gd name="connsiteX4" fmla="*/ 197 w 1148277"/>
              <a:gd name="connsiteY4" fmla="*/ 614680 h 1107440"/>
              <a:gd name="connsiteX0" fmla="*/ 197 w 1148277"/>
              <a:gd name="connsiteY0" fmla="*/ 614894 h 1107654"/>
              <a:gd name="connsiteX1" fmla="*/ 625037 w 1148277"/>
              <a:gd name="connsiteY1" fmla="*/ 214 h 1107654"/>
              <a:gd name="connsiteX2" fmla="*/ 1148277 w 1148277"/>
              <a:gd name="connsiteY2" fmla="*/ 614894 h 1107654"/>
              <a:gd name="connsiteX3" fmla="*/ 574237 w 1148277"/>
              <a:gd name="connsiteY3" fmla="*/ 1107654 h 1107654"/>
              <a:gd name="connsiteX4" fmla="*/ 197 w 1148277"/>
              <a:gd name="connsiteY4" fmla="*/ 614894 h 1107654"/>
              <a:gd name="connsiteX0" fmla="*/ 100831 w 1248911"/>
              <a:gd name="connsiteY0" fmla="*/ 617469 h 1110229"/>
              <a:gd name="connsiteX1" fmla="*/ 60192 w 1248911"/>
              <a:gd name="connsiteY1" fmla="*/ 399029 h 1110229"/>
              <a:gd name="connsiteX2" fmla="*/ 725671 w 1248911"/>
              <a:gd name="connsiteY2" fmla="*/ 2789 h 1110229"/>
              <a:gd name="connsiteX3" fmla="*/ 1248911 w 1248911"/>
              <a:gd name="connsiteY3" fmla="*/ 617469 h 1110229"/>
              <a:gd name="connsiteX4" fmla="*/ 674871 w 1248911"/>
              <a:gd name="connsiteY4" fmla="*/ 1110229 h 1110229"/>
              <a:gd name="connsiteX5" fmla="*/ 100831 w 1248911"/>
              <a:gd name="connsiteY5" fmla="*/ 617469 h 1110229"/>
              <a:gd name="connsiteX0" fmla="*/ 100831 w 1248911"/>
              <a:gd name="connsiteY0" fmla="*/ 708909 h 1110792"/>
              <a:gd name="connsiteX1" fmla="*/ 60192 w 1248911"/>
              <a:gd name="connsiteY1" fmla="*/ 399029 h 1110792"/>
              <a:gd name="connsiteX2" fmla="*/ 725671 w 1248911"/>
              <a:gd name="connsiteY2" fmla="*/ 2789 h 1110792"/>
              <a:gd name="connsiteX3" fmla="*/ 1248911 w 1248911"/>
              <a:gd name="connsiteY3" fmla="*/ 617469 h 1110792"/>
              <a:gd name="connsiteX4" fmla="*/ 674871 w 1248911"/>
              <a:gd name="connsiteY4" fmla="*/ 1110229 h 1110792"/>
              <a:gd name="connsiteX5" fmla="*/ 100831 w 1248911"/>
              <a:gd name="connsiteY5" fmla="*/ 708909 h 1110792"/>
              <a:gd name="connsiteX0" fmla="*/ 100831 w 1283308"/>
              <a:gd name="connsiteY0" fmla="*/ 711020 h 1112903"/>
              <a:gd name="connsiteX1" fmla="*/ 60192 w 1283308"/>
              <a:gd name="connsiteY1" fmla="*/ 401140 h 1112903"/>
              <a:gd name="connsiteX2" fmla="*/ 725671 w 1283308"/>
              <a:gd name="connsiteY2" fmla="*/ 4900 h 1112903"/>
              <a:gd name="connsiteX3" fmla="*/ 1167632 w 1283308"/>
              <a:gd name="connsiteY3" fmla="*/ 208100 h 1112903"/>
              <a:gd name="connsiteX4" fmla="*/ 1248911 w 1283308"/>
              <a:gd name="connsiteY4" fmla="*/ 619580 h 1112903"/>
              <a:gd name="connsiteX5" fmla="*/ 674871 w 1283308"/>
              <a:gd name="connsiteY5" fmla="*/ 1112340 h 1112903"/>
              <a:gd name="connsiteX6" fmla="*/ 100831 w 1283308"/>
              <a:gd name="connsiteY6" fmla="*/ 711020 h 1112903"/>
              <a:gd name="connsiteX0" fmla="*/ 100831 w 1283308"/>
              <a:gd name="connsiteY0" fmla="*/ 712526 h 1114409"/>
              <a:gd name="connsiteX1" fmla="*/ 60192 w 1283308"/>
              <a:gd name="connsiteY1" fmla="*/ 402646 h 1114409"/>
              <a:gd name="connsiteX2" fmla="*/ 725671 w 1283308"/>
              <a:gd name="connsiteY2" fmla="*/ 6406 h 1114409"/>
              <a:gd name="connsiteX3" fmla="*/ 1167632 w 1283308"/>
              <a:gd name="connsiteY3" fmla="*/ 209606 h 1114409"/>
              <a:gd name="connsiteX4" fmla="*/ 1248911 w 1283308"/>
              <a:gd name="connsiteY4" fmla="*/ 621086 h 1114409"/>
              <a:gd name="connsiteX5" fmla="*/ 674871 w 1283308"/>
              <a:gd name="connsiteY5" fmla="*/ 1113846 h 1114409"/>
              <a:gd name="connsiteX6" fmla="*/ 100831 w 1283308"/>
              <a:gd name="connsiteY6" fmla="*/ 712526 h 1114409"/>
              <a:gd name="connsiteX0" fmla="*/ 100831 w 1283308"/>
              <a:gd name="connsiteY0" fmla="*/ 712526 h 1114409"/>
              <a:gd name="connsiteX1" fmla="*/ 60192 w 1283308"/>
              <a:gd name="connsiteY1" fmla="*/ 402646 h 1114409"/>
              <a:gd name="connsiteX2" fmla="*/ 552951 w 1283308"/>
              <a:gd name="connsiteY2" fmla="*/ 6406 h 1114409"/>
              <a:gd name="connsiteX3" fmla="*/ 1167632 w 1283308"/>
              <a:gd name="connsiteY3" fmla="*/ 209606 h 1114409"/>
              <a:gd name="connsiteX4" fmla="*/ 1248911 w 1283308"/>
              <a:gd name="connsiteY4" fmla="*/ 621086 h 1114409"/>
              <a:gd name="connsiteX5" fmla="*/ 674871 w 1283308"/>
              <a:gd name="connsiteY5" fmla="*/ 1113846 h 1114409"/>
              <a:gd name="connsiteX6" fmla="*/ 100831 w 1283308"/>
              <a:gd name="connsiteY6" fmla="*/ 712526 h 1114409"/>
              <a:gd name="connsiteX0" fmla="*/ 100831 w 1283308"/>
              <a:gd name="connsiteY0" fmla="*/ 719239 h 1121122"/>
              <a:gd name="connsiteX1" fmla="*/ 60192 w 1283308"/>
              <a:gd name="connsiteY1" fmla="*/ 409359 h 1121122"/>
              <a:gd name="connsiteX2" fmla="*/ 552951 w 1283308"/>
              <a:gd name="connsiteY2" fmla="*/ 13119 h 1121122"/>
              <a:gd name="connsiteX3" fmla="*/ 1167632 w 1283308"/>
              <a:gd name="connsiteY3" fmla="*/ 216319 h 1121122"/>
              <a:gd name="connsiteX4" fmla="*/ 1248911 w 1283308"/>
              <a:gd name="connsiteY4" fmla="*/ 627799 h 1121122"/>
              <a:gd name="connsiteX5" fmla="*/ 674871 w 1283308"/>
              <a:gd name="connsiteY5" fmla="*/ 1120559 h 1121122"/>
              <a:gd name="connsiteX6" fmla="*/ 100831 w 1283308"/>
              <a:gd name="connsiteY6" fmla="*/ 719239 h 1121122"/>
              <a:gd name="connsiteX0" fmla="*/ 102835 w 1285312"/>
              <a:gd name="connsiteY0" fmla="*/ 719239 h 1019734"/>
              <a:gd name="connsiteX1" fmla="*/ 62196 w 1285312"/>
              <a:gd name="connsiteY1" fmla="*/ 409359 h 1019734"/>
              <a:gd name="connsiteX2" fmla="*/ 554955 w 1285312"/>
              <a:gd name="connsiteY2" fmla="*/ 13119 h 1019734"/>
              <a:gd name="connsiteX3" fmla="*/ 1169636 w 1285312"/>
              <a:gd name="connsiteY3" fmla="*/ 216319 h 1019734"/>
              <a:gd name="connsiteX4" fmla="*/ 1250915 w 1285312"/>
              <a:gd name="connsiteY4" fmla="*/ 627799 h 1019734"/>
              <a:gd name="connsiteX5" fmla="*/ 717515 w 1285312"/>
              <a:gd name="connsiteY5" fmla="*/ 1018959 h 1019734"/>
              <a:gd name="connsiteX6" fmla="*/ 102835 w 1285312"/>
              <a:gd name="connsiteY6" fmla="*/ 719239 h 1019734"/>
              <a:gd name="connsiteX0" fmla="*/ 102835 w 1285312"/>
              <a:gd name="connsiteY0" fmla="*/ 719239 h 1020528"/>
              <a:gd name="connsiteX1" fmla="*/ 62196 w 1285312"/>
              <a:gd name="connsiteY1" fmla="*/ 409359 h 1020528"/>
              <a:gd name="connsiteX2" fmla="*/ 554955 w 1285312"/>
              <a:gd name="connsiteY2" fmla="*/ 13119 h 1020528"/>
              <a:gd name="connsiteX3" fmla="*/ 1169636 w 1285312"/>
              <a:gd name="connsiteY3" fmla="*/ 216319 h 1020528"/>
              <a:gd name="connsiteX4" fmla="*/ 1250915 w 1285312"/>
              <a:gd name="connsiteY4" fmla="*/ 627799 h 1020528"/>
              <a:gd name="connsiteX5" fmla="*/ 717515 w 1285312"/>
              <a:gd name="connsiteY5" fmla="*/ 1018959 h 1020528"/>
              <a:gd name="connsiteX6" fmla="*/ 102835 w 1285312"/>
              <a:gd name="connsiteY6" fmla="*/ 719239 h 1020528"/>
              <a:gd name="connsiteX0" fmla="*/ 116502 w 1298979"/>
              <a:gd name="connsiteY0" fmla="*/ 706870 h 1008159"/>
              <a:gd name="connsiteX1" fmla="*/ 56405 w 1298979"/>
              <a:gd name="connsiteY1" fmla="*/ 256822 h 1008159"/>
              <a:gd name="connsiteX2" fmla="*/ 568622 w 1298979"/>
              <a:gd name="connsiteY2" fmla="*/ 750 h 1008159"/>
              <a:gd name="connsiteX3" fmla="*/ 1183303 w 1298979"/>
              <a:gd name="connsiteY3" fmla="*/ 203950 h 1008159"/>
              <a:gd name="connsiteX4" fmla="*/ 1264582 w 1298979"/>
              <a:gd name="connsiteY4" fmla="*/ 615430 h 1008159"/>
              <a:gd name="connsiteX5" fmla="*/ 731182 w 1298979"/>
              <a:gd name="connsiteY5" fmla="*/ 1006590 h 1008159"/>
              <a:gd name="connsiteX6" fmla="*/ 116502 w 1298979"/>
              <a:gd name="connsiteY6" fmla="*/ 706870 h 1008159"/>
              <a:gd name="connsiteX0" fmla="*/ 60097 w 1242574"/>
              <a:gd name="connsiteY0" fmla="*/ 706870 h 1008159"/>
              <a:gd name="connsiteX1" fmla="*/ 0 w 1242574"/>
              <a:gd name="connsiteY1" fmla="*/ 256822 h 1008159"/>
              <a:gd name="connsiteX2" fmla="*/ 512217 w 1242574"/>
              <a:gd name="connsiteY2" fmla="*/ 750 h 1008159"/>
              <a:gd name="connsiteX3" fmla="*/ 1126898 w 1242574"/>
              <a:gd name="connsiteY3" fmla="*/ 203950 h 1008159"/>
              <a:gd name="connsiteX4" fmla="*/ 1208177 w 1242574"/>
              <a:gd name="connsiteY4" fmla="*/ 615430 h 1008159"/>
              <a:gd name="connsiteX5" fmla="*/ 674777 w 1242574"/>
              <a:gd name="connsiteY5" fmla="*/ 1006590 h 1008159"/>
              <a:gd name="connsiteX6" fmla="*/ 60097 w 1242574"/>
              <a:gd name="connsiteY6" fmla="*/ 706870 h 1008159"/>
              <a:gd name="connsiteX0" fmla="*/ 245779 w 1242574"/>
              <a:gd name="connsiteY0" fmla="*/ 760630 h 1009256"/>
              <a:gd name="connsiteX1" fmla="*/ 0 w 1242574"/>
              <a:gd name="connsiteY1" fmla="*/ 256822 h 1009256"/>
              <a:gd name="connsiteX2" fmla="*/ 512217 w 1242574"/>
              <a:gd name="connsiteY2" fmla="*/ 750 h 1009256"/>
              <a:gd name="connsiteX3" fmla="*/ 1126898 w 1242574"/>
              <a:gd name="connsiteY3" fmla="*/ 203950 h 1009256"/>
              <a:gd name="connsiteX4" fmla="*/ 1208177 w 1242574"/>
              <a:gd name="connsiteY4" fmla="*/ 615430 h 1009256"/>
              <a:gd name="connsiteX5" fmla="*/ 674777 w 1242574"/>
              <a:gd name="connsiteY5" fmla="*/ 1006590 h 1009256"/>
              <a:gd name="connsiteX6" fmla="*/ 245779 w 1242574"/>
              <a:gd name="connsiteY6" fmla="*/ 760630 h 1009256"/>
              <a:gd name="connsiteX0" fmla="*/ 245779 w 1242574"/>
              <a:gd name="connsiteY0" fmla="*/ 760630 h 929575"/>
              <a:gd name="connsiteX1" fmla="*/ 0 w 1242574"/>
              <a:gd name="connsiteY1" fmla="*/ 256822 h 929575"/>
              <a:gd name="connsiteX2" fmla="*/ 512217 w 1242574"/>
              <a:gd name="connsiteY2" fmla="*/ 750 h 929575"/>
              <a:gd name="connsiteX3" fmla="*/ 1126898 w 1242574"/>
              <a:gd name="connsiteY3" fmla="*/ 203950 h 929575"/>
              <a:gd name="connsiteX4" fmla="*/ 1208177 w 1242574"/>
              <a:gd name="connsiteY4" fmla="*/ 615430 h 929575"/>
              <a:gd name="connsiteX5" fmla="*/ 683353 w 1242574"/>
              <a:gd name="connsiteY5" fmla="*/ 925127 h 929575"/>
              <a:gd name="connsiteX6" fmla="*/ 245779 w 1242574"/>
              <a:gd name="connsiteY6" fmla="*/ 760630 h 929575"/>
              <a:gd name="connsiteX0" fmla="*/ 245779 w 1243157"/>
              <a:gd name="connsiteY0" fmla="*/ 797070 h 966015"/>
              <a:gd name="connsiteX1" fmla="*/ 0 w 1243157"/>
              <a:gd name="connsiteY1" fmla="*/ 293262 h 966015"/>
              <a:gd name="connsiteX2" fmla="*/ 512217 w 1243157"/>
              <a:gd name="connsiteY2" fmla="*/ 37190 h 966015"/>
              <a:gd name="connsiteX3" fmla="*/ 1129537 w 1243157"/>
              <a:gd name="connsiteY3" fmla="*/ 94946 h 966015"/>
              <a:gd name="connsiteX4" fmla="*/ 1208177 w 1243157"/>
              <a:gd name="connsiteY4" fmla="*/ 651870 h 966015"/>
              <a:gd name="connsiteX5" fmla="*/ 683353 w 1243157"/>
              <a:gd name="connsiteY5" fmla="*/ 961567 h 966015"/>
              <a:gd name="connsiteX6" fmla="*/ 245779 w 1243157"/>
              <a:gd name="connsiteY6" fmla="*/ 797070 h 966015"/>
              <a:gd name="connsiteX0" fmla="*/ 245779 w 1183748"/>
              <a:gd name="connsiteY0" fmla="*/ 797070 h 965144"/>
              <a:gd name="connsiteX1" fmla="*/ 0 w 1183748"/>
              <a:gd name="connsiteY1" fmla="*/ 293262 h 965144"/>
              <a:gd name="connsiteX2" fmla="*/ 512217 w 1183748"/>
              <a:gd name="connsiteY2" fmla="*/ 37190 h 965144"/>
              <a:gd name="connsiteX3" fmla="*/ 1129537 w 1183748"/>
              <a:gd name="connsiteY3" fmla="*/ 94946 h 965144"/>
              <a:gd name="connsiteX4" fmla="*/ 1109894 w 1183748"/>
              <a:gd name="connsiteY4" fmla="*/ 670668 h 965144"/>
              <a:gd name="connsiteX5" fmla="*/ 683353 w 1183748"/>
              <a:gd name="connsiteY5" fmla="*/ 961567 h 965144"/>
              <a:gd name="connsiteX6" fmla="*/ 245779 w 1183748"/>
              <a:gd name="connsiteY6" fmla="*/ 797070 h 965144"/>
              <a:gd name="connsiteX0" fmla="*/ 245779 w 1183748"/>
              <a:gd name="connsiteY0" fmla="*/ 858421 h 1026495"/>
              <a:gd name="connsiteX1" fmla="*/ 0 w 1183748"/>
              <a:gd name="connsiteY1" fmla="*/ 354613 h 1026495"/>
              <a:gd name="connsiteX2" fmla="*/ 506499 w 1183748"/>
              <a:gd name="connsiteY2" fmla="*/ 11559 h 1026495"/>
              <a:gd name="connsiteX3" fmla="*/ 1129537 w 1183748"/>
              <a:gd name="connsiteY3" fmla="*/ 156297 h 1026495"/>
              <a:gd name="connsiteX4" fmla="*/ 1109894 w 1183748"/>
              <a:gd name="connsiteY4" fmla="*/ 732019 h 1026495"/>
              <a:gd name="connsiteX5" fmla="*/ 683353 w 1183748"/>
              <a:gd name="connsiteY5" fmla="*/ 1022918 h 1026495"/>
              <a:gd name="connsiteX6" fmla="*/ 245779 w 1183748"/>
              <a:gd name="connsiteY6" fmla="*/ 858421 h 1026495"/>
              <a:gd name="connsiteX0" fmla="*/ 137517 w 1075486"/>
              <a:gd name="connsiteY0" fmla="*/ 859591 h 1027568"/>
              <a:gd name="connsiteX1" fmla="*/ 0 w 1075486"/>
              <a:gd name="connsiteY1" fmla="*/ 372926 h 1027568"/>
              <a:gd name="connsiteX2" fmla="*/ 398237 w 1075486"/>
              <a:gd name="connsiteY2" fmla="*/ 12729 h 1027568"/>
              <a:gd name="connsiteX3" fmla="*/ 1021275 w 1075486"/>
              <a:gd name="connsiteY3" fmla="*/ 157467 h 1027568"/>
              <a:gd name="connsiteX4" fmla="*/ 1001632 w 1075486"/>
              <a:gd name="connsiteY4" fmla="*/ 733189 h 1027568"/>
              <a:gd name="connsiteX5" fmla="*/ 575091 w 1075486"/>
              <a:gd name="connsiteY5" fmla="*/ 1024088 h 1027568"/>
              <a:gd name="connsiteX6" fmla="*/ 137517 w 1075486"/>
              <a:gd name="connsiteY6" fmla="*/ 859591 h 1027568"/>
              <a:gd name="connsiteX0" fmla="*/ 137517 w 1075486"/>
              <a:gd name="connsiteY0" fmla="*/ 859591 h 1113070"/>
              <a:gd name="connsiteX1" fmla="*/ 0 w 1075486"/>
              <a:gd name="connsiteY1" fmla="*/ 372926 h 1113070"/>
              <a:gd name="connsiteX2" fmla="*/ 398237 w 1075486"/>
              <a:gd name="connsiteY2" fmla="*/ 12729 h 1113070"/>
              <a:gd name="connsiteX3" fmla="*/ 1021275 w 1075486"/>
              <a:gd name="connsiteY3" fmla="*/ 157467 h 1113070"/>
              <a:gd name="connsiteX4" fmla="*/ 1001632 w 1075486"/>
              <a:gd name="connsiteY4" fmla="*/ 733189 h 1113070"/>
              <a:gd name="connsiteX5" fmla="*/ 580807 w 1075486"/>
              <a:gd name="connsiteY5" fmla="*/ 1111070 h 1113070"/>
              <a:gd name="connsiteX6" fmla="*/ 137517 w 1075486"/>
              <a:gd name="connsiteY6" fmla="*/ 859591 h 1113070"/>
              <a:gd name="connsiteX0" fmla="*/ 186540 w 1075486"/>
              <a:gd name="connsiteY0" fmla="*/ 881017 h 1114068"/>
              <a:gd name="connsiteX1" fmla="*/ 0 w 1075486"/>
              <a:gd name="connsiteY1" fmla="*/ 372926 h 1114068"/>
              <a:gd name="connsiteX2" fmla="*/ 398237 w 1075486"/>
              <a:gd name="connsiteY2" fmla="*/ 12729 h 1114068"/>
              <a:gd name="connsiteX3" fmla="*/ 1021275 w 1075486"/>
              <a:gd name="connsiteY3" fmla="*/ 157467 h 1114068"/>
              <a:gd name="connsiteX4" fmla="*/ 1001632 w 1075486"/>
              <a:gd name="connsiteY4" fmla="*/ 733189 h 1114068"/>
              <a:gd name="connsiteX5" fmla="*/ 580807 w 1075486"/>
              <a:gd name="connsiteY5" fmla="*/ 1111070 h 1114068"/>
              <a:gd name="connsiteX6" fmla="*/ 186540 w 1075486"/>
              <a:gd name="connsiteY6" fmla="*/ 881017 h 1114068"/>
              <a:gd name="connsiteX0" fmla="*/ 186540 w 1058608"/>
              <a:gd name="connsiteY0" fmla="*/ 881017 h 1112422"/>
              <a:gd name="connsiteX1" fmla="*/ 0 w 1058608"/>
              <a:gd name="connsiteY1" fmla="*/ 372926 h 1112422"/>
              <a:gd name="connsiteX2" fmla="*/ 398237 w 1058608"/>
              <a:gd name="connsiteY2" fmla="*/ 12729 h 1112422"/>
              <a:gd name="connsiteX3" fmla="*/ 1021275 w 1058608"/>
              <a:gd name="connsiteY3" fmla="*/ 157467 h 1112422"/>
              <a:gd name="connsiteX4" fmla="*/ 945661 w 1058608"/>
              <a:gd name="connsiteY4" fmla="*/ 787176 h 1112422"/>
              <a:gd name="connsiteX5" fmla="*/ 580807 w 1058608"/>
              <a:gd name="connsiteY5" fmla="*/ 1111070 h 1112422"/>
              <a:gd name="connsiteX6" fmla="*/ 186540 w 1058608"/>
              <a:gd name="connsiteY6" fmla="*/ 881017 h 1112422"/>
              <a:gd name="connsiteX0" fmla="*/ 186540 w 1133333"/>
              <a:gd name="connsiteY0" fmla="*/ 872141 h 1103546"/>
              <a:gd name="connsiteX1" fmla="*/ 0 w 1133333"/>
              <a:gd name="connsiteY1" fmla="*/ 364050 h 1103546"/>
              <a:gd name="connsiteX2" fmla="*/ 398237 w 1133333"/>
              <a:gd name="connsiteY2" fmla="*/ 3853 h 1103546"/>
              <a:gd name="connsiteX3" fmla="*/ 1109109 w 1133333"/>
              <a:gd name="connsiteY3" fmla="*/ 217151 h 1103546"/>
              <a:gd name="connsiteX4" fmla="*/ 945661 w 1133333"/>
              <a:gd name="connsiteY4" fmla="*/ 778300 h 1103546"/>
              <a:gd name="connsiteX5" fmla="*/ 580807 w 1133333"/>
              <a:gd name="connsiteY5" fmla="*/ 1102194 h 1103546"/>
              <a:gd name="connsiteX6" fmla="*/ 186540 w 1133333"/>
              <a:gd name="connsiteY6" fmla="*/ 872141 h 1103546"/>
              <a:gd name="connsiteX0" fmla="*/ 186540 w 1133333"/>
              <a:gd name="connsiteY0" fmla="*/ 877759 h 1109164"/>
              <a:gd name="connsiteX1" fmla="*/ 0 w 1133333"/>
              <a:gd name="connsiteY1" fmla="*/ 369668 h 1109164"/>
              <a:gd name="connsiteX2" fmla="*/ 398237 w 1133333"/>
              <a:gd name="connsiteY2" fmla="*/ 9471 h 1109164"/>
              <a:gd name="connsiteX3" fmla="*/ 1109109 w 1133333"/>
              <a:gd name="connsiteY3" fmla="*/ 222769 h 1109164"/>
              <a:gd name="connsiteX4" fmla="*/ 945661 w 1133333"/>
              <a:gd name="connsiteY4" fmla="*/ 783918 h 1109164"/>
              <a:gd name="connsiteX5" fmla="*/ 580807 w 1133333"/>
              <a:gd name="connsiteY5" fmla="*/ 1107812 h 1109164"/>
              <a:gd name="connsiteX6" fmla="*/ 186540 w 1133333"/>
              <a:gd name="connsiteY6" fmla="*/ 877759 h 11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333" h="1109164">
                <a:moveTo>
                  <a:pt x="186540" y="877759"/>
                </a:moveTo>
                <a:cubicBezTo>
                  <a:pt x="89739" y="754735"/>
                  <a:pt x="85168" y="599752"/>
                  <a:pt x="0" y="369668"/>
                </a:cubicBezTo>
                <a:cubicBezTo>
                  <a:pt x="104140" y="267221"/>
                  <a:pt x="213386" y="33954"/>
                  <a:pt x="398237" y="9471"/>
                </a:cubicBezTo>
                <a:cubicBezTo>
                  <a:pt x="583088" y="-15012"/>
                  <a:pt x="955224" y="-7300"/>
                  <a:pt x="1109109" y="222769"/>
                </a:cubicBezTo>
                <a:cubicBezTo>
                  <a:pt x="1196316" y="325216"/>
                  <a:pt x="1026095" y="656918"/>
                  <a:pt x="945661" y="783918"/>
                </a:cubicBezTo>
                <a:cubicBezTo>
                  <a:pt x="865227" y="910918"/>
                  <a:pt x="707327" y="1092172"/>
                  <a:pt x="580807" y="1107812"/>
                </a:cubicBezTo>
                <a:cubicBezTo>
                  <a:pt x="454287" y="1123452"/>
                  <a:pt x="283341" y="1000783"/>
                  <a:pt x="186540" y="87775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F7578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D77F46C-33BB-C97E-427C-584B00CC4911}"/>
              </a:ext>
            </a:extLst>
          </p:cNvPr>
          <p:cNvSpPr/>
          <p:nvPr/>
        </p:nvSpPr>
        <p:spPr>
          <a:xfrm>
            <a:off x="264160" y="81280"/>
            <a:ext cx="2052320" cy="54864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809FB4-0D2A-3890-9E07-1F9DAEB836B1}"/>
              </a:ext>
            </a:extLst>
          </p:cNvPr>
          <p:cNvSpPr/>
          <p:nvPr/>
        </p:nvSpPr>
        <p:spPr>
          <a:xfrm>
            <a:off x="264160" y="81280"/>
            <a:ext cx="4728754" cy="54864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814527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6667" y="260589"/>
            <a:ext cx="11297265" cy="6272980"/>
          </a:xfrm>
          <a:prstGeom prst="round2DiagRect">
            <a:avLst/>
          </a:prstGeom>
          <a:solidFill>
            <a:sysClr val="window" lastClr="FFFFFF">
              <a:alpha val="7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19232" y="5161282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B72838-376C-015F-272E-178DFCBC7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121894" y="51097"/>
            <a:ext cx="7562279" cy="1422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2AA498-9E83-2B6A-B66B-631F1463220D}"/>
              </a:ext>
            </a:extLst>
          </p:cNvPr>
          <p:cNvSpPr txBox="1"/>
          <p:nvPr/>
        </p:nvSpPr>
        <p:spPr>
          <a:xfrm>
            <a:off x="2528835" y="260589"/>
            <a:ext cx="6787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54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54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54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38840B8-2BD3-37C0-7A09-1289C20B5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85406" y="86338"/>
            <a:ext cx="1778659" cy="16719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764456F-7E71-76D1-58DF-18DC923ED834}"/>
              </a:ext>
            </a:extLst>
          </p:cNvPr>
          <p:cNvGrpSpPr/>
          <p:nvPr/>
        </p:nvGrpSpPr>
        <p:grpSpPr>
          <a:xfrm>
            <a:off x="772160" y="2276773"/>
            <a:ext cx="2708952" cy="1339243"/>
            <a:chOff x="1452880" y="2510453"/>
            <a:chExt cx="2708952" cy="1339243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6BB59060-4CB6-9112-61A6-2D875758C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1452880" y="2510453"/>
              <a:ext cx="2708952" cy="13392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F80CDE-F964-FB6B-FAE2-4D1E25767A09}"/>
                </a:ext>
              </a:extLst>
            </p:cNvPr>
            <p:cNvSpPr txBox="1"/>
            <p:nvPr/>
          </p:nvSpPr>
          <p:spPr>
            <a:xfrm>
              <a:off x="2090928" y="2735019"/>
              <a:ext cx="1673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4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endPara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0BDDD-24E5-5ED0-2772-C591EE17D6F2}"/>
              </a:ext>
            </a:extLst>
          </p:cNvPr>
          <p:cNvGrpSpPr/>
          <p:nvPr/>
        </p:nvGrpSpPr>
        <p:grpSpPr>
          <a:xfrm>
            <a:off x="4307840" y="2205653"/>
            <a:ext cx="2905760" cy="1339243"/>
            <a:chOff x="1452880" y="2510453"/>
            <a:chExt cx="2737416" cy="1339243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2BE616F8-1441-D6F4-1737-6039018E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1452880" y="2510453"/>
              <a:ext cx="2708952" cy="13392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98C978-3D18-5375-2D40-85CA713C63D3}"/>
                </a:ext>
              </a:extLst>
            </p:cNvPr>
            <p:cNvSpPr txBox="1"/>
            <p:nvPr/>
          </p:nvSpPr>
          <p:spPr>
            <a:xfrm>
              <a:off x="1623568" y="2704539"/>
              <a:ext cx="25667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4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màng</a:t>
              </a:r>
              <a:endPara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DBDA95-B7BE-DA95-6018-BFDC83F5B030}"/>
              </a:ext>
            </a:extLst>
          </p:cNvPr>
          <p:cNvGrpSpPr/>
          <p:nvPr/>
        </p:nvGrpSpPr>
        <p:grpSpPr>
          <a:xfrm>
            <a:off x="7660640" y="2266613"/>
            <a:ext cx="2875546" cy="1339243"/>
            <a:chOff x="1452880" y="2510453"/>
            <a:chExt cx="2708952" cy="133924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D147ABAC-C7A7-F261-0E19-775E71029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1452880" y="2510453"/>
              <a:ext cx="2708952" cy="133924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197FF8-758B-EF0C-B02F-38063BB29446}"/>
                </a:ext>
              </a:extLst>
            </p:cNvPr>
            <p:cNvSpPr txBox="1"/>
            <p:nvPr/>
          </p:nvSpPr>
          <p:spPr>
            <a:xfrm>
              <a:off x="1948995" y="2735019"/>
              <a:ext cx="2005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endPara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C67286-5F54-6F80-23A5-B29A4ABBA5F5}"/>
              </a:ext>
            </a:extLst>
          </p:cNvPr>
          <p:cNvGrpSpPr/>
          <p:nvPr/>
        </p:nvGrpSpPr>
        <p:grpSpPr>
          <a:xfrm>
            <a:off x="1452880" y="4105573"/>
            <a:ext cx="2875546" cy="1339243"/>
            <a:chOff x="1452880" y="2510453"/>
            <a:chExt cx="2708952" cy="1339243"/>
          </a:xfrm>
        </p:grpSpPr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DDD05236-9584-3B88-C26A-25A9DBC2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1452880" y="2510453"/>
              <a:ext cx="2708952" cy="133924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F23D50-A2D8-13B5-6F6C-2B53E805DE36}"/>
                </a:ext>
              </a:extLst>
            </p:cNvPr>
            <p:cNvSpPr txBox="1"/>
            <p:nvPr/>
          </p:nvSpPr>
          <p:spPr>
            <a:xfrm>
              <a:off x="1959992" y="2714699"/>
              <a:ext cx="17731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4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endPara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7" name="Google Shape;8299;p64">
            <a:extLst>
              <a:ext uri="{FF2B5EF4-FFF2-40B4-BE49-F238E27FC236}">
                <a16:creationId xmlns:a16="http://schemas.microsoft.com/office/drawing/2014/main" id="{F5655B38-BF16-47DE-7E1F-D2F8ACADF7D2}"/>
              </a:ext>
            </a:extLst>
          </p:cNvPr>
          <p:cNvSpPr/>
          <p:nvPr/>
        </p:nvSpPr>
        <p:spPr>
          <a:xfrm>
            <a:off x="5393125" y="3755161"/>
            <a:ext cx="4523035" cy="2020484"/>
          </a:xfrm>
          <a:prstGeom prst="roundRect">
            <a:avLst>
              <a:gd name="adj" fmla="val 1176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4133880" imgH="1676520"/>
        </mc:Choice>
        <mc:Fallback>
          <p:control name="TextBox1" r:id="rId2" imgW="4133880" imgH="1676520">
            <p:pic>
              <p:nvPicPr>
                <p:cNvPr id="38" name="TextBox1">
                  <a:extLst>
                    <a:ext uri="{FF2B5EF4-FFF2-40B4-BE49-F238E27FC236}">
                      <a16:creationId xmlns:a16="http://schemas.microsoft.com/office/drawing/2014/main" id="{EFE684B2-7D7F-8927-10E7-72548B6A1D4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64430" y="3897159"/>
                  <a:ext cx="4138370" cy="167306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7395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6667" y="260589"/>
            <a:ext cx="11297265" cy="6272980"/>
          </a:xfrm>
          <a:prstGeom prst="round2DiagRect">
            <a:avLst/>
          </a:prstGeom>
          <a:solidFill>
            <a:sysClr val="window" lastClr="FFFFFF">
              <a:alpha val="7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9232" y="5161282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B72838-376C-015F-272E-178DFCBC7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21894" y="51097"/>
            <a:ext cx="8929564" cy="1679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2AA498-9E83-2B6A-B66B-631F1463220D}"/>
              </a:ext>
            </a:extLst>
          </p:cNvPr>
          <p:cNvSpPr txBox="1"/>
          <p:nvPr/>
        </p:nvSpPr>
        <p:spPr>
          <a:xfrm>
            <a:off x="2528835" y="260589"/>
            <a:ext cx="8094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38840B8-2BD3-37C0-7A09-1289C20B5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5406" y="86338"/>
            <a:ext cx="1778659" cy="1671940"/>
          </a:xfrm>
          <a:prstGeom prst="rect">
            <a:avLst/>
          </a:prstGeom>
        </p:spPr>
      </p:pic>
      <p:sp>
        <p:nvSpPr>
          <p:cNvPr id="5" name="Round Diagonal Corner Rectangle 2">
            <a:extLst>
              <a:ext uri="{FF2B5EF4-FFF2-40B4-BE49-F238E27FC236}">
                <a16:creationId xmlns:a16="http://schemas.microsoft.com/office/drawing/2014/main" id="{8D1A6880-4E5B-824E-F8F6-BD4903FFB485}"/>
              </a:ext>
            </a:extLst>
          </p:cNvPr>
          <p:cNvSpPr/>
          <p:nvPr/>
        </p:nvSpPr>
        <p:spPr>
          <a:xfrm>
            <a:off x="712705" y="1881993"/>
            <a:ext cx="10200640" cy="1503680"/>
          </a:xfrm>
          <a:prstGeom prst="round2DiagRect">
            <a:avLst/>
          </a:prstGeom>
          <a:solidFill>
            <a:srgbClr val="F75789"/>
          </a:solidFill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840" bIns="243840" rtlCol="0" anchor="ctr"/>
          <a:lstStyle/>
          <a:p>
            <a:pPr marL="40639" marR="40639" defTabSz="121917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gà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trống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gáy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vang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ò ó o,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mọi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sắp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mau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mau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thức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dậy</a:t>
            </a:r>
            <a:r>
              <a:rPr lang="en-US" sz="3733" dirty="0">
                <a:solidFill>
                  <a:srgbClr val="EFFFF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7" name="Google Shape;3995;p35">
            <a:extLst>
              <a:ext uri="{FF2B5EF4-FFF2-40B4-BE49-F238E27FC236}">
                <a16:creationId xmlns:a16="http://schemas.microsoft.com/office/drawing/2014/main" id="{225DCD66-18B7-9FDD-53F7-6A2A349B5926}"/>
              </a:ext>
            </a:extLst>
          </p:cNvPr>
          <p:cNvGrpSpPr/>
          <p:nvPr/>
        </p:nvGrpSpPr>
        <p:grpSpPr>
          <a:xfrm flipH="1">
            <a:off x="0" y="2627597"/>
            <a:ext cx="1069607" cy="1287147"/>
            <a:chOff x="2701910" y="1724448"/>
            <a:chExt cx="802205" cy="965360"/>
          </a:xfrm>
        </p:grpSpPr>
        <p:sp>
          <p:nvSpPr>
            <p:cNvPr id="11" name="Google Shape;3996;p35">
              <a:extLst>
                <a:ext uri="{FF2B5EF4-FFF2-40B4-BE49-F238E27FC236}">
                  <a16:creationId xmlns:a16="http://schemas.microsoft.com/office/drawing/2014/main" id="{0E976219-C30B-64DB-4201-75F29513AC89}"/>
                </a:ext>
              </a:extLst>
            </p:cNvPr>
            <p:cNvSpPr/>
            <p:nvPr/>
          </p:nvSpPr>
          <p:spPr>
            <a:xfrm>
              <a:off x="2761015" y="2453708"/>
              <a:ext cx="743100" cy="236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grpSp>
          <p:nvGrpSpPr>
            <p:cNvPr id="12" name="Google Shape;3997;p35">
              <a:extLst>
                <a:ext uri="{FF2B5EF4-FFF2-40B4-BE49-F238E27FC236}">
                  <a16:creationId xmlns:a16="http://schemas.microsoft.com/office/drawing/2014/main" id="{10C617D6-3E16-BB51-2E95-0EF5616D51AA}"/>
                </a:ext>
              </a:extLst>
            </p:cNvPr>
            <p:cNvGrpSpPr/>
            <p:nvPr/>
          </p:nvGrpSpPr>
          <p:grpSpPr>
            <a:xfrm>
              <a:off x="2701910" y="1724448"/>
              <a:ext cx="768009" cy="869015"/>
              <a:chOff x="2525088" y="3561975"/>
              <a:chExt cx="461350" cy="522025"/>
            </a:xfrm>
          </p:grpSpPr>
          <p:sp>
            <p:nvSpPr>
              <p:cNvPr id="16" name="Google Shape;3998;p35">
                <a:extLst>
                  <a:ext uri="{FF2B5EF4-FFF2-40B4-BE49-F238E27FC236}">
                    <a16:creationId xmlns:a16="http://schemas.microsoft.com/office/drawing/2014/main" id="{674EE954-C0F1-7261-CC4F-7628D9D90F03}"/>
                  </a:ext>
                </a:extLst>
              </p:cNvPr>
              <p:cNvSpPr/>
              <p:nvPr/>
            </p:nvSpPr>
            <p:spPr>
              <a:xfrm>
                <a:off x="2545950" y="3620700"/>
                <a:ext cx="7995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5782" extrusionOk="0">
                    <a:moveTo>
                      <a:pt x="1641" y="0"/>
                    </a:moveTo>
                    <a:cubicBezTo>
                      <a:pt x="1482" y="0"/>
                      <a:pt x="1308" y="70"/>
                      <a:pt x="1152" y="208"/>
                    </a:cubicBezTo>
                    <a:cubicBezTo>
                      <a:pt x="304" y="954"/>
                      <a:pt x="0" y="2281"/>
                      <a:pt x="413" y="3432"/>
                    </a:cubicBezTo>
                    <a:cubicBezTo>
                      <a:pt x="780" y="4450"/>
                      <a:pt x="1639" y="5299"/>
                      <a:pt x="2773" y="5761"/>
                    </a:cubicBezTo>
                    <a:cubicBezTo>
                      <a:pt x="2807" y="5775"/>
                      <a:pt x="2842" y="5782"/>
                      <a:pt x="2878" y="5782"/>
                    </a:cubicBezTo>
                    <a:cubicBezTo>
                      <a:pt x="2986" y="5782"/>
                      <a:pt x="3091" y="5715"/>
                      <a:pt x="3139" y="5607"/>
                    </a:cubicBezTo>
                    <a:cubicBezTo>
                      <a:pt x="3197" y="5465"/>
                      <a:pt x="3128" y="5303"/>
                      <a:pt x="2986" y="5245"/>
                    </a:cubicBezTo>
                    <a:cubicBezTo>
                      <a:pt x="2011" y="4847"/>
                      <a:pt x="1246" y="4100"/>
                      <a:pt x="939" y="3244"/>
                    </a:cubicBezTo>
                    <a:cubicBezTo>
                      <a:pt x="740" y="2690"/>
                      <a:pt x="740" y="2090"/>
                      <a:pt x="912" y="1567"/>
                    </a:cubicBezTo>
                    <a:cubicBezTo>
                      <a:pt x="1315" y="1477"/>
                      <a:pt x="1689" y="1241"/>
                      <a:pt x="1940" y="914"/>
                    </a:cubicBezTo>
                    <a:cubicBezTo>
                      <a:pt x="2151" y="643"/>
                      <a:pt x="2165" y="332"/>
                      <a:pt x="1976" y="138"/>
                    </a:cubicBezTo>
                    <a:cubicBezTo>
                      <a:pt x="1886" y="46"/>
                      <a:pt x="1768" y="0"/>
                      <a:pt x="1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1" name="Google Shape;3999;p35">
                <a:extLst>
                  <a:ext uri="{FF2B5EF4-FFF2-40B4-BE49-F238E27FC236}">
                    <a16:creationId xmlns:a16="http://schemas.microsoft.com/office/drawing/2014/main" id="{9DE466D3-359D-9F14-0914-BFB42E92A220}"/>
                  </a:ext>
                </a:extLst>
              </p:cNvPr>
              <p:cNvSpPr/>
              <p:nvPr/>
            </p:nvSpPr>
            <p:spPr>
              <a:xfrm>
                <a:off x="2677325" y="3919700"/>
                <a:ext cx="636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6572" extrusionOk="0">
                    <a:moveTo>
                      <a:pt x="313" y="1"/>
                    </a:moveTo>
                    <a:cubicBezTo>
                      <a:pt x="300" y="1"/>
                      <a:pt x="287" y="2"/>
                      <a:pt x="273" y="4"/>
                    </a:cubicBezTo>
                    <a:cubicBezTo>
                      <a:pt x="121" y="26"/>
                      <a:pt x="16" y="167"/>
                      <a:pt x="38" y="320"/>
                    </a:cubicBezTo>
                    <a:cubicBezTo>
                      <a:pt x="285" y="2028"/>
                      <a:pt x="894" y="3705"/>
                      <a:pt x="1796" y="5175"/>
                    </a:cubicBezTo>
                    <a:cubicBezTo>
                      <a:pt x="1940" y="5410"/>
                      <a:pt x="1917" y="5481"/>
                      <a:pt x="1914" y="5484"/>
                    </a:cubicBezTo>
                    <a:cubicBezTo>
                      <a:pt x="1896" y="5506"/>
                      <a:pt x="1786" y="5529"/>
                      <a:pt x="1751" y="5538"/>
                    </a:cubicBezTo>
                    <a:lnTo>
                      <a:pt x="226" y="5881"/>
                    </a:lnTo>
                    <a:cubicBezTo>
                      <a:pt x="106" y="5910"/>
                      <a:pt x="18" y="6012"/>
                      <a:pt x="9" y="6134"/>
                    </a:cubicBezTo>
                    <a:cubicBezTo>
                      <a:pt x="1" y="6258"/>
                      <a:pt x="74" y="6371"/>
                      <a:pt x="191" y="6414"/>
                    </a:cubicBezTo>
                    <a:cubicBezTo>
                      <a:pt x="478" y="6521"/>
                      <a:pt x="782" y="6572"/>
                      <a:pt x="1087" y="6572"/>
                    </a:cubicBezTo>
                    <a:cubicBezTo>
                      <a:pt x="1529" y="6572"/>
                      <a:pt x="1971" y="6461"/>
                      <a:pt x="2360" y="6246"/>
                    </a:cubicBezTo>
                    <a:cubicBezTo>
                      <a:pt x="2495" y="6173"/>
                      <a:pt x="2543" y="6004"/>
                      <a:pt x="2468" y="5869"/>
                    </a:cubicBezTo>
                    <a:cubicBezTo>
                      <a:pt x="2447" y="5832"/>
                      <a:pt x="2418" y="5800"/>
                      <a:pt x="2387" y="5778"/>
                    </a:cubicBezTo>
                    <a:cubicBezTo>
                      <a:pt x="2532" y="5549"/>
                      <a:pt x="2494" y="5249"/>
                      <a:pt x="2269" y="4884"/>
                    </a:cubicBezTo>
                    <a:cubicBezTo>
                      <a:pt x="1407" y="3478"/>
                      <a:pt x="824" y="1873"/>
                      <a:pt x="589" y="239"/>
                    </a:cubicBezTo>
                    <a:cubicBezTo>
                      <a:pt x="569" y="101"/>
                      <a:pt x="449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2" name="Google Shape;4000;p35">
                <a:extLst>
                  <a:ext uri="{FF2B5EF4-FFF2-40B4-BE49-F238E27FC236}">
                    <a16:creationId xmlns:a16="http://schemas.microsoft.com/office/drawing/2014/main" id="{26B48389-33EC-FFEF-AE5B-A7B0E182B08E}"/>
                  </a:ext>
                </a:extLst>
              </p:cNvPr>
              <p:cNvSpPr/>
              <p:nvPr/>
            </p:nvSpPr>
            <p:spPr>
              <a:xfrm>
                <a:off x="2793950" y="3894225"/>
                <a:ext cx="105500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7534" extrusionOk="0">
                    <a:moveTo>
                      <a:pt x="310" y="1"/>
                    </a:moveTo>
                    <a:cubicBezTo>
                      <a:pt x="285" y="1"/>
                      <a:pt x="260" y="4"/>
                      <a:pt x="235" y="11"/>
                    </a:cubicBezTo>
                    <a:cubicBezTo>
                      <a:pt x="86" y="54"/>
                      <a:pt x="0" y="207"/>
                      <a:pt x="43" y="355"/>
                    </a:cubicBezTo>
                    <a:cubicBezTo>
                      <a:pt x="509" y="1983"/>
                      <a:pt x="990" y="3669"/>
                      <a:pt x="1975" y="5118"/>
                    </a:cubicBezTo>
                    <a:cubicBezTo>
                      <a:pt x="2096" y="5295"/>
                      <a:pt x="2225" y="5469"/>
                      <a:pt x="2348" y="5638"/>
                    </a:cubicBezTo>
                    <a:cubicBezTo>
                      <a:pt x="2679" y="6085"/>
                      <a:pt x="2992" y="6507"/>
                      <a:pt x="3172" y="6993"/>
                    </a:cubicBezTo>
                    <a:lnTo>
                      <a:pt x="3182" y="7018"/>
                    </a:lnTo>
                    <a:cubicBezTo>
                      <a:pt x="3221" y="7128"/>
                      <a:pt x="3270" y="7264"/>
                      <a:pt x="3384" y="7376"/>
                    </a:cubicBezTo>
                    <a:cubicBezTo>
                      <a:pt x="3489" y="7480"/>
                      <a:pt x="3625" y="7534"/>
                      <a:pt x="3757" y="7534"/>
                    </a:cubicBezTo>
                    <a:cubicBezTo>
                      <a:pt x="3865" y="7534"/>
                      <a:pt x="3972" y="7498"/>
                      <a:pt x="4057" y="7426"/>
                    </a:cubicBezTo>
                    <a:cubicBezTo>
                      <a:pt x="4145" y="7348"/>
                      <a:pt x="4199" y="7237"/>
                      <a:pt x="4206" y="7116"/>
                    </a:cubicBezTo>
                    <a:cubicBezTo>
                      <a:pt x="4219" y="6880"/>
                      <a:pt x="4051" y="6670"/>
                      <a:pt x="3979" y="6591"/>
                    </a:cubicBezTo>
                    <a:lnTo>
                      <a:pt x="3159" y="5696"/>
                    </a:lnTo>
                    <a:cubicBezTo>
                      <a:pt x="3121" y="5653"/>
                      <a:pt x="3071" y="5625"/>
                      <a:pt x="3020" y="5612"/>
                    </a:cubicBezTo>
                    <a:cubicBezTo>
                      <a:pt x="2946" y="5511"/>
                      <a:pt x="2872" y="5410"/>
                      <a:pt x="2799" y="5309"/>
                    </a:cubicBezTo>
                    <a:cubicBezTo>
                      <a:pt x="2675" y="5143"/>
                      <a:pt x="2551" y="4973"/>
                      <a:pt x="2436" y="4805"/>
                    </a:cubicBezTo>
                    <a:cubicBezTo>
                      <a:pt x="1500" y="3429"/>
                      <a:pt x="1032" y="1788"/>
                      <a:pt x="578" y="203"/>
                    </a:cubicBezTo>
                    <a:cubicBezTo>
                      <a:pt x="543" y="80"/>
                      <a:pt x="431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3" name="Google Shape;4001;p35">
                <a:extLst>
                  <a:ext uri="{FF2B5EF4-FFF2-40B4-BE49-F238E27FC236}">
                    <a16:creationId xmlns:a16="http://schemas.microsoft.com/office/drawing/2014/main" id="{3FA2A065-78E7-9ED6-935D-F4C4A35749C9}"/>
                  </a:ext>
                </a:extLst>
              </p:cNvPr>
              <p:cNvSpPr/>
              <p:nvPr/>
            </p:nvSpPr>
            <p:spPr>
              <a:xfrm>
                <a:off x="2777250" y="3569775"/>
                <a:ext cx="102400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3050" extrusionOk="0">
                    <a:moveTo>
                      <a:pt x="3833" y="1"/>
                    </a:moveTo>
                    <a:lnTo>
                      <a:pt x="3833" y="1"/>
                    </a:lnTo>
                    <a:cubicBezTo>
                      <a:pt x="2984" y="150"/>
                      <a:pt x="2112" y="305"/>
                      <a:pt x="1367" y="742"/>
                    </a:cubicBezTo>
                    <a:cubicBezTo>
                      <a:pt x="768" y="1096"/>
                      <a:pt x="224" y="1694"/>
                      <a:pt x="95" y="2398"/>
                    </a:cubicBezTo>
                    <a:cubicBezTo>
                      <a:pt x="1" y="2917"/>
                      <a:pt x="640" y="3049"/>
                      <a:pt x="1233" y="3049"/>
                    </a:cubicBezTo>
                    <a:cubicBezTo>
                      <a:pt x="1539" y="3049"/>
                      <a:pt x="1832" y="3014"/>
                      <a:pt x="2006" y="2978"/>
                    </a:cubicBezTo>
                    <a:cubicBezTo>
                      <a:pt x="2658" y="2843"/>
                      <a:pt x="3269" y="2467"/>
                      <a:pt x="3634" y="1910"/>
                    </a:cubicBezTo>
                    <a:cubicBezTo>
                      <a:pt x="3999" y="1352"/>
                      <a:pt x="4096" y="613"/>
                      <a:pt x="3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4" name="Google Shape;4002;p35">
                <a:extLst>
                  <a:ext uri="{FF2B5EF4-FFF2-40B4-BE49-F238E27FC236}">
                    <a16:creationId xmlns:a16="http://schemas.microsoft.com/office/drawing/2014/main" id="{73947EE8-2637-8385-5B6E-DD550CB514E2}"/>
                  </a:ext>
                </a:extLst>
              </p:cNvPr>
              <p:cNvSpPr/>
              <p:nvPr/>
            </p:nvSpPr>
            <p:spPr>
              <a:xfrm>
                <a:off x="2771313" y="3561975"/>
                <a:ext cx="115225" cy="90975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639" extrusionOk="0">
                    <a:moveTo>
                      <a:pt x="3874" y="627"/>
                    </a:moveTo>
                    <a:cubicBezTo>
                      <a:pt x="3999" y="1094"/>
                      <a:pt x="3909" y="1639"/>
                      <a:pt x="3630" y="2068"/>
                    </a:cubicBezTo>
                    <a:cubicBezTo>
                      <a:pt x="3318" y="2546"/>
                      <a:pt x="2788" y="2891"/>
                      <a:pt x="2177" y="3017"/>
                    </a:cubicBezTo>
                    <a:cubicBezTo>
                      <a:pt x="1980" y="3058"/>
                      <a:pt x="1722" y="3083"/>
                      <a:pt x="1470" y="3083"/>
                    </a:cubicBezTo>
                    <a:cubicBezTo>
                      <a:pt x="1109" y="3083"/>
                      <a:pt x="762" y="3032"/>
                      <a:pt x="632" y="2904"/>
                    </a:cubicBezTo>
                    <a:cubicBezTo>
                      <a:pt x="605" y="2877"/>
                      <a:pt x="579" y="2844"/>
                      <a:pt x="596" y="2759"/>
                    </a:cubicBezTo>
                    <a:cubicBezTo>
                      <a:pt x="697" y="2202"/>
                      <a:pt x="1123" y="1654"/>
                      <a:pt x="1735" y="1293"/>
                    </a:cubicBezTo>
                    <a:cubicBezTo>
                      <a:pt x="2379" y="915"/>
                      <a:pt x="3132" y="759"/>
                      <a:pt x="3874" y="627"/>
                    </a:cubicBezTo>
                    <a:close/>
                    <a:moveTo>
                      <a:pt x="4228" y="0"/>
                    </a:moveTo>
                    <a:lnTo>
                      <a:pt x="4012" y="37"/>
                    </a:lnTo>
                    <a:cubicBezTo>
                      <a:pt x="3184" y="181"/>
                      <a:pt x="2248" y="343"/>
                      <a:pt x="1451" y="813"/>
                    </a:cubicBezTo>
                    <a:cubicBezTo>
                      <a:pt x="703" y="1255"/>
                      <a:pt x="178" y="1946"/>
                      <a:pt x="46" y="2659"/>
                    </a:cubicBezTo>
                    <a:cubicBezTo>
                      <a:pt x="1" y="2911"/>
                      <a:pt x="68" y="3132"/>
                      <a:pt x="241" y="3301"/>
                    </a:cubicBezTo>
                    <a:cubicBezTo>
                      <a:pt x="515" y="3568"/>
                      <a:pt x="1008" y="3638"/>
                      <a:pt x="1441" y="3638"/>
                    </a:cubicBezTo>
                    <a:cubicBezTo>
                      <a:pt x="1893" y="3638"/>
                      <a:pt x="2281" y="3564"/>
                      <a:pt x="2288" y="3560"/>
                    </a:cubicBezTo>
                    <a:cubicBezTo>
                      <a:pt x="3042" y="3405"/>
                      <a:pt x="3701" y="2972"/>
                      <a:pt x="4093" y="2372"/>
                    </a:cubicBezTo>
                    <a:cubicBezTo>
                      <a:pt x="4524" y="1716"/>
                      <a:pt x="4609" y="884"/>
                      <a:pt x="4315" y="202"/>
                    </a:cubicBezTo>
                    <a:lnTo>
                      <a:pt x="4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5" name="Google Shape;4003;p35">
                <a:extLst>
                  <a:ext uri="{FF2B5EF4-FFF2-40B4-BE49-F238E27FC236}">
                    <a16:creationId xmlns:a16="http://schemas.microsoft.com/office/drawing/2014/main" id="{41361621-4EEA-5D35-A30E-AF24D822C6FE}"/>
                  </a:ext>
                </a:extLst>
              </p:cNvPr>
              <p:cNvSpPr/>
              <p:nvPr/>
            </p:nvSpPr>
            <p:spPr>
              <a:xfrm>
                <a:off x="2598675" y="3617525"/>
                <a:ext cx="299025" cy="350750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14030" extrusionOk="0">
                    <a:moveTo>
                      <a:pt x="6264" y="1"/>
                    </a:moveTo>
                    <a:cubicBezTo>
                      <a:pt x="6038" y="1"/>
                      <a:pt x="5810" y="89"/>
                      <a:pt x="5675" y="244"/>
                    </a:cubicBezTo>
                    <a:cubicBezTo>
                      <a:pt x="5532" y="412"/>
                      <a:pt x="5492" y="697"/>
                      <a:pt x="5270" y="810"/>
                    </a:cubicBezTo>
                    <a:cubicBezTo>
                      <a:pt x="5197" y="846"/>
                      <a:pt x="5140" y="857"/>
                      <a:pt x="5087" y="857"/>
                    </a:cubicBezTo>
                    <a:cubicBezTo>
                      <a:pt x="4998" y="857"/>
                      <a:pt x="4922" y="825"/>
                      <a:pt x="4802" y="825"/>
                    </a:cubicBezTo>
                    <a:cubicBezTo>
                      <a:pt x="4797" y="825"/>
                      <a:pt x="4792" y="825"/>
                      <a:pt x="4787" y="825"/>
                    </a:cubicBezTo>
                    <a:cubicBezTo>
                      <a:pt x="4388" y="832"/>
                      <a:pt x="4015" y="981"/>
                      <a:pt x="3661" y="1139"/>
                    </a:cubicBezTo>
                    <a:cubicBezTo>
                      <a:pt x="2915" y="1471"/>
                      <a:pt x="2269" y="1953"/>
                      <a:pt x="1743" y="2510"/>
                    </a:cubicBezTo>
                    <a:cubicBezTo>
                      <a:pt x="564" y="3764"/>
                      <a:pt x="0" y="5386"/>
                      <a:pt x="0" y="6981"/>
                    </a:cubicBezTo>
                    <a:cubicBezTo>
                      <a:pt x="0" y="8474"/>
                      <a:pt x="493" y="9990"/>
                      <a:pt x="1526" y="11209"/>
                    </a:cubicBezTo>
                    <a:cubicBezTo>
                      <a:pt x="1995" y="11762"/>
                      <a:pt x="2573" y="12253"/>
                      <a:pt x="3249" y="12620"/>
                    </a:cubicBezTo>
                    <a:cubicBezTo>
                      <a:pt x="3566" y="12792"/>
                      <a:pt x="3901" y="12937"/>
                      <a:pt x="4253" y="13049"/>
                    </a:cubicBezTo>
                    <a:cubicBezTo>
                      <a:pt x="4588" y="13156"/>
                      <a:pt x="5131" y="13160"/>
                      <a:pt x="5292" y="13473"/>
                    </a:cubicBezTo>
                    <a:cubicBezTo>
                      <a:pt x="5343" y="13569"/>
                      <a:pt x="5371" y="13679"/>
                      <a:pt x="5436" y="13768"/>
                    </a:cubicBezTo>
                    <a:cubicBezTo>
                      <a:pt x="5563" y="13941"/>
                      <a:pt x="5810" y="14028"/>
                      <a:pt x="6047" y="14030"/>
                    </a:cubicBezTo>
                    <a:cubicBezTo>
                      <a:pt x="6051" y="14030"/>
                      <a:pt x="6054" y="14030"/>
                      <a:pt x="6058" y="14030"/>
                    </a:cubicBezTo>
                    <a:cubicBezTo>
                      <a:pt x="6641" y="14030"/>
                      <a:pt x="6728" y="13674"/>
                      <a:pt x="7002" y="13355"/>
                    </a:cubicBezTo>
                    <a:cubicBezTo>
                      <a:pt x="7211" y="13110"/>
                      <a:pt x="7642" y="13079"/>
                      <a:pt x="7983" y="12951"/>
                    </a:cubicBezTo>
                    <a:cubicBezTo>
                      <a:pt x="8779" y="12652"/>
                      <a:pt x="9476" y="12184"/>
                      <a:pt x="10044" y="11628"/>
                    </a:cubicBezTo>
                    <a:cubicBezTo>
                      <a:pt x="11341" y="10356"/>
                      <a:pt x="11960" y="8647"/>
                      <a:pt x="11960" y="6978"/>
                    </a:cubicBezTo>
                    <a:cubicBezTo>
                      <a:pt x="11960" y="5393"/>
                      <a:pt x="11402" y="3781"/>
                      <a:pt x="10237" y="2533"/>
                    </a:cubicBezTo>
                    <a:cubicBezTo>
                      <a:pt x="9719" y="1976"/>
                      <a:pt x="9080" y="1494"/>
                      <a:pt x="8341" y="1159"/>
                    </a:cubicBezTo>
                    <a:cubicBezTo>
                      <a:pt x="7990" y="998"/>
                      <a:pt x="7598" y="933"/>
                      <a:pt x="7246" y="788"/>
                    </a:cubicBezTo>
                    <a:cubicBezTo>
                      <a:pt x="6939" y="662"/>
                      <a:pt x="7068" y="707"/>
                      <a:pt x="6935" y="450"/>
                    </a:cubicBezTo>
                    <a:cubicBezTo>
                      <a:pt x="6853" y="287"/>
                      <a:pt x="6770" y="146"/>
                      <a:pt x="6571" y="61"/>
                    </a:cubicBezTo>
                    <a:cubicBezTo>
                      <a:pt x="6476" y="20"/>
                      <a:pt x="6370" y="1"/>
                      <a:pt x="6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6" name="Google Shape;4004;p35">
                <a:extLst>
                  <a:ext uri="{FF2B5EF4-FFF2-40B4-BE49-F238E27FC236}">
                    <a16:creationId xmlns:a16="http://schemas.microsoft.com/office/drawing/2014/main" id="{4C6A1A76-5630-83FB-81C6-EA59321C6DB0}"/>
                  </a:ext>
                </a:extLst>
              </p:cNvPr>
              <p:cNvSpPr/>
              <p:nvPr/>
            </p:nvSpPr>
            <p:spPr>
              <a:xfrm>
                <a:off x="2592038" y="3611175"/>
                <a:ext cx="311625" cy="36335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4534" extrusionOk="0">
                    <a:moveTo>
                      <a:pt x="6522" y="507"/>
                    </a:moveTo>
                    <a:cubicBezTo>
                      <a:pt x="6595" y="507"/>
                      <a:pt x="6668" y="519"/>
                      <a:pt x="6732" y="546"/>
                    </a:cubicBezTo>
                    <a:cubicBezTo>
                      <a:pt x="6845" y="593"/>
                      <a:pt x="6891" y="667"/>
                      <a:pt x="6972" y="819"/>
                    </a:cubicBezTo>
                    <a:cubicBezTo>
                      <a:pt x="7001" y="877"/>
                      <a:pt x="7011" y="913"/>
                      <a:pt x="7023" y="944"/>
                    </a:cubicBezTo>
                    <a:cubicBezTo>
                      <a:pt x="7087" y="1140"/>
                      <a:pt x="7188" y="1183"/>
                      <a:pt x="7409" y="1274"/>
                    </a:cubicBezTo>
                    <a:cubicBezTo>
                      <a:pt x="7584" y="1345"/>
                      <a:pt x="7764" y="1399"/>
                      <a:pt x="7939" y="1450"/>
                    </a:cubicBezTo>
                    <a:cubicBezTo>
                      <a:pt x="8136" y="1508"/>
                      <a:pt x="8322" y="1564"/>
                      <a:pt x="8496" y="1642"/>
                    </a:cubicBezTo>
                    <a:cubicBezTo>
                      <a:pt x="9176" y="1950"/>
                      <a:pt x="9787" y="2393"/>
                      <a:pt x="10312" y="2957"/>
                    </a:cubicBezTo>
                    <a:cubicBezTo>
                      <a:pt x="11379" y="4102"/>
                      <a:pt x="11967" y="5620"/>
                      <a:pt x="11967" y="7232"/>
                    </a:cubicBezTo>
                    <a:cubicBezTo>
                      <a:pt x="11967" y="8924"/>
                      <a:pt x="11297" y="10553"/>
                      <a:pt x="10126" y="11700"/>
                    </a:cubicBezTo>
                    <a:cubicBezTo>
                      <a:pt x="9558" y="12258"/>
                      <a:pt x="8876" y="12695"/>
                      <a:pt x="8153" y="12968"/>
                    </a:cubicBezTo>
                    <a:cubicBezTo>
                      <a:pt x="8060" y="13004"/>
                      <a:pt x="7955" y="13029"/>
                      <a:pt x="7845" y="13061"/>
                    </a:cubicBezTo>
                    <a:cubicBezTo>
                      <a:pt x="7561" y="13134"/>
                      <a:pt x="7264" y="13212"/>
                      <a:pt x="7068" y="13441"/>
                    </a:cubicBezTo>
                    <a:cubicBezTo>
                      <a:pt x="7001" y="13522"/>
                      <a:pt x="6943" y="13602"/>
                      <a:pt x="6893" y="13673"/>
                    </a:cubicBezTo>
                    <a:cubicBezTo>
                      <a:pt x="6724" y="13911"/>
                      <a:pt x="6639" y="14029"/>
                      <a:pt x="6314" y="14029"/>
                    </a:cubicBezTo>
                    <a:lnTo>
                      <a:pt x="6307" y="14029"/>
                    </a:lnTo>
                    <a:cubicBezTo>
                      <a:pt x="6131" y="14028"/>
                      <a:pt x="5966" y="13965"/>
                      <a:pt x="5899" y="13872"/>
                    </a:cubicBezTo>
                    <a:cubicBezTo>
                      <a:pt x="5874" y="13837"/>
                      <a:pt x="5854" y="13792"/>
                      <a:pt x="5831" y="13737"/>
                    </a:cubicBezTo>
                    <a:cubicBezTo>
                      <a:pt x="5814" y="13693"/>
                      <a:pt x="5795" y="13650"/>
                      <a:pt x="5774" y="13609"/>
                    </a:cubicBezTo>
                    <a:cubicBezTo>
                      <a:pt x="5602" y="13274"/>
                      <a:pt x="5196" y="13191"/>
                      <a:pt x="4869" y="13126"/>
                    </a:cubicBezTo>
                    <a:cubicBezTo>
                      <a:pt x="4764" y="13105"/>
                      <a:pt x="4665" y="13085"/>
                      <a:pt x="4587" y="13061"/>
                    </a:cubicBezTo>
                    <a:cubicBezTo>
                      <a:pt x="4256" y="12955"/>
                      <a:pt x="3933" y="12816"/>
                      <a:pt x="3626" y="12650"/>
                    </a:cubicBezTo>
                    <a:cubicBezTo>
                      <a:pt x="3003" y="12309"/>
                      <a:pt x="2448" y="11855"/>
                      <a:pt x="1975" y="11298"/>
                    </a:cubicBezTo>
                    <a:cubicBezTo>
                      <a:pt x="1029" y="10180"/>
                      <a:pt x="509" y="8737"/>
                      <a:pt x="509" y="7232"/>
                    </a:cubicBezTo>
                    <a:cubicBezTo>
                      <a:pt x="509" y="5609"/>
                      <a:pt x="1102" y="4082"/>
                      <a:pt x="2182" y="2934"/>
                    </a:cubicBezTo>
                    <a:cubicBezTo>
                      <a:pt x="2713" y="2370"/>
                      <a:pt x="3331" y="1930"/>
                      <a:pt x="4019" y="1622"/>
                    </a:cubicBezTo>
                    <a:cubicBezTo>
                      <a:pt x="4344" y="1477"/>
                      <a:pt x="4689" y="1336"/>
                      <a:pt x="5047" y="1329"/>
                    </a:cubicBezTo>
                    <a:lnTo>
                      <a:pt x="5054" y="1329"/>
                    </a:lnTo>
                    <a:cubicBezTo>
                      <a:pt x="5097" y="1329"/>
                      <a:pt x="5134" y="1336"/>
                      <a:pt x="5182" y="1345"/>
                    </a:cubicBezTo>
                    <a:cubicBezTo>
                      <a:pt x="5229" y="1353"/>
                      <a:pt x="5284" y="1363"/>
                      <a:pt x="5347" y="1363"/>
                    </a:cubicBezTo>
                    <a:cubicBezTo>
                      <a:pt x="5430" y="1363"/>
                      <a:pt x="5528" y="1347"/>
                      <a:pt x="5644" y="1288"/>
                    </a:cubicBezTo>
                    <a:cubicBezTo>
                      <a:pt x="5858" y="1180"/>
                      <a:pt x="5952" y="988"/>
                      <a:pt x="6028" y="833"/>
                    </a:cubicBezTo>
                    <a:cubicBezTo>
                      <a:pt x="6060" y="767"/>
                      <a:pt x="6092" y="703"/>
                      <a:pt x="6126" y="663"/>
                    </a:cubicBezTo>
                    <a:cubicBezTo>
                      <a:pt x="6211" y="563"/>
                      <a:pt x="6368" y="507"/>
                      <a:pt x="6522" y="507"/>
                    </a:cubicBezTo>
                    <a:close/>
                    <a:moveTo>
                      <a:pt x="6516" y="1"/>
                    </a:moveTo>
                    <a:cubicBezTo>
                      <a:pt x="6217" y="1"/>
                      <a:pt x="5916" y="120"/>
                      <a:pt x="5733" y="332"/>
                    </a:cubicBezTo>
                    <a:cubicBezTo>
                      <a:pt x="5659" y="420"/>
                      <a:pt x="5609" y="521"/>
                      <a:pt x="5564" y="610"/>
                    </a:cubicBezTo>
                    <a:cubicBezTo>
                      <a:pt x="5513" y="716"/>
                      <a:pt x="5469" y="804"/>
                      <a:pt x="5406" y="836"/>
                    </a:cubicBezTo>
                    <a:cubicBezTo>
                      <a:pt x="5376" y="850"/>
                      <a:pt x="5360" y="856"/>
                      <a:pt x="5337" y="856"/>
                    </a:cubicBezTo>
                    <a:cubicBezTo>
                      <a:pt x="5319" y="856"/>
                      <a:pt x="5297" y="853"/>
                      <a:pt x="5261" y="846"/>
                    </a:cubicBezTo>
                    <a:cubicBezTo>
                      <a:pt x="5209" y="838"/>
                      <a:pt x="5139" y="825"/>
                      <a:pt x="5048" y="825"/>
                    </a:cubicBezTo>
                    <a:cubicBezTo>
                      <a:pt x="5043" y="825"/>
                      <a:pt x="5039" y="825"/>
                      <a:pt x="5034" y="825"/>
                    </a:cubicBezTo>
                    <a:cubicBezTo>
                      <a:pt x="4582" y="832"/>
                      <a:pt x="4182" y="995"/>
                      <a:pt x="3811" y="1160"/>
                    </a:cubicBezTo>
                    <a:cubicBezTo>
                      <a:pt x="3061" y="1494"/>
                      <a:pt x="2388" y="1974"/>
                      <a:pt x="1811" y="2588"/>
                    </a:cubicBezTo>
                    <a:cubicBezTo>
                      <a:pt x="642" y="3829"/>
                      <a:pt x="0" y="5478"/>
                      <a:pt x="0" y="7231"/>
                    </a:cubicBezTo>
                    <a:cubicBezTo>
                      <a:pt x="0" y="8856"/>
                      <a:pt x="563" y="10414"/>
                      <a:pt x="1585" y="11622"/>
                    </a:cubicBezTo>
                    <a:cubicBezTo>
                      <a:pt x="2098" y="12230"/>
                      <a:pt x="2705" y="12722"/>
                      <a:pt x="3382" y="13092"/>
                    </a:cubicBezTo>
                    <a:cubicBezTo>
                      <a:pt x="3717" y="13275"/>
                      <a:pt x="4071" y="13426"/>
                      <a:pt x="4430" y="13539"/>
                    </a:cubicBezTo>
                    <a:cubicBezTo>
                      <a:pt x="4537" y="13573"/>
                      <a:pt x="4653" y="13596"/>
                      <a:pt x="4767" y="13620"/>
                    </a:cubicBezTo>
                    <a:cubicBezTo>
                      <a:pt x="4987" y="13664"/>
                      <a:pt x="5261" y="13717"/>
                      <a:pt x="5321" y="13836"/>
                    </a:cubicBezTo>
                    <a:cubicBezTo>
                      <a:pt x="5338" y="13866"/>
                      <a:pt x="5349" y="13899"/>
                      <a:pt x="5362" y="13928"/>
                    </a:cubicBezTo>
                    <a:cubicBezTo>
                      <a:pt x="5392" y="14002"/>
                      <a:pt x="5426" y="14086"/>
                      <a:pt x="5487" y="14168"/>
                    </a:cubicBezTo>
                    <a:cubicBezTo>
                      <a:pt x="5649" y="14391"/>
                      <a:pt x="5960" y="14532"/>
                      <a:pt x="6300" y="14534"/>
                    </a:cubicBezTo>
                    <a:lnTo>
                      <a:pt x="6308" y="14534"/>
                    </a:lnTo>
                    <a:cubicBezTo>
                      <a:pt x="6895" y="14534"/>
                      <a:pt x="7118" y="14218"/>
                      <a:pt x="7298" y="13967"/>
                    </a:cubicBezTo>
                    <a:cubicBezTo>
                      <a:pt x="7345" y="13900"/>
                      <a:pt x="7392" y="13836"/>
                      <a:pt x="7445" y="13774"/>
                    </a:cubicBezTo>
                    <a:cubicBezTo>
                      <a:pt x="7540" y="13664"/>
                      <a:pt x="7756" y="13606"/>
                      <a:pt x="7967" y="13551"/>
                    </a:cubicBezTo>
                    <a:cubicBezTo>
                      <a:pt x="8084" y="13518"/>
                      <a:pt x="8207" y="13487"/>
                      <a:pt x="8324" y="13441"/>
                    </a:cubicBezTo>
                    <a:cubicBezTo>
                      <a:pt x="9111" y="13146"/>
                      <a:pt x="9855" y="12670"/>
                      <a:pt x="10473" y="12062"/>
                    </a:cubicBezTo>
                    <a:cubicBezTo>
                      <a:pt x="11739" y="10822"/>
                      <a:pt x="12464" y="9062"/>
                      <a:pt x="12464" y="7235"/>
                    </a:cubicBezTo>
                    <a:cubicBezTo>
                      <a:pt x="12464" y="5495"/>
                      <a:pt x="11830" y="3855"/>
                      <a:pt x="10675" y="2615"/>
                    </a:cubicBezTo>
                    <a:cubicBezTo>
                      <a:pt x="10105" y="2002"/>
                      <a:pt x="9439" y="1521"/>
                      <a:pt x="8699" y="1183"/>
                    </a:cubicBezTo>
                    <a:cubicBezTo>
                      <a:pt x="8493" y="1089"/>
                      <a:pt x="8280" y="1027"/>
                      <a:pt x="8074" y="967"/>
                    </a:cubicBezTo>
                    <a:cubicBezTo>
                      <a:pt x="7903" y="917"/>
                      <a:pt x="7743" y="872"/>
                      <a:pt x="7594" y="809"/>
                    </a:cubicBezTo>
                    <a:cubicBezTo>
                      <a:pt x="7563" y="795"/>
                      <a:pt x="7518" y="777"/>
                      <a:pt x="7486" y="762"/>
                    </a:cubicBezTo>
                    <a:cubicBezTo>
                      <a:pt x="7472" y="723"/>
                      <a:pt x="7450" y="666"/>
                      <a:pt x="7409" y="588"/>
                    </a:cubicBezTo>
                    <a:cubicBezTo>
                      <a:pt x="7325" y="426"/>
                      <a:pt x="7212" y="206"/>
                      <a:pt x="6919" y="81"/>
                    </a:cubicBezTo>
                    <a:cubicBezTo>
                      <a:pt x="6793" y="26"/>
                      <a:pt x="6655" y="1"/>
                      <a:pt x="6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7" name="Google Shape;4005;p35">
                <a:extLst>
                  <a:ext uri="{FF2B5EF4-FFF2-40B4-BE49-F238E27FC236}">
                    <a16:creationId xmlns:a16="http://schemas.microsoft.com/office/drawing/2014/main" id="{05023033-8F81-FFED-C046-B1E9F95ECC93}"/>
                  </a:ext>
                </a:extLst>
              </p:cNvPr>
              <p:cNvSpPr/>
              <p:nvPr/>
            </p:nvSpPr>
            <p:spPr>
              <a:xfrm>
                <a:off x="2794150" y="3678450"/>
                <a:ext cx="123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4" extrusionOk="0">
                    <a:moveTo>
                      <a:pt x="248" y="0"/>
                    </a:moveTo>
                    <a:cubicBezTo>
                      <a:pt x="112" y="0"/>
                      <a:pt x="1" y="111"/>
                      <a:pt x="1" y="247"/>
                    </a:cubicBezTo>
                    <a:cubicBezTo>
                      <a:pt x="1" y="382"/>
                      <a:pt x="112" y="493"/>
                      <a:pt x="248" y="493"/>
                    </a:cubicBezTo>
                    <a:cubicBezTo>
                      <a:pt x="383" y="493"/>
                      <a:pt x="494" y="382"/>
                      <a:pt x="494" y="247"/>
                    </a:cubicBezTo>
                    <a:cubicBezTo>
                      <a:pt x="494" y="111"/>
                      <a:pt x="383" y="0"/>
                      <a:pt x="248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9" name="Google Shape;4006;p35">
                <a:extLst>
                  <a:ext uri="{FF2B5EF4-FFF2-40B4-BE49-F238E27FC236}">
                    <a16:creationId xmlns:a16="http://schemas.microsoft.com/office/drawing/2014/main" id="{45199157-80A7-D1EC-4EE2-83C829EF0C00}"/>
                  </a:ext>
                </a:extLst>
              </p:cNvPr>
              <p:cNvSpPr/>
              <p:nvPr/>
            </p:nvSpPr>
            <p:spPr>
              <a:xfrm>
                <a:off x="2787850" y="3672125"/>
                <a:ext cx="249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746" y="500"/>
                    </a:moveTo>
                    <a:lnTo>
                      <a:pt x="500" y="505"/>
                    </a:lnTo>
                    <a:cubicBezTo>
                      <a:pt x="496" y="505"/>
                      <a:pt x="494" y="503"/>
                      <a:pt x="494" y="500"/>
                    </a:cubicBezTo>
                    <a:close/>
                    <a:moveTo>
                      <a:pt x="500" y="0"/>
                    </a:moveTo>
                    <a:cubicBezTo>
                      <a:pt x="224" y="0"/>
                      <a:pt x="0" y="225"/>
                      <a:pt x="0" y="500"/>
                    </a:cubicBezTo>
                    <a:cubicBezTo>
                      <a:pt x="0" y="775"/>
                      <a:pt x="224" y="999"/>
                      <a:pt x="500" y="999"/>
                    </a:cubicBezTo>
                    <a:cubicBezTo>
                      <a:pt x="774" y="999"/>
                      <a:pt x="999" y="775"/>
                      <a:pt x="999" y="500"/>
                    </a:cubicBezTo>
                    <a:cubicBezTo>
                      <a:pt x="999" y="225"/>
                      <a:pt x="774" y="0"/>
                      <a:pt x="500" y="0"/>
                    </a:cubicBezTo>
                    <a:close/>
                  </a:path>
                </a:pathLst>
              </a:custGeom>
              <a:solidFill>
                <a:srgbClr val="DDA3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0" name="Google Shape;4007;p35">
                <a:extLst>
                  <a:ext uri="{FF2B5EF4-FFF2-40B4-BE49-F238E27FC236}">
                    <a16:creationId xmlns:a16="http://schemas.microsoft.com/office/drawing/2014/main" id="{44D6A3CF-7ECC-CE32-08E9-64D8F2A9C687}"/>
                  </a:ext>
                </a:extLst>
              </p:cNvPr>
              <p:cNvSpPr/>
              <p:nvPr/>
            </p:nvSpPr>
            <p:spPr>
              <a:xfrm>
                <a:off x="2832025" y="3700825"/>
                <a:ext cx="123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94" extrusionOk="0">
                    <a:moveTo>
                      <a:pt x="247" y="0"/>
                    </a:moveTo>
                    <a:cubicBezTo>
                      <a:pt x="111" y="0"/>
                      <a:pt x="0" y="110"/>
                      <a:pt x="0" y="247"/>
                    </a:cubicBezTo>
                    <a:cubicBezTo>
                      <a:pt x="0" y="384"/>
                      <a:pt x="111" y="493"/>
                      <a:pt x="247" y="493"/>
                    </a:cubicBezTo>
                    <a:cubicBezTo>
                      <a:pt x="384" y="493"/>
                      <a:pt x="494" y="384"/>
                      <a:pt x="494" y="247"/>
                    </a:cubicBezTo>
                    <a:cubicBezTo>
                      <a:pt x="494" y="110"/>
                      <a:pt x="384" y="0"/>
                      <a:pt x="247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1" name="Google Shape;4008;p35">
                <a:extLst>
                  <a:ext uri="{FF2B5EF4-FFF2-40B4-BE49-F238E27FC236}">
                    <a16:creationId xmlns:a16="http://schemas.microsoft.com/office/drawing/2014/main" id="{95ECB4EF-EDE1-1AA5-C065-0A3F38167D91}"/>
                  </a:ext>
                </a:extLst>
              </p:cNvPr>
              <p:cNvSpPr/>
              <p:nvPr/>
            </p:nvSpPr>
            <p:spPr>
              <a:xfrm>
                <a:off x="2825725" y="3694525"/>
                <a:ext cx="249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000" extrusionOk="0">
                    <a:moveTo>
                      <a:pt x="746" y="499"/>
                    </a:moveTo>
                    <a:lnTo>
                      <a:pt x="499" y="504"/>
                    </a:lnTo>
                    <a:cubicBezTo>
                      <a:pt x="495" y="504"/>
                      <a:pt x="494" y="502"/>
                      <a:pt x="494" y="499"/>
                    </a:cubicBezTo>
                    <a:close/>
                    <a:moveTo>
                      <a:pt x="499" y="1"/>
                    </a:moveTo>
                    <a:cubicBezTo>
                      <a:pt x="224" y="1"/>
                      <a:pt x="1" y="225"/>
                      <a:pt x="1" y="501"/>
                    </a:cubicBezTo>
                    <a:cubicBezTo>
                      <a:pt x="1" y="776"/>
                      <a:pt x="224" y="999"/>
                      <a:pt x="499" y="999"/>
                    </a:cubicBezTo>
                    <a:cubicBezTo>
                      <a:pt x="775" y="999"/>
                      <a:pt x="998" y="774"/>
                      <a:pt x="998" y="501"/>
                    </a:cubicBezTo>
                    <a:cubicBezTo>
                      <a:pt x="998" y="225"/>
                      <a:pt x="775" y="1"/>
                      <a:pt x="499" y="1"/>
                    </a:cubicBezTo>
                    <a:close/>
                  </a:path>
                </a:pathLst>
              </a:custGeom>
              <a:solidFill>
                <a:srgbClr val="DDA3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2" name="Google Shape;4009;p35">
                <a:extLst>
                  <a:ext uri="{FF2B5EF4-FFF2-40B4-BE49-F238E27FC236}">
                    <a16:creationId xmlns:a16="http://schemas.microsoft.com/office/drawing/2014/main" id="{FD68AC6D-8ECA-49E0-BB80-C662E6E3217C}"/>
                  </a:ext>
                </a:extLst>
              </p:cNvPr>
              <p:cNvSpPr/>
              <p:nvPr/>
            </p:nvSpPr>
            <p:spPr>
              <a:xfrm>
                <a:off x="2800375" y="3722475"/>
                <a:ext cx="123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4" extrusionOk="0">
                    <a:moveTo>
                      <a:pt x="250" y="1"/>
                    </a:moveTo>
                    <a:cubicBezTo>
                      <a:pt x="249" y="1"/>
                      <a:pt x="248" y="1"/>
                      <a:pt x="248" y="1"/>
                    </a:cubicBezTo>
                    <a:cubicBezTo>
                      <a:pt x="110" y="1"/>
                      <a:pt x="0" y="110"/>
                      <a:pt x="0" y="248"/>
                    </a:cubicBezTo>
                    <a:cubicBezTo>
                      <a:pt x="0" y="384"/>
                      <a:pt x="110" y="494"/>
                      <a:pt x="248" y="494"/>
                    </a:cubicBezTo>
                    <a:cubicBezTo>
                      <a:pt x="384" y="494"/>
                      <a:pt x="493" y="384"/>
                      <a:pt x="493" y="248"/>
                    </a:cubicBezTo>
                    <a:cubicBezTo>
                      <a:pt x="493" y="111"/>
                      <a:pt x="384" y="1"/>
                      <a:pt x="250" y="1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3" name="Google Shape;4010;p35">
                <a:extLst>
                  <a:ext uri="{FF2B5EF4-FFF2-40B4-BE49-F238E27FC236}">
                    <a16:creationId xmlns:a16="http://schemas.microsoft.com/office/drawing/2014/main" id="{DFB083B5-A2BB-DE71-6CF0-6B34A9724E1D}"/>
                  </a:ext>
                </a:extLst>
              </p:cNvPr>
              <p:cNvSpPr/>
              <p:nvPr/>
            </p:nvSpPr>
            <p:spPr>
              <a:xfrm>
                <a:off x="2794025" y="3716150"/>
                <a:ext cx="2502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0" extrusionOk="0">
                    <a:moveTo>
                      <a:pt x="746" y="501"/>
                    </a:moveTo>
                    <a:lnTo>
                      <a:pt x="499" y="505"/>
                    </a:lnTo>
                    <a:cubicBezTo>
                      <a:pt x="496" y="505"/>
                      <a:pt x="495" y="504"/>
                      <a:pt x="495" y="501"/>
                    </a:cubicBezTo>
                    <a:close/>
                    <a:moveTo>
                      <a:pt x="499" y="1"/>
                    </a:moveTo>
                    <a:cubicBezTo>
                      <a:pt x="225" y="1"/>
                      <a:pt x="0" y="225"/>
                      <a:pt x="0" y="499"/>
                    </a:cubicBezTo>
                    <a:cubicBezTo>
                      <a:pt x="0" y="775"/>
                      <a:pt x="225" y="999"/>
                      <a:pt x="499" y="999"/>
                    </a:cubicBezTo>
                    <a:cubicBezTo>
                      <a:pt x="774" y="999"/>
                      <a:pt x="1000" y="775"/>
                      <a:pt x="999" y="499"/>
                    </a:cubicBezTo>
                    <a:cubicBezTo>
                      <a:pt x="999" y="225"/>
                      <a:pt x="774" y="1"/>
                      <a:pt x="4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5" name="Google Shape;4011;p35">
                <a:extLst>
                  <a:ext uri="{FF2B5EF4-FFF2-40B4-BE49-F238E27FC236}">
                    <a16:creationId xmlns:a16="http://schemas.microsoft.com/office/drawing/2014/main" id="{D5AED43A-54D6-B0CF-6523-202DF5A021D2}"/>
                  </a:ext>
                </a:extLst>
              </p:cNvPr>
              <p:cNvSpPr/>
              <p:nvPr/>
            </p:nvSpPr>
            <p:spPr>
              <a:xfrm>
                <a:off x="2699725" y="3641725"/>
                <a:ext cx="194250" cy="323575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12943" extrusionOk="0">
                    <a:moveTo>
                      <a:pt x="3769" y="1"/>
                    </a:moveTo>
                    <a:cubicBezTo>
                      <a:pt x="3707" y="1"/>
                      <a:pt x="3647" y="5"/>
                      <a:pt x="3588" y="13"/>
                    </a:cubicBezTo>
                    <a:cubicBezTo>
                      <a:pt x="2744" y="134"/>
                      <a:pt x="2850" y="1191"/>
                      <a:pt x="3259" y="1677"/>
                    </a:cubicBezTo>
                    <a:cubicBezTo>
                      <a:pt x="3502" y="1968"/>
                      <a:pt x="3826" y="2178"/>
                      <a:pt x="4133" y="2400"/>
                    </a:cubicBezTo>
                    <a:cubicBezTo>
                      <a:pt x="4669" y="2785"/>
                      <a:pt x="5190" y="3226"/>
                      <a:pt x="5507" y="3806"/>
                    </a:cubicBezTo>
                    <a:cubicBezTo>
                      <a:pt x="5825" y="4384"/>
                      <a:pt x="5910" y="5128"/>
                      <a:pt x="5580" y="5699"/>
                    </a:cubicBezTo>
                    <a:cubicBezTo>
                      <a:pt x="5362" y="6076"/>
                      <a:pt x="4984" y="6357"/>
                      <a:pt x="4836" y="6765"/>
                    </a:cubicBezTo>
                    <a:cubicBezTo>
                      <a:pt x="4605" y="7402"/>
                      <a:pt x="5009" y="8110"/>
                      <a:pt x="4903" y="8779"/>
                    </a:cubicBezTo>
                    <a:cubicBezTo>
                      <a:pt x="4795" y="9456"/>
                      <a:pt x="4170" y="9959"/>
                      <a:pt x="3507" y="10141"/>
                    </a:cubicBezTo>
                    <a:cubicBezTo>
                      <a:pt x="3190" y="10227"/>
                      <a:pt x="2864" y="10256"/>
                      <a:pt x="2536" y="10256"/>
                    </a:cubicBezTo>
                    <a:cubicBezTo>
                      <a:pt x="2177" y="10256"/>
                      <a:pt x="1814" y="10221"/>
                      <a:pt x="1455" y="10191"/>
                    </a:cubicBezTo>
                    <a:cubicBezTo>
                      <a:pt x="1325" y="10179"/>
                      <a:pt x="1193" y="10169"/>
                      <a:pt x="1062" y="10169"/>
                    </a:cubicBezTo>
                    <a:cubicBezTo>
                      <a:pt x="882" y="10169"/>
                      <a:pt x="705" y="10189"/>
                      <a:pt x="538" y="10252"/>
                    </a:cubicBezTo>
                    <a:cubicBezTo>
                      <a:pt x="248" y="10363"/>
                      <a:pt x="1" y="10647"/>
                      <a:pt x="35" y="10954"/>
                    </a:cubicBezTo>
                    <a:cubicBezTo>
                      <a:pt x="51" y="11107"/>
                      <a:pt x="133" y="11243"/>
                      <a:pt x="171" y="11392"/>
                    </a:cubicBezTo>
                    <a:cubicBezTo>
                      <a:pt x="200" y="11499"/>
                      <a:pt x="205" y="11611"/>
                      <a:pt x="237" y="11718"/>
                    </a:cubicBezTo>
                    <a:cubicBezTo>
                      <a:pt x="329" y="12035"/>
                      <a:pt x="619" y="12246"/>
                      <a:pt x="890" y="12435"/>
                    </a:cubicBezTo>
                    <a:cubicBezTo>
                      <a:pt x="1163" y="12623"/>
                      <a:pt x="1443" y="12816"/>
                      <a:pt x="1762" y="12901"/>
                    </a:cubicBezTo>
                    <a:cubicBezTo>
                      <a:pt x="1864" y="12928"/>
                      <a:pt x="1972" y="12943"/>
                      <a:pt x="2080" y="12943"/>
                    </a:cubicBezTo>
                    <a:cubicBezTo>
                      <a:pt x="2308" y="12943"/>
                      <a:pt x="2534" y="12876"/>
                      <a:pt x="2697" y="12721"/>
                    </a:cubicBezTo>
                    <a:cubicBezTo>
                      <a:pt x="2839" y="12584"/>
                      <a:pt x="2921" y="12394"/>
                      <a:pt x="3061" y="12253"/>
                    </a:cubicBezTo>
                    <a:cubicBezTo>
                      <a:pt x="3326" y="11988"/>
                      <a:pt x="3737" y="11949"/>
                      <a:pt x="4105" y="11864"/>
                    </a:cubicBezTo>
                    <a:cubicBezTo>
                      <a:pt x="4916" y="11677"/>
                      <a:pt x="5637" y="11175"/>
                      <a:pt x="6171" y="10536"/>
                    </a:cubicBezTo>
                    <a:cubicBezTo>
                      <a:pt x="6705" y="9897"/>
                      <a:pt x="7066" y="9127"/>
                      <a:pt x="7303" y="8327"/>
                    </a:cubicBezTo>
                    <a:cubicBezTo>
                      <a:pt x="7693" y="7026"/>
                      <a:pt x="7769" y="5626"/>
                      <a:pt x="7471" y="4300"/>
                    </a:cubicBezTo>
                    <a:cubicBezTo>
                      <a:pt x="7171" y="2976"/>
                      <a:pt x="6491" y="1732"/>
                      <a:pt x="5497" y="806"/>
                    </a:cubicBezTo>
                    <a:cubicBezTo>
                      <a:pt x="5084" y="422"/>
                      <a:pt x="4387" y="1"/>
                      <a:pt x="376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3" name="Google Shape;4012;p35">
                <a:extLst>
                  <a:ext uri="{FF2B5EF4-FFF2-40B4-BE49-F238E27FC236}">
                    <a16:creationId xmlns:a16="http://schemas.microsoft.com/office/drawing/2014/main" id="{DFE33747-4875-9BBE-B54E-9112188007B2}"/>
                  </a:ext>
                </a:extLst>
              </p:cNvPr>
              <p:cNvSpPr/>
              <p:nvPr/>
            </p:nvSpPr>
            <p:spPr>
              <a:xfrm>
                <a:off x="2532450" y="3819500"/>
                <a:ext cx="437150" cy="18470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7388" extrusionOk="0">
                    <a:moveTo>
                      <a:pt x="2837" y="0"/>
                    </a:moveTo>
                    <a:lnTo>
                      <a:pt x="2837" y="0"/>
                    </a:lnTo>
                    <a:cubicBezTo>
                      <a:pt x="2446" y="1668"/>
                      <a:pt x="1355" y="3046"/>
                      <a:pt x="0" y="4061"/>
                    </a:cubicBezTo>
                    <a:cubicBezTo>
                      <a:pt x="787" y="4858"/>
                      <a:pt x="1735" y="5497"/>
                      <a:pt x="2769" y="5929"/>
                    </a:cubicBezTo>
                    <a:cubicBezTo>
                      <a:pt x="3338" y="4799"/>
                      <a:pt x="3908" y="3669"/>
                      <a:pt x="4477" y="2539"/>
                    </a:cubicBezTo>
                    <a:lnTo>
                      <a:pt x="4477" y="2539"/>
                    </a:lnTo>
                    <a:cubicBezTo>
                      <a:pt x="4047" y="3779"/>
                      <a:pt x="3617" y="5020"/>
                      <a:pt x="3185" y="6263"/>
                    </a:cubicBezTo>
                    <a:cubicBezTo>
                      <a:pt x="4135" y="6719"/>
                      <a:pt x="5172" y="6989"/>
                      <a:pt x="6223" y="7057"/>
                    </a:cubicBezTo>
                    <a:lnTo>
                      <a:pt x="7918" y="3174"/>
                    </a:lnTo>
                    <a:lnTo>
                      <a:pt x="7918" y="3174"/>
                    </a:lnTo>
                    <a:cubicBezTo>
                      <a:pt x="7834" y="4493"/>
                      <a:pt x="7750" y="5814"/>
                      <a:pt x="7666" y="7134"/>
                    </a:cubicBezTo>
                    <a:cubicBezTo>
                      <a:pt x="8224" y="7303"/>
                      <a:pt x="8806" y="7388"/>
                      <a:pt x="9387" y="7388"/>
                    </a:cubicBezTo>
                    <a:cubicBezTo>
                      <a:pt x="9967" y="7388"/>
                      <a:pt x="10546" y="7304"/>
                      <a:pt x="11101" y="7137"/>
                    </a:cubicBezTo>
                    <a:cubicBezTo>
                      <a:pt x="10918" y="5835"/>
                      <a:pt x="10793" y="4523"/>
                      <a:pt x="10727" y="3210"/>
                    </a:cubicBezTo>
                    <a:lnTo>
                      <a:pt x="10727" y="3210"/>
                    </a:lnTo>
                    <a:cubicBezTo>
                      <a:pt x="11188" y="4391"/>
                      <a:pt x="11649" y="5574"/>
                      <a:pt x="12109" y="6754"/>
                    </a:cubicBezTo>
                    <a:cubicBezTo>
                      <a:pt x="13121" y="6537"/>
                      <a:pt x="14085" y="6101"/>
                      <a:pt x="14919" y="5487"/>
                    </a:cubicBezTo>
                    <a:cubicBezTo>
                      <a:pt x="14283" y="4406"/>
                      <a:pt x="13646" y="3324"/>
                      <a:pt x="13009" y="2243"/>
                    </a:cubicBezTo>
                    <a:lnTo>
                      <a:pt x="13009" y="2243"/>
                    </a:lnTo>
                    <a:cubicBezTo>
                      <a:pt x="13774" y="3199"/>
                      <a:pt x="14607" y="4098"/>
                      <a:pt x="15500" y="4935"/>
                    </a:cubicBezTo>
                    <a:cubicBezTo>
                      <a:pt x="16230" y="4652"/>
                      <a:pt x="16908" y="4232"/>
                      <a:pt x="17486" y="3703"/>
                    </a:cubicBezTo>
                    <a:cubicBezTo>
                      <a:pt x="16551" y="2514"/>
                      <a:pt x="15619" y="1327"/>
                      <a:pt x="14685" y="138"/>
                    </a:cubicBezTo>
                    <a:cubicBezTo>
                      <a:pt x="13894" y="803"/>
                      <a:pt x="12803" y="965"/>
                      <a:pt x="11773" y="1063"/>
                    </a:cubicBezTo>
                    <a:cubicBezTo>
                      <a:pt x="10800" y="1155"/>
                      <a:pt x="9821" y="1212"/>
                      <a:pt x="8842" y="1212"/>
                    </a:cubicBezTo>
                    <a:cubicBezTo>
                      <a:pt x="7912" y="1212"/>
                      <a:pt x="6983" y="1160"/>
                      <a:pt x="6061" y="1036"/>
                    </a:cubicBezTo>
                    <a:cubicBezTo>
                      <a:pt x="5585" y="972"/>
                      <a:pt x="5114" y="888"/>
                      <a:pt x="4646" y="782"/>
                    </a:cubicBezTo>
                    <a:cubicBezTo>
                      <a:pt x="4324" y="709"/>
                      <a:pt x="3983" y="624"/>
                      <a:pt x="3668" y="539"/>
                    </a:cubicBezTo>
                    <a:cubicBezTo>
                      <a:pt x="3546" y="505"/>
                      <a:pt x="2801" y="154"/>
                      <a:pt x="2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4" name="Google Shape;4013;p35">
                <a:extLst>
                  <a:ext uri="{FF2B5EF4-FFF2-40B4-BE49-F238E27FC236}">
                    <a16:creationId xmlns:a16="http://schemas.microsoft.com/office/drawing/2014/main" id="{016959F8-EEEC-BAD6-171B-FC34D23C8D9B}"/>
                  </a:ext>
                </a:extLst>
              </p:cNvPr>
              <p:cNvSpPr/>
              <p:nvPr/>
            </p:nvSpPr>
            <p:spPr>
              <a:xfrm>
                <a:off x="2525088" y="3812425"/>
                <a:ext cx="451950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7946" extrusionOk="0">
                    <a:moveTo>
                      <a:pt x="3262" y="803"/>
                    </a:moveTo>
                    <a:cubicBezTo>
                      <a:pt x="3546" y="978"/>
                      <a:pt x="3871" y="1086"/>
                      <a:pt x="3877" y="1087"/>
                    </a:cubicBezTo>
                    <a:cubicBezTo>
                      <a:pt x="4197" y="1175"/>
                      <a:pt x="4539" y="1261"/>
                      <a:pt x="4867" y="1334"/>
                    </a:cubicBezTo>
                    <a:cubicBezTo>
                      <a:pt x="5327" y="1440"/>
                      <a:pt x="5812" y="1526"/>
                      <a:pt x="6307" y="1594"/>
                    </a:cubicBezTo>
                    <a:cubicBezTo>
                      <a:pt x="7198" y="1714"/>
                      <a:pt x="8122" y="1774"/>
                      <a:pt x="9119" y="1774"/>
                    </a:cubicBezTo>
                    <a:cubicBezTo>
                      <a:pt x="10035" y="1774"/>
                      <a:pt x="11013" y="1723"/>
                      <a:pt x="12083" y="1623"/>
                    </a:cubicBezTo>
                    <a:cubicBezTo>
                      <a:pt x="13025" y="1533"/>
                      <a:pt x="14084" y="1388"/>
                      <a:pt x="14919" y="807"/>
                    </a:cubicBezTo>
                    <a:lnTo>
                      <a:pt x="17387" y="3948"/>
                    </a:lnTo>
                    <a:cubicBezTo>
                      <a:pt x="16921" y="4339"/>
                      <a:pt x="16405" y="4655"/>
                      <a:pt x="15844" y="4891"/>
                    </a:cubicBezTo>
                    <a:cubicBezTo>
                      <a:pt x="15012" y="4100"/>
                      <a:pt x="14226" y="3245"/>
                      <a:pt x="13509" y="2350"/>
                    </a:cubicBezTo>
                    <a:cubicBezTo>
                      <a:pt x="13454" y="2282"/>
                      <a:pt x="13374" y="2246"/>
                      <a:pt x="13292" y="2246"/>
                    </a:cubicBezTo>
                    <a:cubicBezTo>
                      <a:pt x="13237" y="2246"/>
                      <a:pt x="13182" y="2262"/>
                      <a:pt x="13134" y="2295"/>
                    </a:cubicBezTo>
                    <a:cubicBezTo>
                      <a:pt x="13013" y="2377"/>
                      <a:pt x="12978" y="2539"/>
                      <a:pt x="13053" y="2665"/>
                    </a:cubicBezTo>
                    <a:lnTo>
                      <a:pt x="14833" y="5688"/>
                    </a:lnTo>
                    <a:cubicBezTo>
                      <a:pt x="14147" y="6157"/>
                      <a:pt x="13370" y="6508"/>
                      <a:pt x="12564" y="6709"/>
                    </a:cubicBezTo>
                    <a:lnTo>
                      <a:pt x="11270" y="3390"/>
                    </a:lnTo>
                    <a:cubicBezTo>
                      <a:pt x="11228" y="3282"/>
                      <a:pt x="11123" y="3212"/>
                      <a:pt x="11010" y="3212"/>
                    </a:cubicBezTo>
                    <a:cubicBezTo>
                      <a:pt x="10991" y="3212"/>
                      <a:pt x="10971" y="3214"/>
                      <a:pt x="10952" y="3218"/>
                    </a:cubicBezTo>
                    <a:cubicBezTo>
                      <a:pt x="10819" y="3248"/>
                      <a:pt x="10725" y="3368"/>
                      <a:pt x="10732" y="3505"/>
                    </a:cubicBezTo>
                    <a:cubicBezTo>
                      <a:pt x="10793" y="4741"/>
                      <a:pt x="10908" y="5986"/>
                      <a:pt x="11073" y="7215"/>
                    </a:cubicBezTo>
                    <a:cubicBezTo>
                      <a:pt x="10617" y="7331"/>
                      <a:pt x="10146" y="7389"/>
                      <a:pt x="9674" y="7389"/>
                    </a:cubicBezTo>
                    <a:cubicBezTo>
                      <a:pt x="9191" y="7389"/>
                      <a:pt x="8707" y="7328"/>
                      <a:pt x="8241" y="7207"/>
                    </a:cubicBezTo>
                    <a:lnTo>
                      <a:pt x="8476" y="3468"/>
                    </a:lnTo>
                    <a:cubicBezTo>
                      <a:pt x="8483" y="3333"/>
                      <a:pt x="8395" y="3212"/>
                      <a:pt x="8263" y="3180"/>
                    </a:cubicBezTo>
                    <a:cubicBezTo>
                      <a:pt x="8242" y="3174"/>
                      <a:pt x="8220" y="3172"/>
                      <a:pt x="8199" y="3172"/>
                    </a:cubicBezTo>
                    <a:cubicBezTo>
                      <a:pt x="8090" y="3172"/>
                      <a:pt x="7989" y="3236"/>
                      <a:pt x="7944" y="3340"/>
                    </a:cubicBezTo>
                    <a:lnTo>
                      <a:pt x="6330" y="7042"/>
                    </a:lnTo>
                    <a:cubicBezTo>
                      <a:pt x="5468" y="6965"/>
                      <a:pt x="4606" y="6743"/>
                      <a:pt x="3813" y="6394"/>
                    </a:cubicBezTo>
                    <a:lnTo>
                      <a:pt x="5022" y="2908"/>
                    </a:lnTo>
                    <a:cubicBezTo>
                      <a:pt x="5070" y="2769"/>
                      <a:pt x="5002" y="2617"/>
                      <a:pt x="4867" y="2560"/>
                    </a:cubicBezTo>
                    <a:cubicBezTo>
                      <a:pt x="4832" y="2545"/>
                      <a:pt x="4795" y="2538"/>
                      <a:pt x="4759" y="2538"/>
                    </a:cubicBezTo>
                    <a:cubicBezTo>
                      <a:pt x="4656" y="2538"/>
                      <a:pt x="4559" y="2595"/>
                      <a:pt x="4510" y="2691"/>
                    </a:cubicBezTo>
                    <a:lnTo>
                      <a:pt x="2918" y="5849"/>
                    </a:lnTo>
                    <a:cubicBezTo>
                      <a:pt x="2110" y="5481"/>
                      <a:pt x="1353" y="4974"/>
                      <a:pt x="704" y="4366"/>
                    </a:cubicBezTo>
                    <a:cubicBezTo>
                      <a:pt x="1966" y="3356"/>
                      <a:pt x="2841" y="2136"/>
                      <a:pt x="3262" y="803"/>
                    </a:cubicBezTo>
                    <a:close/>
                    <a:moveTo>
                      <a:pt x="3119" y="0"/>
                    </a:moveTo>
                    <a:cubicBezTo>
                      <a:pt x="2993" y="0"/>
                      <a:pt x="2879" y="89"/>
                      <a:pt x="2849" y="217"/>
                    </a:cubicBezTo>
                    <a:cubicBezTo>
                      <a:pt x="2414" y="2077"/>
                      <a:pt x="1123" y="3366"/>
                      <a:pt x="116" y="4118"/>
                    </a:cubicBezTo>
                    <a:cubicBezTo>
                      <a:pt x="52" y="4167"/>
                      <a:pt x="11" y="4241"/>
                      <a:pt x="6" y="4322"/>
                    </a:cubicBezTo>
                    <a:cubicBezTo>
                      <a:pt x="1" y="4401"/>
                      <a:pt x="29" y="4481"/>
                      <a:pt x="86" y="4538"/>
                    </a:cubicBezTo>
                    <a:cubicBezTo>
                      <a:pt x="894" y="5356"/>
                      <a:pt x="1883" y="6023"/>
                      <a:pt x="2945" y="6466"/>
                    </a:cubicBezTo>
                    <a:cubicBezTo>
                      <a:pt x="2979" y="6480"/>
                      <a:pt x="3014" y="6487"/>
                      <a:pt x="3050" y="6487"/>
                    </a:cubicBezTo>
                    <a:cubicBezTo>
                      <a:pt x="3108" y="6487"/>
                      <a:pt x="3165" y="6469"/>
                      <a:pt x="3212" y="6435"/>
                    </a:cubicBezTo>
                    <a:lnTo>
                      <a:pt x="3212" y="6435"/>
                    </a:lnTo>
                    <a:lnTo>
                      <a:pt x="3208" y="6449"/>
                    </a:lnTo>
                    <a:cubicBezTo>
                      <a:pt x="3161" y="6586"/>
                      <a:pt x="3222" y="6732"/>
                      <a:pt x="3350" y="6793"/>
                    </a:cubicBezTo>
                    <a:cubicBezTo>
                      <a:pt x="4324" y="7262"/>
                      <a:pt x="5411" y="7546"/>
                      <a:pt x="6491" y="7613"/>
                    </a:cubicBezTo>
                    <a:cubicBezTo>
                      <a:pt x="6495" y="7613"/>
                      <a:pt x="6500" y="7613"/>
                      <a:pt x="6504" y="7613"/>
                    </a:cubicBezTo>
                    <a:cubicBezTo>
                      <a:pt x="6613" y="7613"/>
                      <a:pt x="6717" y="7549"/>
                      <a:pt x="6762" y="7447"/>
                    </a:cubicBezTo>
                    <a:lnTo>
                      <a:pt x="7824" y="5013"/>
                    </a:lnTo>
                    <a:lnTo>
                      <a:pt x="7672" y="7395"/>
                    </a:lnTo>
                    <a:cubicBezTo>
                      <a:pt x="7665" y="7525"/>
                      <a:pt x="7748" y="7641"/>
                      <a:pt x="7870" y="7680"/>
                    </a:cubicBezTo>
                    <a:cubicBezTo>
                      <a:pt x="8451" y="7857"/>
                      <a:pt x="9063" y="7945"/>
                      <a:pt x="9674" y="7945"/>
                    </a:cubicBezTo>
                    <a:cubicBezTo>
                      <a:pt x="10279" y="7945"/>
                      <a:pt x="10887" y="7858"/>
                      <a:pt x="11464" y="7682"/>
                    </a:cubicBezTo>
                    <a:cubicBezTo>
                      <a:pt x="11594" y="7643"/>
                      <a:pt x="11678" y="7513"/>
                      <a:pt x="11658" y="7377"/>
                    </a:cubicBezTo>
                    <a:cubicBezTo>
                      <a:pt x="11562" y="6689"/>
                      <a:pt x="11481" y="5993"/>
                      <a:pt x="11417" y="5297"/>
                    </a:cubicBezTo>
                    <a:lnTo>
                      <a:pt x="11417" y="5297"/>
                    </a:lnTo>
                    <a:lnTo>
                      <a:pt x="12133" y="7135"/>
                    </a:lnTo>
                    <a:cubicBezTo>
                      <a:pt x="12175" y="7243"/>
                      <a:pt x="12280" y="7312"/>
                      <a:pt x="12393" y="7312"/>
                    </a:cubicBezTo>
                    <a:cubicBezTo>
                      <a:pt x="12412" y="7312"/>
                      <a:pt x="12431" y="7310"/>
                      <a:pt x="12451" y="7306"/>
                    </a:cubicBezTo>
                    <a:cubicBezTo>
                      <a:pt x="13496" y="7080"/>
                      <a:pt x="14505" y="6626"/>
                      <a:pt x="15368" y="5991"/>
                    </a:cubicBezTo>
                    <a:cubicBezTo>
                      <a:pt x="15483" y="5905"/>
                      <a:pt x="15515" y="5746"/>
                      <a:pt x="15442" y="5624"/>
                    </a:cubicBezTo>
                    <a:lnTo>
                      <a:pt x="14956" y="4799"/>
                    </a:lnTo>
                    <a:lnTo>
                      <a:pt x="14956" y="4799"/>
                    </a:lnTo>
                    <a:cubicBezTo>
                      <a:pt x="15165" y="5008"/>
                      <a:pt x="15378" y="5214"/>
                      <a:pt x="15593" y="5417"/>
                    </a:cubicBezTo>
                    <a:cubicBezTo>
                      <a:pt x="15646" y="5466"/>
                      <a:pt x="15715" y="5492"/>
                      <a:pt x="15785" y="5492"/>
                    </a:cubicBezTo>
                    <a:cubicBezTo>
                      <a:pt x="15818" y="5492"/>
                      <a:pt x="15852" y="5486"/>
                      <a:pt x="15884" y="5474"/>
                    </a:cubicBezTo>
                    <a:cubicBezTo>
                      <a:pt x="16651" y="5175"/>
                      <a:pt x="17350" y="4743"/>
                      <a:pt x="17956" y="4188"/>
                    </a:cubicBezTo>
                    <a:cubicBezTo>
                      <a:pt x="18063" y="4090"/>
                      <a:pt x="18077" y="3927"/>
                      <a:pt x="17986" y="3812"/>
                    </a:cubicBezTo>
                    <a:lnTo>
                      <a:pt x="15187" y="246"/>
                    </a:lnTo>
                    <a:cubicBezTo>
                      <a:pt x="15141" y="188"/>
                      <a:pt x="15071" y="148"/>
                      <a:pt x="14996" y="141"/>
                    </a:cubicBezTo>
                    <a:cubicBezTo>
                      <a:pt x="14987" y="140"/>
                      <a:pt x="14977" y="140"/>
                      <a:pt x="14968" y="140"/>
                    </a:cubicBezTo>
                    <a:cubicBezTo>
                      <a:pt x="14903" y="140"/>
                      <a:pt x="14838" y="164"/>
                      <a:pt x="14789" y="205"/>
                    </a:cubicBezTo>
                    <a:cubicBezTo>
                      <a:pt x="14049" y="829"/>
                      <a:pt x="12976" y="976"/>
                      <a:pt x="12030" y="1067"/>
                    </a:cubicBezTo>
                    <a:cubicBezTo>
                      <a:pt x="10982" y="1167"/>
                      <a:pt x="10024" y="1216"/>
                      <a:pt x="9128" y="1216"/>
                    </a:cubicBezTo>
                    <a:cubicBezTo>
                      <a:pt x="8152" y="1216"/>
                      <a:pt x="7249" y="1157"/>
                      <a:pt x="6381" y="1040"/>
                    </a:cubicBezTo>
                    <a:cubicBezTo>
                      <a:pt x="5903" y="974"/>
                      <a:pt x="5434" y="891"/>
                      <a:pt x="4989" y="789"/>
                    </a:cubicBezTo>
                    <a:cubicBezTo>
                      <a:pt x="4668" y="717"/>
                      <a:pt x="4334" y="633"/>
                      <a:pt x="4023" y="550"/>
                    </a:cubicBezTo>
                    <a:cubicBezTo>
                      <a:pt x="3908" y="515"/>
                      <a:pt x="3505" y="309"/>
                      <a:pt x="3387" y="204"/>
                    </a:cubicBezTo>
                    <a:cubicBezTo>
                      <a:pt x="3360" y="110"/>
                      <a:pt x="3285" y="32"/>
                      <a:pt x="3182" y="8"/>
                    </a:cubicBezTo>
                    <a:cubicBezTo>
                      <a:pt x="3161" y="3"/>
                      <a:pt x="3140" y="0"/>
                      <a:pt x="3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5" name="Google Shape;4014;p35">
                <a:extLst>
                  <a:ext uri="{FF2B5EF4-FFF2-40B4-BE49-F238E27FC236}">
                    <a16:creationId xmlns:a16="http://schemas.microsoft.com/office/drawing/2014/main" id="{E6E64A79-4CA5-3321-8110-6663482CDF6A}"/>
                  </a:ext>
                </a:extLst>
              </p:cNvPr>
              <p:cNvSpPr/>
              <p:nvPr/>
            </p:nvSpPr>
            <p:spPr>
              <a:xfrm>
                <a:off x="2837188" y="3745300"/>
                <a:ext cx="149250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3004" extrusionOk="0">
                    <a:moveTo>
                      <a:pt x="2826" y="1"/>
                    </a:moveTo>
                    <a:cubicBezTo>
                      <a:pt x="2564" y="1"/>
                      <a:pt x="2303" y="28"/>
                      <a:pt x="2048" y="83"/>
                    </a:cubicBezTo>
                    <a:cubicBezTo>
                      <a:pt x="1897" y="116"/>
                      <a:pt x="1803" y="262"/>
                      <a:pt x="1835" y="414"/>
                    </a:cubicBezTo>
                    <a:cubicBezTo>
                      <a:pt x="1863" y="545"/>
                      <a:pt x="1977" y="634"/>
                      <a:pt x="2106" y="634"/>
                    </a:cubicBezTo>
                    <a:cubicBezTo>
                      <a:pt x="2125" y="634"/>
                      <a:pt x="2145" y="632"/>
                      <a:pt x="2166" y="627"/>
                    </a:cubicBezTo>
                    <a:cubicBezTo>
                      <a:pt x="2383" y="580"/>
                      <a:pt x="2605" y="557"/>
                      <a:pt x="2828" y="557"/>
                    </a:cubicBezTo>
                    <a:cubicBezTo>
                      <a:pt x="3499" y="557"/>
                      <a:pt x="4172" y="768"/>
                      <a:pt x="4715" y="1163"/>
                    </a:cubicBezTo>
                    <a:cubicBezTo>
                      <a:pt x="5035" y="1396"/>
                      <a:pt x="5323" y="1787"/>
                      <a:pt x="5201" y="2092"/>
                    </a:cubicBezTo>
                    <a:cubicBezTo>
                      <a:pt x="5100" y="2343"/>
                      <a:pt x="4766" y="2449"/>
                      <a:pt x="4438" y="2449"/>
                    </a:cubicBezTo>
                    <a:cubicBezTo>
                      <a:pt x="4393" y="2449"/>
                      <a:pt x="4348" y="2447"/>
                      <a:pt x="4303" y="2443"/>
                    </a:cubicBezTo>
                    <a:cubicBezTo>
                      <a:pt x="3833" y="2404"/>
                      <a:pt x="3387" y="2235"/>
                      <a:pt x="2913" y="2059"/>
                    </a:cubicBezTo>
                    <a:cubicBezTo>
                      <a:pt x="2737" y="1995"/>
                      <a:pt x="2562" y="1930"/>
                      <a:pt x="2387" y="1872"/>
                    </a:cubicBezTo>
                    <a:cubicBezTo>
                      <a:pt x="1916" y="1714"/>
                      <a:pt x="1493" y="1636"/>
                      <a:pt x="1113" y="1636"/>
                    </a:cubicBezTo>
                    <a:cubicBezTo>
                      <a:pt x="760" y="1636"/>
                      <a:pt x="444" y="1704"/>
                      <a:pt x="160" y="1839"/>
                    </a:cubicBezTo>
                    <a:cubicBezTo>
                      <a:pt x="65" y="1886"/>
                      <a:pt x="2" y="1981"/>
                      <a:pt x="2" y="2088"/>
                    </a:cubicBezTo>
                    <a:cubicBezTo>
                      <a:pt x="1" y="2194"/>
                      <a:pt x="60" y="2291"/>
                      <a:pt x="157" y="2339"/>
                    </a:cubicBezTo>
                    <a:cubicBezTo>
                      <a:pt x="386" y="2453"/>
                      <a:pt x="641" y="2510"/>
                      <a:pt x="895" y="2510"/>
                    </a:cubicBezTo>
                    <a:cubicBezTo>
                      <a:pt x="1134" y="2510"/>
                      <a:pt x="1374" y="2459"/>
                      <a:pt x="1593" y="2358"/>
                    </a:cubicBezTo>
                    <a:cubicBezTo>
                      <a:pt x="1641" y="2335"/>
                      <a:pt x="1680" y="2301"/>
                      <a:pt x="1708" y="2258"/>
                    </a:cubicBezTo>
                    <a:cubicBezTo>
                      <a:pt x="1866" y="2292"/>
                      <a:pt x="2033" y="2339"/>
                      <a:pt x="2210" y="2397"/>
                    </a:cubicBezTo>
                    <a:cubicBezTo>
                      <a:pt x="2380" y="2454"/>
                      <a:pt x="2549" y="2518"/>
                      <a:pt x="2717" y="2581"/>
                    </a:cubicBezTo>
                    <a:cubicBezTo>
                      <a:pt x="3205" y="2762"/>
                      <a:pt x="3710" y="2951"/>
                      <a:pt x="4255" y="2997"/>
                    </a:cubicBezTo>
                    <a:cubicBezTo>
                      <a:pt x="4312" y="3002"/>
                      <a:pt x="4369" y="3004"/>
                      <a:pt x="4427" y="3004"/>
                    </a:cubicBezTo>
                    <a:cubicBezTo>
                      <a:pt x="4924" y="3004"/>
                      <a:pt x="5506" y="2823"/>
                      <a:pt x="5720" y="2298"/>
                    </a:cubicBezTo>
                    <a:cubicBezTo>
                      <a:pt x="5970" y="1673"/>
                      <a:pt x="5512" y="1054"/>
                      <a:pt x="5043" y="713"/>
                    </a:cubicBezTo>
                    <a:cubicBezTo>
                      <a:pt x="4405" y="248"/>
                      <a:pt x="3615" y="1"/>
                      <a:pt x="28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6" name="Google Shape;4015;p35">
                <a:extLst>
                  <a:ext uri="{FF2B5EF4-FFF2-40B4-BE49-F238E27FC236}">
                    <a16:creationId xmlns:a16="http://schemas.microsoft.com/office/drawing/2014/main" id="{345EB6AA-234C-A32B-0FCD-F8F7758C8122}"/>
                  </a:ext>
                </a:extLst>
              </p:cNvPr>
              <p:cNvSpPr/>
              <p:nvPr/>
            </p:nvSpPr>
            <p:spPr>
              <a:xfrm>
                <a:off x="2660150" y="3693250"/>
                <a:ext cx="197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7" extrusionOk="0">
                    <a:moveTo>
                      <a:pt x="395" y="1"/>
                    </a:moveTo>
                    <a:cubicBezTo>
                      <a:pt x="178" y="1"/>
                      <a:pt x="2" y="175"/>
                      <a:pt x="0" y="391"/>
                    </a:cubicBezTo>
                    <a:cubicBezTo>
                      <a:pt x="0" y="609"/>
                      <a:pt x="175" y="786"/>
                      <a:pt x="391" y="786"/>
                    </a:cubicBezTo>
                    <a:cubicBezTo>
                      <a:pt x="392" y="786"/>
                      <a:pt x="393" y="786"/>
                      <a:pt x="393" y="786"/>
                    </a:cubicBezTo>
                    <a:cubicBezTo>
                      <a:pt x="610" y="786"/>
                      <a:pt x="786" y="611"/>
                      <a:pt x="786" y="396"/>
                    </a:cubicBezTo>
                    <a:cubicBezTo>
                      <a:pt x="787" y="178"/>
                      <a:pt x="611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7" name="Google Shape;4016;p35">
                <a:extLst>
                  <a:ext uri="{FF2B5EF4-FFF2-40B4-BE49-F238E27FC236}">
                    <a16:creationId xmlns:a16="http://schemas.microsoft.com/office/drawing/2014/main" id="{E04BD61A-7BAD-3CDD-4BCA-B68CF6D380E5}"/>
                  </a:ext>
                </a:extLst>
              </p:cNvPr>
              <p:cNvSpPr/>
              <p:nvPr/>
            </p:nvSpPr>
            <p:spPr>
              <a:xfrm>
                <a:off x="2740075" y="3691300"/>
                <a:ext cx="197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7" extrusionOk="0">
                    <a:moveTo>
                      <a:pt x="395" y="1"/>
                    </a:moveTo>
                    <a:cubicBezTo>
                      <a:pt x="178" y="1"/>
                      <a:pt x="3" y="175"/>
                      <a:pt x="1" y="391"/>
                    </a:cubicBezTo>
                    <a:cubicBezTo>
                      <a:pt x="1" y="608"/>
                      <a:pt x="175" y="783"/>
                      <a:pt x="391" y="786"/>
                    </a:cubicBezTo>
                    <a:cubicBezTo>
                      <a:pt x="392" y="786"/>
                      <a:pt x="393" y="786"/>
                      <a:pt x="394" y="786"/>
                    </a:cubicBezTo>
                    <a:cubicBezTo>
                      <a:pt x="610" y="786"/>
                      <a:pt x="785" y="610"/>
                      <a:pt x="786" y="395"/>
                    </a:cubicBezTo>
                    <a:cubicBezTo>
                      <a:pt x="787" y="178"/>
                      <a:pt x="611" y="3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8" name="Google Shape;4017;p35">
                <a:extLst>
                  <a:ext uri="{FF2B5EF4-FFF2-40B4-BE49-F238E27FC236}">
                    <a16:creationId xmlns:a16="http://schemas.microsoft.com/office/drawing/2014/main" id="{4B02A9FC-7977-DEE7-2FDE-C22C154A521D}"/>
                  </a:ext>
                </a:extLst>
              </p:cNvPr>
              <p:cNvSpPr/>
              <p:nvPr/>
            </p:nvSpPr>
            <p:spPr>
              <a:xfrm>
                <a:off x="2691775" y="3703550"/>
                <a:ext cx="3660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920" extrusionOk="0">
                    <a:moveTo>
                      <a:pt x="196" y="0"/>
                    </a:moveTo>
                    <a:cubicBezTo>
                      <a:pt x="191" y="0"/>
                      <a:pt x="187" y="0"/>
                      <a:pt x="183" y="1"/>
                    </a:cubicBezTo>
                    <a:cubicBezTo>
                      <a:pt x="77" y="8"/>
                      <a:pt x="1" y="99"/>
                      <a:pt x="8" y="202"/>
                    </a:cubicBezTo>
                    <a:cubicBezTo>
                      <a:pt x="39" y="610"/>
                      <a:pt x="349" y="917"/>
                      <a:pt x="729" y="920"/>
                    </a:cubicBezTo>
                    <a:lnTo>
                      <a:pt x="732" y="920"/>
                    </a:lnTo>
                    <a:cubicBezTo>
                      <a:pt x="1113" y="920"/>
                      <a:pt x="1424" y="614"/>
                      <a:pt x="1457" y="209"/>
                    </a:cubicBezTo>
                    <a:cubicBezTo>
                      <a:pt x="1464" y="106"/>
                      <a:pt x="1389" y="15"/>
                      <a:pt x="1285" y="6"/>
                    </a:cubicBezTo>
                    <a:cubicBezTo>
                      <a:pt x="1279" y="6"/>
                      <a:pt x="1273" y="5"/>
                      <a:pt x="1268" y="5"/>
                    </a:cubicBezTo>
                    <a:cubicBezTo>
                      <a:pt x="1173" y="5"/>
                      <a:pt x="1091" y="82"/>
                      <a:pt x="1083" y="178"/>
                    </a:cubicBezTo>
                    <a:cubicBezTo>
                      <a:pt x="1065" y="387"/>
                      <a:pt x="916" y="545"/>
                      <a:pt x="732" y="545"/>
                    </a:cubicBezTo>
                    <a:lnTo>
                      <a:pt x="731" y="545"/>
                    </a:lnTo>
                    <a:cubicBezTo>
                      <a:pt x="548" y="545"/>
                      <a:pt x="398" y="384"/>
                      <a:pt x="383" y="175"/>
                    </a:cubicBezTo>
                    <a:cubicBezTo>
                      <a:pt x="376" y="75"/>
                      <a:pt x="294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9" name="Google Shape;4018;p35">
                <a:extLst>
                  <a:ext uri="{FF2B5EF4-FFF2-40B4-BE49-F238E27FC236}">
                    <a16:creationId xmlns:a16="http://schemas.microsoft.com/office/drawing/2014/main" id="{A395D3B7-D004-B507-A497-4001167536B0}"/>
                  </a:ext>
                </a:extLst>
              </p:cNvPr>
              <p:cNvSpPr/>
              <p:nvPr/>
            </p:nvSpPr>
            <p:spPr>
              <a:xfrm>
                <a:off x="2785450" y="3621925"/>
                <a:ext cx="84100" cy="74025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2961" extrusionOk="0">
                    <a:moveTo>
                      <a:pt x="1338" y="0"/>
                    </a:moveTo>
                    <a:cubicBezTo>
                      <a:pt x="1080" y="0"/>
                      <a:pt x="824" y="167"/>
                      <a:pt x="742" y="413"/>
                    </a:cubicBezTo>
                    <a:cubicBezTo>
                      <a:pt x="688" y="580"/>
                      <a:pt x="732" y="940"/>
                      <a:pt x="918" y="1033"/>
                    </a:cubicBezTo>
                    <a:cubicBezTo>
                      <a:pt x="821" y="985"/>
                      <a:pt x="719" y="962"/>
                      <a:pt x="621" y="962"/>
                    </a:cubicBezTo>
                    <a:cubicBezTo>
                      <a:pt x="384" y="962"/>
                      <a:pt x="169" y="1099"/>
                      <a:pt x="93" y="1365"/>
                    </a:cubicBezTo>
                    <a:cubicBezTo>
                      <a:pt x="1" y="1695"/>
                      <a:pt x="198" y="2129"/>
                      <a:pt x="575" y="2136"/>
                    </a:cubicBezTo>
                    <a:cubicBezTo>
                      <a:pt x="579" y="2136"/>
                      <a:pt x="583" y="2136"/>
                      <a:pt x="587" y="2136"/>
                    </a:cubicBezTo>
                    <a:cubicBezTo>
                      <a:pt x="741" y="2136"/>
                      <a:pt x="895" y="2057"/>
                      <a:pt x="987" y="1933"/>
                    </a:cubicBezTo>
                    <a:lnTo>
                      <a:pt x="987" y="1933"/>
                    </a:lnTo>
                    <a:cubicBezTo>
                      <a:pt x="815" y="2173"/>
                      <a:pt x="920" y="2526"/>
                      <a:pt x="1132" y="2730"/>
                    </a:cubicBezTo>
                    <a:cubicBezTo>
                      <a:pt x="1272" y="2868"/>
                      <a:pt x="1467" y="2960"/>
                      <a:pt x="1661" y="2960"/>
                    </a:cubicBezTo>
                    <a:cubicBezTo>
                      <a:pt x="1714" y="2960"/>
                      <a:pt x="1767" y="2954"/>
                      <a:pt x="1819" y="2939"/>
                    </a:cubicBezTo>
                    <a:cubicBezTo>
                      <a:pt x="2060" y="2872"/>
                      <a:pt x="2245" y="2606"/>
                      <a:pt x="2174" y="2365"/>
                    </a:cubicBezTo>
                    <a:lnTo>
                      <a:pt x="2174" y="2365"/>
                    </a:lnTo>
                    <a:cubicBezTo>
                      <a:pt x="2240" y="2589"/>
                      <a:pt x="2407" y="2690"/>
                      <a:pt x="2587" y="2690"/>
                    </a:cubicBezTo>
                    <a:cubicBezTo>
                      <a:pt x="2723" y="2690"/>
                      <a:pt x="2868" y="2632"/>
                      <a:pt x="2982" y="2524"/>
                    </a:cubicBezTo>
                    <a:cubicBezTo>
                      <a:pt x="3160" y="2355"/>
                      <a:pt x="3231" y="2084"/>
                      <a:pt x="3157" y="1849"/>
                    </a:cubicBezTo>
                    <a:cubicBezTo>
                      <a:pt x="3111" y="1700"/>
                      <a:pt x="3001" y="1561"/>
                      <a:pt x="2862" y="1477"/>
                    </a:cubicBezTo>
                    <a:lnTo>
                      <a:pt x="2862" y="1477"/>
                    </a:lnTo>
                    <a:cubicBezTo>
                      <a:pt x="2884" y="1479"/>
                      <a:pt x="2906" y="1480"/>
                      <a:pt x="2928" y="1480"/>
                    </a:cubicBezTo>
                    <a:cubicBezTo>
                      <a:pt x="3076" y="1480"/>
                      <a:pt x="3215" y="1432"/>
                      <a:pt x="3289" y="1291"/>
                    </a:cubicBezTo>
                    <a:cubicBezTo>
                      <a:pt x="3363" y="1152"/>
                      <a:pt x="3355" y="979"/>
                      <a:pt x="3306" y="828"/>
                    </a:cubicBezTo>
                    <a:cubicBezTo>
                      <a:pt x="3220" y="551"/>
                      <a:pt x="2991" y="310"/>
                      <a:pt x="2705" y="259"/>
                    </a:cubicBezTo>
                    <a:cubicBezTo>
                      <a:pt x="2668" y="252"/>
                      <a:pt x="2633" y="249"/>
                      <a:pt x="2598" y="249"/>
                    </a:cubicBezTo>
                    <a:cubicBezTo>
                      <a:pt x="2307" y="249"/>
                      <a:pt x="2096" y="468"/>
                      <a:pt x="1991" y="733"/>
                    </a:cubicBezTo>
                    <a:cubicBezTo>
                      <a:pt x="2014" y="415"/>
                      <a:pt x="1755" y="70"/>
                      <a:pt x="1444" y="10"/>
                    </a:cubicBezTo>
                    <a:cubicBezTo>
                      <a:pt x="1409" y="3"/>
                      <a:pt x="1374" y="0"/>
                      <a:pt x="1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0" name="Google Shape;4019;p35">
                <a:extLst>
                  <a:ext uri="{FF2B5EF4-FFF2-40B4-BE49-F238E27FC236}">
                    <a16:creationId xmlns:a16="http://schemas.microsoft.com/office/drawing/2014/main" id="{620F25EA-57D2-243A-FCEC-B44E6127BDD5}"/>
                  </a:ext>
                </a:extLst>
              </p:cNvPr>
              <p:cNvSpPr/>
              <p:nvPr/>
            </p:nvSpPr>
            <p:spPr>
              <a:xfrm>
                <a:off x="2780763" y="3617050"/>
                <a:ext cx="93600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359" extrusionOk="0">
                    <a:moveTo>
                      <a:pt x="1513" y="403"/>
                    </a:moveTo>
                    <a:cubicBezTo>
                      <a:pt x="1536" y="403"/>
                      <a:pt x="1558" y="405"/>
                      <a:pt x="1580" y="409"/>
                    </a:cubicBezTo>
                    <a:cubicBezTo>
                      <a:pt x="1792" y="448"/>
                      <a:pt x="1982" y="698"/>
                      <a:pt x="1967" y="915"/>
                    </a:cubicBezTo>
                    <a:cubicBezTo>
                      <a:pt x="1960" y="1015"/>
                      <a:pt x="2025" y="1106"/>
                      <a:pt x="2123" y="1125"/>
                    </a:cubicBezTo>
                    <a:cubicBezTo>
                      <a:pt x="2138" y="1129"/>
                      <a:pt x="2153" y="1131"/>
                      <a:pt x="2168" y="1131"/>
                    </a:cubicBezTo>
                    <a:cubicBezTo>
                      <a:pt x="2249" y="1131"/>
                      <a:pt x="2323" y="1081"/>
                      <a:pt x="2356" y="1003"/>
                    </a:cubicBezTo>
                    <a:cubicBezTo>
                      <a:pt x="2390" y="915"/>
                      <a:pt x="2518" y="648"/>
                      <a:pt x="2777" y="648"/>
                    </a:cubicBezTo>
                    <a:cubicBezTo>
                      <a:pt x="2799" y="648"/>
                      <a:pt x="2822" y="650"/>
                      <a:pt x="2846" y="654"/>
                    </a:cubicBezTo>
                    <a:cubicBezTo>
                      <a:pt x="3040" y="689"/>
                      <a:pt x="3219" y="863"/>
                      <a:pt x="3290" y="1087"/>
                    </a:cubicBezTo>
                    <a:cubicBezTo>
                      <a:pt x="3329" y="1208"/>
                      <a:pt x="3326" y="1320"/>
                      <a:pt x="3288" y="1394"/>
                    </a:cubicBezTo>
                    <a:cubicBezTo>
                      <a:pt x="3254" y="1456"/>
                      <a:pt x="3181" y="1476"/>
                      <a:pt x="3096" y="1476"/>
                    </a:cubicBezTo>
                    <a:cubicBezTo>
                      <a:pt x="2993" y="1422"/>
                      <a:pt x="2878" y="1392"/>
                      <a:pt x="2757" y="1392"/>
                    </a:cubicBezTo>
                    <a:cubicBezTo>
                      <a:pt x="2738" y="1392"/>
                      <a:pt x="2719" y="1392"/>
                      <a:pt x="2700" y="1394"/>
                    </a:cubicBezTo>
                    <a:cubicBezTo>
                      <a:pt x="2607" y="1404"/>
                      <a:pt x="2533" y="1475"/>
                      <a:pt x="2521" y="1567"/>
                    </a:cubicBezTo>
                    <a:cubicBezTo>
                      <a:pt x="2506" y="1657"/>
                      <a:pt x="2558" y="1748"/>
                      <a:pt x="2644" y="1782"/>
                    </a:cubicBezTo>
                    <a:cubicBezTo>
                      <a:pt x="2756" y="1826"/>
                      <a:pt x="2867" y="1854"/>
                      <a:pt x="2968" y="1868"/>
                    </a:cubicBezTo>
                    <a:cubicBezTo>
                      <a:pt x="3049" y="1929"/>
                      <a:pt x="3116" y="2017"/>
                      <a:pt x="3141" y="2104"/>
                    </a:cubicBezTo>
                    <a:cubicBezTo>
                      <a:pt x="3191" y="2265"/>
                      <a:pt x="3141" y="2458"/>
                      <a:pt x="3019" y="2573"/>
                    </a:cubicBezTo>
                    <a:cubicBezTo>
                      <a:pt x="2943" y="2644"/>
                      <a:pt x="2848" y="2685"/>
                      <a:pt x="2762" y="2685"/>
                    </a:cubicBezTo>
                    <a:cubicBezTo>
                      <a:pt x="2740" y="2685"/>
                      <a:pt x="2718" y="2682"/>
                      <a:pt x="2698" y="2677"/>
                    </a:cubicBezTo>
                    <a:cubicBezTo>
                      <a:pt x="2623" y="2657"/>
                      <a:pt x="2572" y="2598"/>
                      <a:pt x="2543" y="2505"/>
                    </a:cubicBezTo>
                    <a:cubicBezTo>
                      <a:pt x="2518" y="2417"/>
                      <a:pt x="2437" y="2359"/>
                      <a:pt x="2349" y="2359"/>
                    </a:cubicBezTo>
                    <a:cubicBezTo>
                      <a:pt x="2331" y="2359"/>
                      <a:pt x="2312" y="2361"/>
                      <a:pt x="2293" y="2367"/>
                    </a:cubicBezTo>
                    <a:cubicBezTo>
                      <a:pt x="2187" y="2400"/>
                      <a:pt x="2124" y="2512"/>
                      <a:pt x="2157" y="2618"/>
                    </a:cubicBezTo>
                    <a:cubicBezTo>
                      <a:pt x="2175" y="2686"/>
                      <a:pt x="2147" y="2753"/>
                      <a:pt x="2130" y="2786"/>
                    </a:cubicBezTo>
                    <a:cubicBezTo>
                      <a:pt x="2089" y="2861"/>
                      <a:pt x="2016" y="2919"/>
                      <a:pt x="1940" y="2941"/>
                    </a:cubicBezTo>
                    <a:cubicBezTo>
                      <a:pt x="1907" y="2950"/>
                      <a:pt x="1873" y="2954"/>
                      <a:pt x="1839" y="2954"/>
                    </a:cubicBezTo>
                    <a:cubicBezTo>
                      <a:pt x="1706" y="2954"/>
                      <a:pt x="1561" y="2892"/>
                      <a:pt x="1447" y="2782"/>
                    </a:cubicBezTo>
                    <a:cubicBezTo>
                      <a:pt x="1302" y="2642"/>
                      <a:pt x="1219" y="2395"/>
                      <a:pt x="1323" y="2249"/>
                    </a:cubicBezTo>
                    <a:cubicBezTo>
                      <a:pt x="1325" y="2247"/>
                      <a:pt x="1326" y="2245"/>
                      <a:pt x="1328" y="2245"/>
                    </a:cubicBezTo>
                    <a:cubicBezTo>
                      <a:pt x="1329" y="2245"/>
                      <a:pt x="1329" y="2245"/>
                      <a:pt x="1330" y="2246"/>
                    </a:cubicBezTo>
                    <a:cubicBezTo>
                      <a:pt x="1394" y="2155"/>
                      <a:pt x="1373" y="2032"/>
                      <a:pt x="1285" y="1966"/>
                    </a:cubicBezTo>
                    <a:cubicBezTo>
                      <a:pt x="1248" y="1940"/>
                      <a:pt x="1206" y="1927"/>
                      <a:pt x="1165" y="1927"/>
                    </a:cubicBezTo>
                    <a:cubicBezTo>
                      <a:pt x="1103" y="1927"/>
                      <a:pt x="1043" y="1955"/>
                      <a:pt x="1004" y="2009"/>
                    </a:cubicBezTo>
                    <a:cubicBezTo>
                      <a:pt x="1002" y="2010"/>
                      <a:pt x="1001" y="2013"/>
                      <a:pt x="998" y="2016"/>
                    </a:cubicBezTo>
                    <a:cubicBezTo>
                      <a:pt x="942" y="2089"/>
                      <a:pt x="847" y="2137"/>
                      <a:pt x="756" y="2137"/>
                    </a:cubicBezTo>
                    <a:cubicBezTo>
                      <a:pt x="755" y="2137"/>
                      <a:pt x="753" y="2137"/>
                      <a:pt x="752" y="2137"/>
                    </a:cubicBezTo>
                    <a:cubicBezTo>
                      <a:pt x="666" y="2135"/>
                      <a:pt x="592" y="2096"/>
                      <a:pt x="535" y="2017"/>
                    </a:cubicBezTo>
                    <a:cubicBezTo>
                      <a:pt x="454" y="1909"/>
                      <a:pt x="424" y="1749"/>
                      <a:pt x="461" y="1620"/>
                    </a:cubicBezTo>
                    <a:cubicBezTo>
                      <a:pt x="491" y="1513"/>
                      <a:pt x="555" y="1435"/>
                      <a:pt x="646" y="1394"/>
                    </a:cubicBezTo>
                    <a:cubicBezTo>
                      <a:pt x="692" y="1373"/>
                      <a:pt x="742" y="1363"/>
                      <a:pt x="795" y="1363"/>
                    </a:cubicBezTo>
                    <a:cubicBezTo>
                      <a:pt x="862" y="1363"/>
                      <a:pt x="933" y="1380"/>
                      <a:pt x="1002" y="1414"/>
                    </a:cubicBezTo>
                    <a:cubicBezTo>
                      <a:pt x="1031" y="1428"/>
                      <a:pt x="1061" y="1435"/>
                      <a:pt x="1091" y="1435"/>
                    </a:cubicBezTo>
                    <a:cubicBezTo>
                      <a:pt x="1165" y="1435"/>
                      <a:pt x="1236" y="1393"/>
                      <a:pt x="1272" y="1321"/>
                    </a:cubicBezTo>
                    <a:cubicBezTo>
                      <a:pt x="1320" y="1221"/>
                      <a:pt x="1279" y="1101"/>
                      <a:pt x="1180" y="1052"/>
                    </a:cubicBezTo>
                    <a:cubicBezTo>
                      <a:pt x="1121" y="1023"/>
                      <a:pt x="1067" y="794"/>
                      <a:pt x="1107" y="677"/>
                    </a:cubicBezTo>
                    <a:cubicBezTo>
                      <a:pt x="1160" y="519"/>
                      <a:pt x="1340" y="403"/>
                      <a:pt x="1513" y="403"/>
                    </a:cubicBezTo>
                    <a:close/>
                    <a:moveTo>
                      <a:pt x="1514" y="1"/>
                    </a:moveTo>
                    <a:cubicBezTo>
                      <a:pt x="1169" y="1"/>
                      <a:pt x="831" y="226"/>
                      <a:pt x="724" y="549"/>
                    </a:cubicBezTo>
                    <a:cubicBezTo>
                      <a:pt x="688" y="659"/>
                      <a:pt x="681" y="814"/>
                      <a:pt x="710" y="963"/>
                    </a:cubicBezTo>
                    <a:cubicBezTo>
                      <a:pt x="630" y="969"/>
                      <a:pt x="553" y="990"/>
                      <a:pt x="481" y="1023"/>
                    </a:cubicBezTo>
                    <a:cubicBezTo>
                      <a:pt x="279" y="1111"/>
                      <a:pt x="136" y="1284"/>
                      <a:pt x="72" y="1507"/>
                    </a:cubicBezTo>
                    <a:cubicBezTo>
                      <a:pt x="1" y="1759"/>
                      <a:pt x="55" y="2046"/>
                      <a:pt x="211" y="2256"/>
                    </a:cubicBezTo>
                    <a:cubicBezTo>
                      <a:pt x="342" y="2434"/>
                      <a:pt x="532" y="2534"/>
                      <a:pt x="744" y="2537"/>
                    </a:cubicBezTo>
                    <a:cubicBezTo>
                      <a:pt x="752" y="2538"/>
                      <a:pt x="760" y="2538"/>
                      <a:pt x="768" y="2538"/>
                    </a:cubicBezTo>
                    <a:cubicBezTo>
                      <a:pt x="806" y="2538"/>
                      <a:pt x="845" y="2533"/>
                      <a:pt x="883" y="2526"/>
                    </a:cubicBezTo>
                    <a:cubicBezTo>
                      <a:pt x="914" y="2732"/>
                      <a:pt x="1021" y="2932"/>
                      <a:pt x="1166" y="3073"/>
                    </a:cubicBezTo>
                    <a:cubicBezTo>
                      <a:pt x="1357" y="3257"/>
                      <a:pt x="1600" y="3358"/>
                      <a:pt x="1837" y="3358"/>
                    </a:cubicBezTo>
                    <a:cubicBezTo>
                      <a:pt x="1908" y="3358"/>
                      <a:pt x="1979" y="3347"/>
                      <a:pt x="2045" y="3331"/>
                    </a:cubicBezTo>
                    <a:cubicBezTo>
                      <a:pt x="2215" y="3283"/>
                      <a:pt x="2364" y="3169"/>
                      <a:pt x="2460" y="3016"/>
                    </a:cubicBezTo>
                    <a:cubicBezTo>
                      <a:pt x="2501" y="3037"/>
                      <a:pt x="2543" y="3054"/>
                      <a:pt x="2590" y="3067"/>
                    </a:cubicBezTo>
                    <a:cubicBezTo>
                      <a:pt x="2645" y="3082"/>
                      <a:pt x="2702" y="3089"/>
                      <a:pt x="2759" y="3089"/>
                    </a:cubicBezTo>
                    <a:cubicBezTo>
                      <a:pt x="2948" y="3089"/>
                      <a:pt x="3142" y="3011"/>
                      <a:pt x="3293" y="2868"/>
                    </a:cubicBezTo>
                    <a:cubicBezTo>
                      <a:pt x="3525" y="2648"/>
                      <a:pt x="3620" y="2294"/>
                      <a:pt x="3523" y="1988"/>
                    </a:cubicBezTo>
                    <a:cubicBezTo>
                      <a:pt x="3502" y="1924"/>
                      <a:pt x="3472" y="1857"/>
                      <a:pt x="3435" y="1797"/>
                    </a:cubicBezTo>
                    <a:cubicBezTo>
                      <a:pt x="3522" y="1748"/>
                      <a:pt x="3592" y="1677"/>
                      <a:pt x="3641" y="1584"/>
                    </a:cubicBezTo>
                    <a:cubicBezTo>
                      <a:pt x="3734" y="1412"/>
                      <a:pt x="3744" y="1192"/>
                      <a:pt x="3673" y="966"/>
                    </a:cubicBezTo>
                    <a:cubicBezTo>
                      <a:pt x="3558" y="598"/>
                      <a:pt x="3259" y="321"/>
                      <a:pt x="2914" y="259"/>
                    </a:cubicBezTo>
                    <a:cubicBezTo>
                      <a:pt x="2867" y="251"/>
                      <a:pt x="2821" y="247"/>
                      <a:pt x="2775" y="247"/>
                    </a:cubicBezTo>
                    <a:cubicBezTo>
                      <a:pt x="2579" y="247"/>
                      <a:pt x="2396" y="322"/>
                      <a:pt x="2246" y="456"/>
                    </a:cubicBezTo>
                    <a:cubicBezTo>
                      <a:pt x="2117" y="233"/>
                      <a:pt x="1898" y="57"/>
                      <a:pt x="1653" y="13"/>
                    </a:cubicBezTo>
                    <a:cubicBezTo>
                      <a:pt x="1607" y="5"/>
                      <a:pt x="1560" y="1"/>
                      <a:pt x="1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1" name="Google Shape;4020;p35">
                <a:extLst>
                  <a:ext uri="{FF2B5EF4-FFF2-40B4-BE49-F238E27FC236}">
                    <a16:creationId xmlns:a16="http://schemas.microsoft.com/office/drawing/2014/main" id="{17040754-21B9-E89A-99C3-15D7EF1AB5F7}"/>
                  </a:ext>
                </a:extLst>
              </p:cNvPr>
              <p:cNvSpPr/>
              <p:nvPr/>
            </p:nvSpPr>
            <p:spPr>
              <a:xfrm>
                <a:off x="2821825" y="3652700"/>
                <a:ext cx="162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48" h="596" extrusionOk="0">
                    <a:moveTo>
                      <a:pt x="275" y="1"/>
                    </a:moveTo>
                    <a:cubicBezTo>
                      <a:pt x="154" y="1"/>
                      <a:pt x="44" y="66"/>
                      <a:pt x="23" y="224"/>
                    </a:cubicBezTo>
                    <a:cubicBezTo>
                      <a:pt x="0" y="400"/>
                      <a:pt x="144" y="583"/>
                      <a:pt x="321" y="594"/>
                    </a:cubicBezTo>
                    <a:cubicBezTo>
                      <a:pt x="328" y="595"/>
                      <a:pt x="335" y="595"/>
                      <a:pt x="342" y="595"/>
                    </a:cubicBezTo>
                    <a:cubicBezTo>
                      <a:pt x="499" y="595"/>
                      <a:pt x="648" y="454"/>
                      <a:pt x="637" y="297"/>
                    </a:cubicBezTo>
                    <a:cubicBezTo>
                      <a:pt x="626" y="122"/>
                      <a:pt x="440" y="1"/>
                      <a:pt x="2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2" name="Google Shape;4021;p35">
                <a:extLst>
                  <a:ext uri="{FF2B5EF4-FFF2-40B4-BE49-F238E27FC236}">
                    <a16:creationId xmlns:a16="http://schemas.microsoft.com/office/drawing/2014/main" id="{D7BA5CE5-8128-01C5-A69D-14733470AB1E}"/>
                  </a:ext>
                </a:extLst>
              </p:cNvPr>
              <p:cNvSpPr/>
              <p:nvPr/>
            </p:nvSpPr>
            <p:spPr>
              <a:xfrm>
                <a:off x="2831475" y="3650600"/>
                <a:ext cx="8100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883" extrusionOk="0">
                    <a:moveTo>
                      <a:pt x="2353" y="0"/>
                    </a:moveTo>
                    <a:cubicBezTo>
                      <a:pt x="2344" y="0"/>
                      <a:pt x="2334" y="0"/>
                      <a:pt x="2325" y="1"/>
                    </a:cubicBezTo>
                    <a:cubicBezTo>
                      <a:pt x="1975" y="16"/>
                      <a:pt x="1783" y="305"/>
                      <a:pt x="1734" y="620"/>
                    </a:cubicBezTo>
                    <a:cubicBezTo>
                      <a:pt x="1689" y="312"/>
                      <a:pt x="1373" y="40"/>
                      <a:pt x="1060" y="40"/>
                    </a:cubicBezTo>
                    <a:cubicBezTo>
                      <a:pt x="1052" y="40"/>
                      <a:pt x="1044" y="40"/>
                      <a:pt x="1036" y="40"/>
                    </a:cubicBezTo>
                    <a:cubicBezTo>
                      <a:pt x="744" y="52"/>
                      <a:pt x="471" y="293"/>
                      <a:pt x="441" y="587"/>
                    </a:cubicBezTo>
                    <a:cubicBezTo>
                      <a:pt x="424" y="759"/>
                      <a:pt x="546" y="1102"/>
                      <a:pt x="747" y="1151"/>
                    </a:cubicBezTo>
                    <a:lnTo>
                      <a:pt x="747" y="1151"/>
                    </a:lnTo>
                    <a:cubicBezTo>
                      <a:pt x="692" y="1138"/>
                      <a:pt x="637" y="1131"/>
                      <a:pt x="583" y="1131"/>
                    </a:cubicBezTo>
                    <a:cubicBezTo>
                      <a:pt x="289" y="1131"/>
                      <a:pt x="34" y="1325"/>
                      <a:pt x="16" y="1656"/>
                    </a:cubicBezTo>
                    <a:cubicBezTo>
                      <a:pt x="1" y="1968"/>
                      <a:pt x="241" y="2313"/>
                      <a:pt x="561" y="2313"/>
                    </a:cubicBezTo>
                    <a:cubicBezTo>
                      <a:pt x="592" y="2313"/>
                      <a:pt x="623" y="2310"/>
                      <a:pt x="656" y="2303"/>
                    </a:cubicBezTo>
                    <a:cubicBezTo>
                      <a:pt x="812" y="2273"/>
                      <a:pt x="949" y="2161"/>
                      <a:pt x="1013" y="2015"/>
                    </a:cubicBezTo>
                    <a:lnTo>
                      <a:pt x="1013" y="2015"/>
                    </a:lnTo>
                    <a:cubicBezTo>
                      <a:pt x="900" y="2285"/>
                      <a:pt x="1080" y="2606"/>
                      <a:pt x="1330" y="2758"/>
                    </a:cubicBezTo>
                    <a:cubicBezTo>
                      <a:pt x="1458" y="2836"/>
                      <a:pt x="1609" y="2882"/>
                      <a:pt x="1756" y="2882"/>
                    </a:cubicBezTo>
                    <a:cubicBezTo>
                      <a:pt x="1858" y="2882"/>
                      <a:pt x="1958" y="2860"/>
                      <a:pt x="2048" y="2812"/>
                    </a:cubicBezTo>
                    <a:cubicBezTo>
                      <a:pt x="2267" y="2693"/>
                      <a:pt x="2391" y="2394"/>
                      <a:pt x="2269" y="2174"/>
                    </a:cubicBezTo>
                    <a:lnTo>
                      <a:pt x="2269" y="2174"/>
                    </a:lnTo>
                    <a:cubicBezTo>
                      <a:pt x="2361" y="2339"/>
                      <a:pt x="2500" y="2410"/>
                      <a:pt x="2643" y="2410"/>
                    </a:cubicBezTo>
                    <a:cubicBezTo>
                      <a:pt x="2810" y="2410"/>
                      <a:pt x="2983" y="2313"/>
                      <a:pt x="3092" y="2151"/>
                    </a:cubicBezTo>
                    <a:cubicBezTo>
                      <a:pt x="3229" y="1947"/>
                      <a:pt x="3239" y="1667"/>
                      <a:pt x="3117" y="1454"/>
                    </a:cubicBezTo>
                    <a:cubicBezTo>
                      <a:pt x="3038" y="1318"/>
                      <a:pt x="2900" y="1206"/>
                      <a:pt x="2745" y="1155"/>
                    </a:cubicBezTo>
                    <a:lnTo>
                      <a:pt x="2745" y="1155"/>
                    </a:lnTo>
                    <a:cubicBezTo>
                      <a:pt x="2916" y="1132"/>
                      <a:pt x="3074" y="1056"/>
                      <a:pt x="3123" y="880"/>
                    </a:cubicBezTo>
                    <a:cubicBezTo>
                      <a:pt x="3163" y="727"/>
                      <a:pt x="3117" y="562"/>
                      <a:pt x="3038" y="425"/>
                    </a:cubicBezTo>
                    <a:cubicBezTo>
                      <a:pt x="2896" y="181"/>
                      <a:pt x="2632" y="0"/>
                      <a:pt x="2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3" name="Google Shape;4022;p35">
                <a:extLst>
                  <a:ext uri="{FF2B5EF4-FFF2-40B4-BE49-F238E27FC236}">
                    <a16:creationId xmlns:a16="http://schemas.microsoft.com/office/drawing/2014/main" id="{37C03CD1-9BA6-DB80-A87E-8999AD029FDE}"/>
                  </a:ext>
                </a:extLst>
              </p:cNvPr>
              <p:cNvSpPr/>
              <p:nvPr/>
            </p:nvSpPr>
            <p:spPr>
              <a:xfrm>
                <a:off x="2826338" y="3645575"/>
                <a:ext cx="91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285" extrusionOk="0">
                    <a:moveTo>
                      <a:pt x="2545" y="402"/>
                    </a:moveTo>
                    <a:cubicBezTo>
                      <a:pt x="2740" y="402"/>
                      <a:pt x="2942" y="531"/>
                      <a:pt x="3058" y="727"/>
                    </a:cubicBezTo>
                    <a:cubicBezTo>
                      <a:pt x="3121" y="835"/>
                      <a:pt x="3146" y="946"/>
                      <a:pt x="3122" y="1027"/>
                    </a:cubicBezTo>
                    <a:cubicBezTo>
                      <a:pt x="3105" y="1097"/>
                      <a:pt x="3037" y="1132"/>
                      <a:pt x="2953" y="1151"/>
                    </a:cubicBezTo>
                    <a:cubicBezTo>
                      <a:pt x="2892" y="1134"/>
                      <a:pt x="2828" y="1125"/>
                      <a:pt x="2763" y="1125"/>
                    </a:cubicBezTo>
                    <a:cubicBezTo>
                      <a:pt x="2692" y="1125"/>
                      <a:pt x="2620" y="1136"/>
                      <a:pt x="2548" y="1159"/>
                    </a:cubicBezTo>
                    <a:cubicBezTo>
                      <a:pt x="2460" y="1189"/>
                      <a:pt x="2404" y="1274"/>
                      <a:pt x="2411" y="1366"/>
                    </a:cubicBezTo>
                    <a:cubicBezTo>
                      <a:pt x="2418" y="1459"/>
                      <a:pt x="2487" y="1536"/>
                      <a:pt x="2580" y="1550"/>
                    </a:cubicBezTo>
                    <a:cubicBezTo>
                      <a:pt x="2659" y="1563"/>
                      <a:pt x="2734" y="1568"/>
                      <a:pt x="2805" y="1568"/>
                    </a:cubicBezTo>
                    <a:cubicBezTo>
                      <a:pt x="2842" y="1568"/>
                      <a:pt x="2879" y="1567"/>
                      <a:pt x="2915" y="1564"/>
                    </a:cubicBezTo>
                    <a:cubicBezTo>
                      <a:pt x="3009" y="1607"/>
                      <a:pt x="3091" y="1679"/>
                      <a:pt x="3137" y="1757"/>
                    </a:cubicBezTo>
                    <a:cubicBezTo>
                      <a:pt x="3222" y="1902"/>
                      <a:pt x="3215" y="2102"/>
                      <a:pt x="3121" y="2241"/>
                    </a:cubicBezTo>
                    <a:cubicBezTo>
                      <a:pt x="3052" y="2346"/>
                      <a:pt x="2946" y="2412"/>
                      <a:pt x="2845" y="2412"/>
                    </a:cubicBezTo>
                    <a:cubicBezTo>
                      <a:pt x="2840" y="2412"/>
                      <a:pt x="2835" y="2412"/>
                      <a:pt x="2830" y="2412"/>
                    </a:cubicBezTo>
                    <a:cubicBezTo>
                      <a:pt x="2752" y="2409"/>
                      <a:pt x="2688" y="2362"/>
                      <a:pt x="2639" y="2277"/>
                    </a:cubicBezTo>
                    <a:cubicBezTo>
                      <a:pt x="2603" y="2211"/>
                      <a:pt x="2535" y="2174"/>
                      <a:pt x="2464" y="2174"/>
                    </a:cubicBezTo>
                    <a:cubicBezTo>
                      <a:pt x="2431" y="2174"/>
                      <a:pt x="2398" y="2182"/>
                      <a:pt x="2367" y="2199"/>
                    </a:cubicBezTo>
                    <a:cubicBezTo>
                      <a:pt x="2269" y="2253"/>
                      <a:pt x="2235" y="2375"/>
                      <a:pt x="2288" y="2473"/>
                    </a:cubicBezTo>
                    <a:cubicBezTo>
                      <a:pt x="2323" y="2535"/>
                      <a:pt x="2310" y="2607"/>
                      <a:pt x="2298" y="2643"/>
                    </a:cubicBezTo>
                    <a:cubicBezTo>
                      <a:pt x="2276" y="2724"/>
                      <a:pt x="2217" y="2800"/>
                      <a:pt x="2148" y="2837"/>
                    </a:cubicBezTo>
                    <a:cubicBezTo>
                      <a:pt x="2090" y="2868"/>
                      <a:pt x="2022" y="2883"/>
                      <a:pt x="1951" y="2883"/>
                    </a:cubicBezTo>
                    <a:cubicBezTo>
                      <a:pt x="1846" y="2883"/>
                      <a:pt x="1734" y="2851"/>
                      <a:pt x="1631" y="2788"/>
                    </a:cubicBezTo>
                    <a:cubicBezTo>
                      <a:pt x="1460" y="2683"/>
                      <a:pt x="1325" y="2462"/>
                      <a:pt x="1395" y="2295"/>
                    </a:cubicBezTo>
                    <a:cubicBezTo>
                      <a:pt x="1396" y="2291"/>
                      <a:pt x="1396" y="2290"/>
                      <a:pt x="1399" y="2287"/>
                    </a:cubicBezTo>
                    <a:cubicBezTo>
                      <a:pt x="1442" y="2185"/>
                      <a:pt x="1394" y="2068"/>
                      <a:pt x="1293" y="2024"/>
                    </a:cubicBezTo>
                    <a:cubicBezTo>
                      <a:pt x="1266" y="2012"/>
                      <a:pt x="1238" y="2007"/>
                      <a:pt x="1211" y="2007"/>
                    </a:cubicBezTo>
                    <a:cubicBezTo>
                      <a:pt x="1133" y="2007"/>
                      <a:pt x="1061" y="2052"/>
                      <a:pt x="1027" y="2126"/>
                    </a:cubicBezTo>
                    <a:cubicBezTo>
                      <a:pt x="1026" y="2131"/>
                      <a:pt x="1026" y="2132"/>
                      <a:pt x="1024" y="2135"/>
                    </a:cubicBezTo>
                    <a:cubicBezTo>
                      <a:pt x="987" y="2222"/>
                      <a:pt x="904" y="2288"/>
                      <a:pt x="811" y="2308"/>
                    </a:cubicBezTo>
                    <a:cubicBezTo>
                      <a:pt x="793" y="2312"/>
                      <a:pt x="775" y="2314"/>
                      <a:pt x="757" y="2314"/>
                    </a:cubicBezTo>
                    <a:cubicBezTo>
                      <a:pt x="692" y="2314"/>
                      <a:pt x="631" y="2289"/>
                      <a:pt x="573" y="2239"/>
                    </a:cubicBezTo>
                    <a:cubicBezTo>
                      <a:pt x="470" y="2152"/>
                      <a:pt x="406" y="2000"/>
                      <a:pt x="414" y="1868"/>
                    </a:cubicBezTo>
                    <a:cubicBezTo>
                      <a:pt x="421" y="1756"/>
                      <a:pt x="465" y="1665"/>
                      <a:pt x="544" y="1607"/>
                    </a:cubicBezTo>
                    <a:cubicBezTo>
                      <a:pt x="608" y="1558"/>
                      <a:pt x="690" y="1533"/>
                      <a:pt x="778" y="1533"/>
                    </a:cubicBezTo>
                    <a:cubicBezTo>
                      <a:pt x="817" y="1533"/>
                      <a:pt x="858" y="1538"/>
                      <a:pt x="898" y="1548"/>
                    </a:cubicBezTo>
                    <a:cubicBezTo>
                      <a:pt x="913" y="1552"/>
                      <a:pt x="929" y="1554"/>
                      <a:pt x="944" y="1554"/>
                    </a:cubicBezTo>
                    <a:cubicBezTo>
                      <a:pt x="1036" y="1554"/>
                      <a:pt x="1119" y="1492"/>
                      <a:pt x="1141" y="1399"/>
                    </a:cubicBezTo>
                    <a:cubicBezTo>
                      <a:pt x="1166" y="1290"/>
                      <a:pt x="1101" y="1182"/>
                      <a:pt x="992" y="1155"/>
                    </a:cubicBezTo>
                    <a:cubicBezTo>
                      <a:pt x="931" y="1139"/>
                      <a:pt x="827" y="928"/>
                      <a:pt x="840" y="805"/>
                    </a:cubicBezTo>
                    <a:cubicBezTo>
                      <a:pt x="857" y="619"/>
                      <a:pt x="1046" y="449"/>
                      <a:pt x="1243" y="440"/>
                    </a:cubicBezTo>
                    <a:cubicBezTo>
                      <a:pt x="1247" y="440"/>
                      <a:pt x="1251" y="440"/>
                      <a:pt x="1254" y="440"/>
                    </a:cubicBezTo>
                    <a:cubicBezTo>
                      <a:pt x="1468" y="440"/>
                      <a:pt x="1697" y="639"/>
                      <a:pt x="1729" y="849"/>
                    </a:cubicBezTo>
                    <a:cubicBezTo>
                      <a:pt x="1743" y="949"/>
                      <a:pt x="1828" y="1023"/>
                      <a:pt x="1928" y="1023"/>
                    </a:cubicBezTo>
                    <a:cubicBezTo>
                      <a:pt x="2027" y="1023"/>
                      <a:pt x="2111" y="949"/>
                      <a:pt x="2127" y="852"/>
                    </a:cubicBezTo>
                    <a:cubicBezTo>
                      <a:pt x="2142" y="749"/>
                      <a:pt x="2219" y="416"/>
                      <a:pt x="2530" y="402"/>
                    </a:cubicBezTo>
                    <a:cubicBezTo>
                      <a:pt x="2535" y="402"/>
                      <a:pt x="2540" y="402"/>
                      <a:pt x="2545" y="402"/>
                    </a:cubicBezTo>
                    <a:close/>
                    <a:moveTo>
                      <a:pt x="2549" y="1"/>
                    </a:moveTo>
                    <a:cubicBezTo>
                      <a:pt x="2536" y="1"/>
                      <a:pt x="2524" y="1"/>
                      <a:pt x="2512" y="1"/>
                    </a:cubicBezTo>
                    <a:cubicBezTo>
                      <a:pt x="2262" y="11"/>
                      <a:pt x="2047" y="136"/>
                      <a:pt x="1905" y="341"/>
                    </a:cubicBezTo>
                    <a:cubicBezTo>
                      <a:pt x="1736" y="158"/>
                      <a:pt x="1494" y="38"/>
                      <a:pt x="1254" y="38"/>
                    </a:cubicBezTo>
                    <a:cubicBezTo>
                      <a:pt x="1245" y="38"/>
                      <a:pt x="1235" y="38"/>
                      <a:pt x="1226" y="38"/>
                    </a:cubicBezTo>
                    <a:cubicBezTo>
                      <a:pt x="831" y="54"/>
                      <a:pt x="477" y="381"/>
                      <a:pt x="438" y="767"/>
                    </a:cubicBezTo>
                    <a:cubicBezTo>
                      <a:pt x="426" y="882"/>
                      <a:pt x="452" y="1033"/>
                      <a:pt x="514" y="1173"/>
                    </a:cubicBezTo>
                    <a:cubicBezTo>
                      <a:pt x="441" y="1197"/>
                      <a:pt x="369" y="1236"/>
                      <a:pt x="306" y="1283"/>
                    </a:cubicBezTo>
                    <a:cubicBezTo>
                      <a:pt x="129" y="1415"/>
                      <a:pt x="26" y="1615"/>
                      <a:pt x="14" y="1847"/>
                    </a:cubicBezTo>
                    <a:cubicBezTo>
                      <a:pt x="0" y="2105"/>
                      <a:pt x="114" y="2374"/>
                      <a:pt x="313" y="2544"/>
                    </a:cubicBezTo>
                    <a:cubicBezTo>
                      <a:pt x="443" y="2656"/>
                      <a:pt x="597" y="2716"/>
                      <a:pt x="758" y="2716"/>
                    </a:cubicBezTo>
                    <a:cubicBezTo>
                      <a:pt x="802" y="2716"/>
                      <a:pt x="847" y="2711"/>
                      <a:pt x="892" y="2702"/>
                    </a:cubicBezTo>
                    <a:cubicBezTo>
                      <a:pt x="939" y="2693"/>
                      <a:pt x="983" y="2678"/>
                      <a:pt x="1026" y="2659"/>
                    </a:cubicBezTo>
                    <a:cubicBezTo>
                      <a:pt x="1101" y="2855"/>
                      <a:pt x="1250" y="3027"/>
                      <a:pt x="1422" y="3132"/>
                    </a:cubicBezTo>
                    <a:cubicBezTo>
                      <a:pt x="1588" y="3233"/>
                      <a:pt x="1771" y="3284"/>
                      <a:pt x="1949" y="3284"/>
                    </a:cubicBezTo>
                    <a:cubicBezTo>
                      <a:pt x="2088" y="3284"/>
                      <a:pt x="2220" y="3254"/>
                      <a:pt x="2340" y="3192"/>
                    </a:cubicBezTo>
                    <a:cubicBezTo>
                      <a:pt x="2494" y="3108"/>
                      <a:pt x="2615" y="2964"/>
                      <a:pt x="2675" y="2793"/>
                    </a:cubicBezTo>
                    <a:cubicBezTo>
                      <a:pt x="2719" y="2805"/>
                      <a:pt x="2766" y="2811"/>
                      <a:pt x="2814" y="2814"/>
                    </a:cubicBezTo>
                    <a:cubicBezTo>
                      <a:pt x="2822" y="2814"/>
                      <a:pt x="2831" y="2814"/>
                      <a:pt x="2839" y="2814"/>
                    </a:cubicBezTo>
                    <a:cubicBezTo>
                      <a:pt x="3075" y="2814"/>
                      <a:pt x="3309" y="2681"/>
                      <a:pt x="3455" y="2464"/>
                    </a:cubicBezTo>
                    <a:cubicBezTo>
                      <a:pt x="3634" y="2197"/>
                      <a:pt x="3646" y="1834"/>
                      <a:pt x="3486" y="1555"/>
                    </a:cubicBezTo>
                    <a:cubicBezTo>
                      <a:pt x="3453" y="1496"/>
                      <a:pt x="3408" y="1439"/>
                      <a:pt x="3358" y="1388"/>
                    </a:cubicBezTo>
                    <a:cubicBezTo>
                      <a:pt x="3432" y="1321"/>
                      <a:pt x="3483" y="1236"/>
                      <a:pt x="3511" y="1134"/>
                    </a:cubicBezTo>
                    <a:cubicBezTo>
                      <a:pt x="3563" y="946"/>
                      <a:pt x="3526" y="729"/>
                      <a:pt x="3406" y="526"/>
                    </a:cubicBezTo>
                    <a:cubicBezTo>
                      <a:pt x="3220" y="204"/>
                      <a:pt x="2886" y="1"/>
                      <a:pt x="2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4" name="Google Shape;4023;p35">
                <a:extLst>
                  <a:ext uri="{FF2B5EF4-FFF2-40B4-BE49-F238E27FC236}">
                    <a16:creationId xmlns:a16="http://schemas.microsoft.com/office/drawing/2014/main" id="{957C7A2E-290D-179C-76F8-5E5F4BFB6F35}"/>
                  </a:ext>
                </a:extLst>
              </p:cNvPr>
              <p:cNvSpPr/>
              <p:nvPr/>
            </p:nvSpPr>
            <p:spPr>
              <a:xfrm>
                <a:off x="2865825" y="3679475"/>
                <a:ext cx="170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2" extrusionOk="0">
                    <a:moveTo>
                      <a:pt x="297" y="0"/>
                    </a:moveTo>
                    <a:cubicBezTo>
                      <a:pt x="143" y="0"/>
                      <a:pt x="0" y="89"/>
                      <a:pt x="19" y="282"/>
                    </a:cubicBezTo>
                    <a:cubicBezTo>
                      <a:pt x="33" y="444"/>
                      <a:pt x="188" y="582"/>
                      <a:pt x="349" y="582"/>
                    </a:cubicBezTo>
                    <a:cubicBezTo>
                      <a:pt x="363" y="582"/>
                      <a:pt x="377" y="581"/>
                      <a:pt x="391" y="579"/>
                    </a:cubicBezTo>
                    <a:cubicBezTo>
                      <a:pt x="553" y="556"/>
                      <a:pt x="679" y="377"/>
                      <a:pt x="634" y="218"/>
                    </a:cubicBezTo>
                    <a:cubicBezTo>
                      <a:pt x="593" y="77"/>
                      <a:pt x="440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5" name="Google Shape;4024;p35">
                <a:extLst>
                  <a:ext uri="{FF2B5EF4-FFF2-40B4-BE49-F238E27FC236}">
                    <a16:creationId xmlns:a16="http://schemas.microsoft.com/office/drawing/2014/main" id="{7679255C-8EB8-E0FD-BB79-0BC779D13B59}"/>
                  </a:ext>
                </a:extLst>
              </p:cNvPr>
              <p:cNvSpPr/>
              <p:nvPr/>
            </p:nvSpPr>
            <p:spPr>
              <a:xfrm>
                <a:off x="2620608" y="3717125"/>
                <a:ext cx="515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668" extrusionOk="0">
                    <a:moveTo>
                      <a:pt x="1031" y="0"/>
                    </a:moveTo>
                    <a:cubicBezTo>
                      <a:pt x="462" y="0"/>
                      <a:pt x="1" y="149"/>
                      <a:pt x="1" y="334"/>
                    </a:cubicBezTo>
                    <a:cubicBezTo>
                      <a:pt x="1" y="519"/>
                      <a:pt x="461" y="668"/>
                      <a:pt x="1031" y="668"/>
                    </a:cubicBezTo>
                    <a:cubicBezTo>
                      <a:pt x="1599" y="668"/>
                      <a:pt x="2060" y="519"/>
                      <a:pt x="2060" y="334"/>
                    </a:cubicBezTo>
                    <a:cubicBezTo>
                      <a:pt x="2060" y="151"/>
                      <a:pt x="1599" y="0"/>
                      <a:pt x="1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6" name="Google Shape;4025;p35">
                <a:extLst>
                  <a:ext uri="{FF2B5EF4-FFF2-40B4-BE49-F238E27FC236}">
                    <a16:creationId xmlns:a16="http://schemas.microsoft.com/office/drawing/2014/main" id="{2211C38A-393A-E704-BDC4-844B21F751DB}"/>
                  </a:ext>
                </a:extLst>
              </p:cNvPr>
              <p:cNvSpPr/>
              <p:nvPr/>
            </p:nvSpPr>
            <p:spPr>
              <a:xfrm>
                <a:off x="2749625" y="3715025"/>
                <a:ext cx="515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668" extrusionOk="0">
                    <a:moveTo>
                      <a:pt x="1030" y="0"/>
                    </a:moveTo>
                    <a:cubicBezTo>
                      <a:pt x="462" y="0"/>
                      <a:pt x="1" y="150"/>
                      <a:pt x="1" y="334"/>
                    </a:cubicBezTo>
                    <a:cubicBezTo>
                      <a:pt x="1" y="519"/>
                      <a:pt x="462" y="668"/>
                      <a:pt x="1030" y="668"/>
                    </a:cubicBezTo>
                    <a:cubicBezTo>
                      <a:pt x="1599" y="668"/>
                      <a:pt x="2060" y="519"/>
                      <a:pt x="2060" y="334"/>
                    </a:cubicBezTo>
                    <a:cubicBezTo>
                      <a:pt x="2060" y="150"/>
                      <a:pt x="1599" y="0"/>
                      <a:pt x="1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7" name="Google Shape;4026;p35">
                <a:extLst>
                  <a:ext uri="{FF2B5EF4-FFF2-40B4-BE49-F238E27FC236}">
                    <a16:creationId xmlns:a16="http://schemas.microsoft.com/office/drawing/2014/main" id="{EF2B5B70-0B9B-2F38-A86A-C7A4DA5310DC}"/>
                  </a:ext>
                </a:extLst>
              </p:cNvPr>
              <p:cNvSpPr/>
              <p:nvPr/>
            </p:nvSpPr>
            <p:spPr>
              <a:xfrm>
                <a:off x="2781275" y="3667625"/>
                <a:ext cx="8097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884" extrusionOk="0">
                    <a:moveTo>
                      <a:pt x="2355" y="1"/>
                    </a:moveTo>
                    <a:cubicBezTo>
                      <a:pt x="2346" y="1"/>
                      <a:pt x="2336" y="1"/>
                      <a:pt x="2327" y="2"/>
                    </a:cubicBezTo>
                    <a:cubicBezTo>
                      <a:pt x="1975" y="17"/>
                      <a:pt x="1783" y="304"/>
                      <a:pt x="1733" y="619"/>
                    </a:cubicBezTo>
                    <a:cubicBezTo>
                      <a:pt x="1689" y="311"/>
                      <a:pt x="1374" y="37"/>
                      <a:pt x="1061" y="37"/>
                    </a:cubicBezTo>
                    <a:cubicBezTo>
                      <a:pt x="1054" y="37"/>
                      <a:pt x="1047" y="37"/>
                      <a:pt x="1040" y="37"/>
                    </a:cubicBezTo>
                    <a:cubicBezTo>
                      <a:pt x="745" y="50"/>
                      <a:pt x="473" y="291"/>
                      <a:pt x="443" y="584"/>
                    </a:cubicBezTo>
                    <a:cubicBezTo>
                      <a:pt x="426" y="756"/>
                      <a:pt x="546" y="1099"/>
                      <a:pt x="747" y="1150"/>
                    </a:cubicBezTo>
                    <a:lnTo>
                      <a:pt x="747" y="1150"/>
                    </a:lnTo>
                    <a:cubicBezTo>
                      <a:pt x="693" y="1137"/>
                      <a:pt x="638" y="1130"/>
                      <a:pt x="585" y="1130"/>
                    </a:cubicBezTo>
                    <a:cubicBezTo>
                      <a:pt x="291" y="1130"/>
                      <a:pt x="37" y="1325"/>
                      <a:pt x="19" y="1655"/>
                    </a:cubicBezTo>
                    <a:cubicBezTo>
                      <a:pt x="1" y="1969"/>
                      <a:pt x="241" y="2314"/>
                      <a:pt x="563" y="2314"/>
                    </a:cubicBezTo>
                    <a:cubicBezTo>
                      <a:pt x="593" y="2314"/>
                      <a:pt x="625" y="2311"/>
                      <a:pt x="657" y="2304"/>
                    </a:cubicBezTo>
                    <a:cubicBezTo>
                      <a:pt x="810" y="2272"/>
                      <a:pt x="947" y="2162"/>
                      <a:pt x="1011" y="2020"/>
                    </a:cubicBezTo>
                    <a:lnTo>
                      <a:pt x="1011" y="2020"/>
                    </a:lnTo>
                    <a:cubicBezTo>
                      <a:pt x="900" y="2288"/>
                      <a:pt x="1081" y="2607"/>
                      <a:pt x="1328" y="2759"/>
                    </a:cubicBezTo>
                    <a:cubicBezTo>
                      <a:pt x="1456" y="2837"/>
                      <a:pt x="1607" y="2883"/>
                      <a:pt x="1755" y="2883"/>
                    </a:cubicBezTo>
                    <a:cubicBezTo>
                      <a:pt x="1856" y="2883"/>
                      <a:pt x="1956" y="2861"/>
                      <a:pt x="2046" y="2813"/>
                    </a:cubicBezTo>
                    <a:cubicBezTo>
                      <a:pt x="2269" y="2693"/>
                      <a:pt x="2389" y="2394"/>
                      <a:pt x="2269" y="2173"/>
                    </a:cubicBezTo>
                    <a:lnTo>
                      <a:pt x="2269" y="2173"/>
                    </a:lnTo>
                    <a:cubicBezTo>
                      <a:pt x="2361" y="2339"/>
                      <a:pt x="2500" y="2411"/>
                      <a:pt x="2644" y="2411"/>
                    </a:cubicBezTo>
                    <a:cubicBezTo>
                      <a:pt x="2810" y="2411"/>
                      <a:pt x="2983" y="2314"/>
                      <a:pt x="3093" y="2152"/>
                    </a:cubicBezTo>
                    <a:cubicBezTo>
                      <a:pt x="3229" y="1948"/>
                      <a:pt x="3239" y="1668"/>
                      <a:pt x="3117" y="1455"/>
                    </a:cubicBezTo>
                    <a:cubicBezTo>
                      <a:pt x="3039" y="1318"/>
                      <a:pt x="2901" y="1206"/>
                      <a:pt x="2746" y="1155"/>
                    </a:cubicBezTo>
                    <a:lnTo>
                      <a:pt x="2746" y="1155"/>
                    </a:lnTo>
                    <a:cubicBezTo>
                      <a:pt x="2917" y="1132"/>
                      <a:pt x="3076" y="1057"/>
                      <a:pt x="3124" y="881"/>
                    </a:cubicBezTo>
                    <a:cubicBezTo>
                      <a:pt x="3165" y="727"/>
                      <a:pt x="3118" y="563"/>
                      <a:pt x="3039" y="426"/>
                    </a:cubicBezTo>
                    <a:cubicBezTo>
                      <a:pt x="2897" y="184"/>
                      <a:pt x="2634" y="1"/>
                      <a:pt x="2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8" name="Google Shape;4027;p35">
                <a:extLst>
                  <a:ext uri="{FF2B5EF4-FFF2-40B4-BE49-F238E27FC236}">
                    <a16:creationId xmlns:a16="http://schemas.microsoft.com/office/drawing/2014/main" id="{C9D7247C-C082-4603-77AB-34B7D78E1F35}"/>
                  </a:ext>
                </a:extLst>
              </p:cNvPr>
              <p:cNvSpPr/>
              <p:nvPr/>
            </p:nvSpPr>
            <p:spPr>
              <a:xfrm>
                <a:off x="2776088" y="3662625"/>
                <a:ext cx="91175" cy="8207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283" extrusionOk="0">
                    <a:moveTo>
                      <a:pt x="2548" y="402"/>
                    </a:moveTo>
                    <a:cubicBezTo>
                      <a:pt x="2741" y="402"/>
                      <a:pt x="2948" y="531"/>
                      <a:pt x="3063" y="727"/>
                    </a:cubicBezTo>
                    <a:cubicBezTo>
                      <a:pt x="3125" y="835"/>
                      <a:pt x="3149" y="946"/>
                      <a:pt x="3127" y="1027"/>
                    </a:cubicBezTo>
                    <a:cubicBezTo>
                      <a:pt x="3108" y="1096"/>
                      <a:pt x="3041" y="1132"/>
                      <a:pt x="2958" y="1150"/>
                    </a:cubicBezTo>
                    <a:cubicBezTo>
                      <a:pt x="2895" y="1133"/>
                      <a:pt x="2829" y="1124"/>
                      <a:pt x="2763" y="1124"/>
                    </a:cubicBezTo>
                    <a:cubicBezTo>
                      <a:pt x="2693" y="1124"/>
                      <a:pt x="2623" y="1134"/>
                      <a:pt x="2553" y="1157"/>
                    </a:cubicBezTo>
                    <a:cubicBezTo>
                      <a:pt x="2465" y="1187"/>
                      <a:pt x="2408" y="1273"/>
                      <a:pt x="2415" y="1365"/>
                    </a:cubicBezTo>
                    <a:cubicBezTo>
                      <a:pt x="2422" y="1457"/>
                      <a:pt x="2490" y="1534"/>
                      <a:pt x="2583" y="1548"/>
                    </a:cubicBezTo>
                    <a:cubicBezTo>
                      <a:pt x="2664" y="1561"/>
                      <a:pt x="2742" y="1567"/>
                      <a:pt x="2815" y="1567"/>
                    </a:cubicBezTo>
                    <a:cubicBezTo>
                      <a:pt x="2851" y="1567"/>
                      <a:pt x="2886" y="1565"/>
                      <a:pt x="2919" y="1562"/>
                    </a:cubicBezTo>
                    <a:cubicBezTo>
                      <a:pt x="3010" y="1602"/>
                      <a:pt x="3093" y="1676"/>
                      <a:pt x="3138" y="1755"/>
                    </a:cubicBezTo>
                    <a:cubicBezTo>
                      <a:pt x="3222" y="1900"/>
                      <a:pt x="3215" y="2099"/>
                      <a:pt x="3121" y="2240"/>
                    </a:cubicBezTo>
                    <a:cubicBezTo>
                      <a:pt x="3051" y="2344"/>
                      <a:pt x="2942" y="2411"/>
                      <a:pt x="2842" y="2411"/>
                    </a:cubicBezTo>
                    <a:cubicBezTo>
                      <a:pt x="2838" y="2411"/>
                      <a:pt x="2834" y="2411"/>
                      <a:pt x="2830" y="2410"/>
                    </a:cubicBezTo>
                    <a:cubicBezTo>
                      <a:pt x="2752" y="2407"/>
                      <a:pt x="2688" y="2361"/>
                      <a:pt x="2639" y="2275"/>
                    </a:cubicBezTo>
                    <a:cubicBezTo>
                      <a:pt x="2603" y="2210"/>
                      <a:pt x="2535" y="2173"/>
                      <a:pt x="2463" y="2173"/>
                    </a:cubicBezTo>
                    <a:cubicBezTo>
                      <a:pt x="2431" y="2173"/>
                      <a:pt x="2398" y="2181"/>
                      <a:pt x="2367" y="2197"/>
                    </a:cubicBezTo>
                    <a:cubicBezTo>
                      <a:pt x="2270" y="2251"/>
                      <a:pt x="2235" y="2373"/>
                      <a:pt x="2289" y="2471"/>
                    </a:cubicBezTo>
                    <a:cubicBezTo>
                      <a:pt x="2323" y="2534"/>
                      <a:pt x="2310" y="2605"/>
                      <a:pt x="2299" y="2643"/>
                    </a:cubicBezTo>
                    <a:cubicBezTo>
                      <a:pt x="2276" y="2723"/>
                      <a:pt x="2218" y="2798"/>
                      <a:pt x="2148" y="2835"/>
                    </a:cubicBezTo>
                    <a:cubicBezTo>
                      <a:pt x="2090" y="2866"/>
                      <a:pt x="2023" y="2881"/>
                      <a:pt x="1951" y="2881"/>
                    </a:cubicBezTo>
                    <a:cubicBezTo>
                      <a:pt x="1847" y="2881"/>
                      <a:pt x="1734" y="2849"/>
                      <a:pt x="1631" y="2787"/>
                    </a:cubicBezTo>
                    <a:cubicBezTo>
                      <a:pt x="1460" y="2682"/>
                      <a:pt x="1326" y="2460"/>
                      <a:pt x="1395" y="2294"/>
                    </a:cubicBezTo>
                    <a:cubicBezTo>
                      <a:pt x="1397" y="2290"/>
                      <a:pt x="1397" y="2288"/>
                      <a:pt x="1399" y="2284"/>
                    </a:cubicBezTo>
                    <a:cubicBezTo>
                      <a:pt x="1442" y="2183"/>
                      <a:pt x="1394" y="2067"/>
                      <a:pt x="1293" y="2021"/>
                    </a:cubicBezTo>
                    <a:cubicBezTo>
                      <a:pt x="1266" y="2010"/>
                      <a:pt x="1239" y="2005"/>
                      <a:pt x="1212" y="2005"/>
                    </a:cubicBezTo>
                    <a:cubicBezTo>
                      <a:pt x="1134" y="2005"/>
                      <a:pt x="1061" y="2050"/>
                      <a:pt x="1027" y="2125"/>
                    </a:cubicBezTo>
                    <a:cubicBezTo>
                      <a:pt x="1026" y="2128"/>
                      <a:pt x="1026" y="2130"/>
                      <a:pt x="1024" y="2133"/>
                    </a:cubicBezTo>
                    <a:cubicBezTo>
                      <a:pt x="987" y="2220"/>
                      <a:pt x="904" y="2285"/>
                      <a:pt x="811" y="2305"/>
                    </a:cubicBezTo>
                    <a:cubicBezTo>
                      <a:pt x="792" y="2309"/>
                      <a:pt x="773" y="2311"/>
                      <a:pt x="755" y="2311"/>
                    </a:cubicBezTo>
                    <a:cubicBezTo>
                      <a:pt x="691" y="2311"/>
                      <a:pt x="630" y="2287"/>
                      <a:pt x="573" y="2237"/>
                    </a:cubicBezTo>
                    <a:cubicBezTo>
                      <a:pt x="472" y="2149"/>
                      <a:pt x="408" y="1998"/>
                      <a:pt x="415" y="1865"/>
                    </a:cubicBezTo>
                    <a:cubicBezTo>
                      <a:pt x="422" y="1754"/>
                      <a:pt x="466" y="1663"/>
                      <a:pt x="547" y="1605"/>
                    </a:cubicBezTo>
                    <a:cubicBezTo>
                      <a:pt x="612" y="1556"/>
                      <a:pt x="694" y="1531"/>
                      <a:pt x="783" y="1531"/>
                    </a:cubicBezTo>
                    <a:cubicBezTo>
                      <a:pt x="821" y="1531"/>
                      <a:pt x="860" y="1536"/>
                      <a:pt x="899" y="1545"/>
                    </a:cubicBezTo>
                    <a:cubicBezTo>
                      <a:pt x="916" y="1549"/>
                      <a:pt x="932" y="1551"/>
                      <a:pt x="948" y="1551"/>
                    </a:cubicBezTo>
                    <a:cubicBezTo>
                      <a:pt x="1039" y="1551"/>
                      <a:pt x="1121" y="1489"/>
                      <a:pt x="1144" y="1396"/>
                    </a:cubicBezTo>
                    <a:cubicBezTo>
                      <a:pt x="1168" y="1288"/>
                      <a:pt x="1103" y="1180"/>
                      <a:pt x="995" y="1153"/>
                    </a:cubicBezTo>
                    <a:cubicBezTo>
                      <a:pt x="931" y="1138"/>
                      <a:pt x="828" y="926"/>
                      <a:pt x="841" y="804"/>
                    </a:cubicBezTo>
                    <a:cubicBezTo>
                      <a:pt x="860" y="618"/>
                      <a:pt x="1047" y="444"/>
                      <a:pt x="1245" y="437"/>
                    </a:cubicBezTo>
                    <a:cubicBezTo>
                      <a:pt x="1247" y="437"/>
                      <a:pt x="1249" y="437"/>
                      <a:pt x="1251" y="437"/>
                    </a:cubicBezTo>
                    <a:cubicBezTo>
                      <a:pt x="1461" y="437"/>
                      <a:pt x="1699" y="636"/>
                      <a:pt x="1730" y="848"/>
                    </a:cubicBezTo>
                    <a:cubicBezTo>
                      <a:pt x="1747" y="947"/>
                      <a:pt x="1830" y="1020"/>
                      <a:pt x="1929" y="1020"/>
                    </a:cubicBezTo>
                    <a:lnTo>
                      <a:pt x="1932" y="1020"/>
                    </a:lnTo>
                    <a:cubicBezTo>
                      <a:pt x="2031" y="1020"/>
                      <a:pt x="2114" y="947"/>
                      <a:pt x="2131" y="849"/>
                    </a:cubicBezTo>
                    <a:cubicBezTo>
                      <a:pt x="2147" y="748"/>
                      <a:pt x="2223" y="416"/>
                      <a:pt x="2533" y="402"/>
                    </a:cubicBezTo>
                    <a:cubicBezTo>
                      <a:pt x="2538" y="402"/>
                      <a:pt x="2543" y="402"/>
                      <a:pt x="2548" y="402"/>
                    </a:cubicBezTo>
                    <a:close/>
                    <a:moveTo>
                      <a:pt x="2554" y="0"/>
                    </a:moveTo>
                    <a:cubicBezTo>
                      <a:pt x="2541" y="0"/>
                      <a:pt x="2528" y="1"/>
                      <a:pt x="2514" y="1"/>
                    </a:cubicBezTo>
                    <a:cubicBezTo>
                      <a:pt x="2262" y="11"/>
                      <a:pt x="2049" y="136"/>
                      <a:pt x="1905" y="339"/>
                    </a:cubicBezTo>
                    <a:cubicBezTo>
                      <a:pt x="1738" y="158"/>
                      <a:pt x="1501" y="37"/>
                      <a:pt x="1261" y="37"/>
                    </a:cubicBezTo>
                    <a:cubicBezTo>
                      <a:pt x="1250" y="37"/>
                      <a:pt x="1240" y="38"/>
                      <a:pt x="1229" y="38"/>
                    </a:cubicBezTo>
                    <a:cubicBezTo>
                      <a:pt x="833" y="52"/>
                      <a:pt x="479" y="379"/>
                      <a:pt x="441" y="764"/>
                    </a:cubicBezTo>
                    <a:cubicBezTo>
                      <a:pt x="428" y="879"/>
                      <a:pt x="456" y="1031"/>
                      <a:pt x="516" y="1170"/>
                    </a:cubicBezTo>
                    <a:cubicBezTo>
                      <a:pt x="442" y="1197"/>
                      <a:pt x="371" y="1233"/>
                      <a:pt x="307" y="1281"/>
                    </a:cubicBezTo>
                    <a:cubicBezTo>
                      <a:pt x="131" y="1410"/>
                      <a:pt x="26" y="1611"/>
                      <a:pt x="14" y="1842"/>
                    </a:cubicBezTo>
                    <a:cubicBezTo>
                      <a:pt x="0" y="2101"/>
                      <a:pt x="115" y="2369"/>
                      <a:pt x="313" y="2540"/>
                    </a:cubicBezTo>
                    <a:cubicBezTo>
                      <a:pt x="443" y="2654"/>
                      <a:pt x="598" y="2714"/>
                      <a:pt x="758" y="2714"/>
                    </a:cubicBezTo>
                    <a:cubicBezTo>
                      <a:pt x="802" y="2714"/>
                      <a:pt x="847" y="2709"/>
                      <a:pt x="892" y="2700"/>
                    </a:cubicBezTo>
                    <a:cubicBezTo>
                      <a:pt x="939" y="2689"/>
                      <a:pt x="983" y="2675"/>
                      <a:pt x="1026" y="2657"/>
                    </a:cubicBezTo>
                    <a:cubicBezTo>
                      <a:pt x="1101" y="2852"/>
                      <a:pt x="1250" y="3023"/>
                      <a:pt x="1422" y="3129"/>
                    </a:cubicBezTo>
                    <a:cubicBezTo>
                      <a:pt x="1588" y="3231"/>
                      <a:pt x="1772" y="3282"/>
                      <a:pt x="1949" y="3282"/>
                    </a:cubicBezTo>
                    <a:cubicBezTo>
                      <a:pt x="2088" y="3282"/>
                      <a:pt x="2220" y="3253"/>
                      <a:pt x="2335" y="3190"/>
                    </a:cubicBezTo>
                    <a:cubicBezTo>
                      <a:pt x="2493" y="3106"/>
                      <a:pt x="2614" y="2963"/>
                      <a:pt x="2674" y="2790"/>
                    </a:cubicBezTo>
                    <a:cubicBezTo>
                      <a:pt x="2718" y="2802"/>
                      <a:pt x="2764" y="2809"/>
                      <a:pt x="2813" y="2811"/>
                    </a:cubicBezTo>
                    <a:cubicBezTo>
                      <a:pt x="2823" y="2811"/>
                      <a:pt x="2834" y="2812"/>
                      <a:pt x="2845" y="2812"/>
                    </a:cubicBezTo>
                    <a:cubicBezTo>
                      <a:pt x="3078" y="2812"/>
                      <a:pt x="3311" y="2679"/>
                      <a:pt x="3455" y="2463"/>
                    </a:cubicBezTo>
                    <a:cubicBezTo>
                      <a:pt x="3634" y="2197"/>
                      <a:pt x="3647" y="1834"/>
                      <a:pt x="3487" y="1554"/>
                    </a:cubicBezTo>
                    <a:cubicBezTo>
                      <a:pt x="3453" y="1496"/>
                      <a:pt x="3409" y="1439"/>
                      <a:pt x="3360" y="1388"/>
                    </a:cubicBezTo>
                    <a:cubicBezTo>
                      <a:pt x="3433" y="1319"/>
                      <a:pt x="3485" y="1234"/>
                      <a:pt x="3513" y="1133"/>
                    </a:cubicBezTo>
                    <a:cubicBezTo>
                      <a:pt x="3566" y="946"/>
                      <a:pt x="3527" y="729"/>
                      <a:pt x="3409" y="524"/>
                    </a:cubicBezTo>
                    <a:cubicBezTo>
                      <a:pt x="3222" y="203"/>
                      <a:pt x="2887" y="0"/>
                      <a:pt x="2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59" name="Google Shape;4028;p35">
                <a:extLst>
                  <a:ext uri="{FF2B5EF4-FFF2-40B4-BE49-F238E27FC236}">
                    <a16:creationId xmlns:a16="http://schemas.microsoft.com/office/drawing/2014/main" id="{43EED834-188B-DAE9-203B-D91DB881FD83}"/>
                  </a:ext>
                </a:extLst>
              </p:cNvPr>
              <p:cNvSpPr/>
              <p:nvPr/>
            </p:nvSpPr>
            <p:spPr>
              <a:xfrm>
                <a:off x="2815600" y="3696450"/>
                <a:ext cx="1700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3" extrusionOk="0">
                    <a:moveTo>
                      <a:pt x="296" y="0"/>
                    </a:moveTo>
                    <a:cubicBezTo>
                      <a:pt x="143" y="0"/>
                      <a:pt x="1" y="89"/>
                      <a:pt x="19" y="282"/>
                    </a:cubicBezTo>
                    <a:cubicBezTo>
                      <a:pt x="35" y="445"/>
                      <a:pt x="191" y="583"/>
                      <a:pt x="354" y="583"/>
                    </a:cubicBezTo>
                    <a:cubicBezTo>
                      <a:pt x="367" y="583"/>
                      <a:pt x="380" y="582"/>
                      <a:pt x="393" y="580"/>
                    </a:cubicBezTo>
                    <a:cubicBezTo>
                      <a:pt x="555" y="557"/>
                      <a:pt x="680" y="377"/>
                      <a:pt x="634" y="219"/>
                    </a:cubicBezTo>
                    <a:cubicBezTo>
                      <a:pt x="593" y="78"/>
                      <a:pt x="440" y="0"/>
                      <a:pt x="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60" name="Round Diagonal Corner Rectangle 127">
            <a:extLst>
              <a:ext uri="{FF2B5EF4-FFF2-40B4-BE49-F238E27FC236}">
                <a16:creationId xmlns:a16="http://schemas.microsoft.com/office/drawing/2014/main" id="{2ECD3CAC-4547-9E99-17A1-3F962E350DA9}"/>
              </a:ext>
            </a:extLst>
          </p:cNvPr>
          <p:cNvSpPr/>
          <p:nvPr/>
        </p:nvSpPr>
        <p:spPr>
          <a:xfrm>
            <a:off x="1690926" y="3765149"/>
            <a:ext cx="10200640" cy="1503680"/>
          </a:xfrm>
          <a:prstGeom prst="round2DiagRect">
            <a:avLst/>
          </a:prstGeom>
          <a:solidFill>
            <a:srgbClr val="AEE58F"/>
          </a:solidFill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840" bIns="243840" rtlCol="0" anchor="ctr"/>
          <a:lstStyle/>
          <a:p>
            <a:pPr marL="40639" marR="40639" defTabSz="121917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Cành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đào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nở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sắc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thêm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rực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rỡ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thêm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tưng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bừng</a:t>
            </a:r>
            <a:r>
              <a:rPr lang="en-US" sz="3733" dirty="0">
                <a:solidFill>
                  <a:srgbClr val="EFFFFA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61" name="Google Shape;4029;p35">
            <a:extLst>
              <a:ext uri="{FF2B5EF4-FFF2-40B4-BE49-F238E27FC236}">
                <a16:creationId xmlns:a16="http://schemas.microsoft.com/office/drawing/2014/main" id="{3FC46B30-8CE1-281D-E330-6A3C9B8F4E5F}"/>
              </a:ext>
            </a:extLst>
          </p:cNvPr>
          <p:cNvGrpSpPr/>
          <p:nvPr/>
        </p:nvGrpSpPr>
        <p:grpSpPr>
          <a:xfrm rot="20318147" flipH="1">
            <a:off x="660582" y="4260631"/>
            <a:ext cx="1399347" cy="1365707"/>
            <a:chOff x="1711507" y="3171753"/>
            <a:chExt cx="1049510" cy="1024280"/>
          </a:xfrm>
        </p:grpSpPr>
        <p:sp>
          <p:nvSpPr>
            <p:cNvPr id="62" name="Google Shape;4030;p35">
              <a:extLst>
                <a:ext uri="{FF2B5EF4-FFF2-40B4-BE49-F238E27FC236}">
                  <a16:creationId xmlns:a16="http://schemas.microsoft.com/office/drawing/2014/main" id="{49DD0E14-6FB8-3E86-339F-0D1BED7B5806}"/>
                </a:ext>
              </a:extLst>
            </p:cNvPr>
            <p:cNvSpPr/>
            <p:nvPr/>
          </p:nvSpPr>
          <p:spPr>
            <a:xfrm>
              <a:off x="1864703" y="3959933"/>
              <a:ext cx="743100" cy="236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grpSp>
          <p:nvGrpSpPr>
            <p:cNvPr id="63" name="Google Shape;4031;p35">
              <a:extLst>
                <a:ext uri="{FF2B5EF4-FFF2-40B4-BE49-F238E27FC236}">
                  <a16:creationId xmlns:a16="http://schemas.microsoft.com/office/drawing/2014/main" id="{C46039AD-713D-C8A6-415F-68CA832946C5}"/>
                </a:ext>
              </a:extLst>
            </p:cNvPr>
            <p:cNvGrpSpPr/>
            <p:nvPr/>
          </p:nvGrpSpPr>
          <p:grpSpPr>
            <a:xfrm>
              <a:off x="1711507" y="3171753"/>
              <a:ext cx="1049510" cy="929693"/>
              <a:chOff x="2713100" y="4161425"/>
              <a:chExt cx="630450" cy="558475"/>
            </a:xfrm>
          </p:grpSpPr>
          <p:sp>
            <p:nvSpPr>
              <p:cNvPr id="64" name="Google Shape;4032;p35">
                <a:extLst>
                  <a:ext uri="{FF2B5EF4-FFF2-40B4-BE49-F238E27FC236}">
                    <a16:creationId xmlns:a16="http://schemas.microsoft.com/office/drawing/2014/main" id="{5B481896-CDF3-6D0D-816C-B39EBAAE13DC}"/>
                  </a:ext>
                </a:extLst>
              </p:cNvPr>
              <p:cNvSpPr/>
              <p:nvPr/>
            </p:nvSpPr>
            <p:spPr>
              <a:xfrm>
                <a:off x="3111175" y="4335425"/>
                <a:ext cx="11522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2966" extrusionOk="0">
                    <a:moveTo>
                      <a:pt x="3127" y="551"/>
                    </a:moveTo>
                    <a:cubicBezTo>
                      <a:pt x="3264" y="551"/>
                      <a:pt x="3485" y="654"/>
                      <a:pt x="3679" y="812"/>
                    </a:cubicBezTo>
                    <a:cubicBezTo>
                      <a:pt x="3705" y="832"/>
                      <a:pt x="3729" y="853"/>
                      <a:pt x="3756" y="874"/>
                    </a:cubicBezTo>
                    <a:cubicBezTo>
                      <a:pt x="3627" y="911"/>
                      <a:pt x="3507" y="937"/>
                      <a:pt x="3396" y="937"/>
                    </a:cubicBezTo>
                    <a:cubicBezTo>
                      <a:pt x="3335" y="937"/>
                      <a:pt x="3277" y="929"/>
                      <a:pt x="3222" y="911"/>
                    </a:cubicBezTo>
                    <a:cubicBezTo>
                      <a:pt x="3132" y="886"/>
                      <a:pt x="3046" y="793"/>
                      <a:pt x="3017" y="701"/>
                    </a:cubicBezTo>
                    <a:cubicBezTo>
                      <a:pt x="3003" y="654"/>
                      <a:pt x="3004" y="619"/>
                      <a:pt x="3024" y="595"/>
                    </a:cubicBezTo>
                    <a:cubicBezTo>
                      <a:pt x="3044" y="568"/>
                      <a:pt x="3067" y="555"/>
                      <a:pt x="3102" y="552"/>
                    </a:cubicBezTo>
                    <a:cubicBezTo>
                      <a:pt x="3110" y="551"/>
                      <a:pt x="3119" y="551"/>
                      <a:pt x="3127" y="551"/>
                    </a:cubicBezTo>
                    <a:close/>
                    <a:moveTo>
                      <a:pt x="3133" y="0"/>
                    </a:moveTo>
                    <a:cubicBezTo>
                      <a:pt x="3103" y="0"/>
                      <a:pt x="3074" y="2"/>
                      <a:pt x="3044" y="5"/>
                    </a:cubicBezTo>
                    <a:cubicBezTo>
                      <a:pt x="2861" y="24"/>
                      <a:pt x="2705" y="112"/>
                      <a:pt x="2592" y="254"/>
                    </a:cubicBezTo>
                    <a:cubicBezTo>
                      <a:pt x="2462" y="421"/>
                      <a:pt x="2425" y="641"/>
                      <a:pt x="2492" y="862"/>
                    </a:cubicBezTo>
                    <a:cubicBezTo>
                      <a:pt x="2574" y="1129"/>
                      <a:pt x="2794" y="1354"/>
                      <a:pt x="3054" y="1435"/>
                    </a:cubicBezTo>
                    <a:cubicBezTo>
                      <a:pt x="3168" y="1472"/>
                      <a:pt x="3283" y="1487"/>
                      <a:pt x="3395" y="1487"/>
                    </a:cubicBezTo>
                    <a:cubicBezTo>
                      <a:pt x="3577" y="1487"/>
                      <a:pt x="3752" y="1449"/>
                      <a:pt x="3911" y="1401"/>
                    </a:cubicBezTo>
                    <a:lnTo>
                      <a:pt x="3911" y="1401"/>
                    </a:lnTo>
                    <a:cubicBezTo>
                      <a:pt x="3854" y="1458"/>
                      <a:pt x="3779" y="1512"/>
                      <a:pt x="3715" y="1553"/>
                    </a:cubicBezTo>
                    <a:cubicBezTo>
                      <a:pt x="2853" y="2116"/>
                      <a:pt x="1838" y="2415"/>
                      <a:pt x="813" y="2415"/>
                    </a:cubicBezTo>
                    <a:cubicBezTo>
                      <a:pt x="647" y="2415"/>
                      <a:pt x="481" y="2407"/>
                      <a:pt x="315" y="2391"/>
                    </a:cubicBezTo>
                    <a:cubicBezTo>
                      <a:pt x="307" y="2391"/>
                      <a:pt x="299" y="2390"/>
                      <a:pt x="291" y="2390"/>
                    </a:cubicBezTo>
                    <a:cubicBezTo>
                      <a:pt x="149" y="2390"/>
                      <a:pt x="28" y="2496"/>
                      <a:pt x="14" y="2640"/>
                    </a:cubicBezTo>
                    <a:cubicBezTo>
                      <a:pt x="0" y="2791"/>
                      <a:pt x="112" y="2925"/>
                      <a:pt x="263" y="2940"/>
                    </a:cubicBezTo>
                    <a:cubicBezTo>
                      <a:pt x="446" y="2957"/>
                      <a:pt x="629" y="2966"/>
                      <a:pt x="812" y="2966"/>
                    </a:cubicBezTo>
                    <a:cubicBezTo>
                      <a:pt x="1315" y="2966"/>
                      <a:pt x="1816" y="2900"/>
                      <a:pt x="2301" y="2772"/>
                    </a:cubicBezTo>
                    <a:cubicBezTo>
                      <a:pt x="2908" y="2614"/>
                      <a:pt x="3487" y="2359"/>
                      <a:pt x="4017" y="2015"/>
                    </a:cubicBezTo>
                    <a:cubicBezTo>
                      <a:pt x="4243" y="1867"/>
                      <a:pt x="4507" y="1654"/>
                      <a:pt x="4550" y="1316"/>
                    </a:cubicBezTo>
                    <a:cubicBezTo>
                      <a:pt x="4608" y="857"/>
                      <a:pt x="4202" y="526"/>
                      <a:pt x="4030" y="386"/>
                    </a:cubicBezTo>
                    <a:cubicBezTo>
                      <a:pt x="3881" y="266"/>
                      <a:pt x="3514" y="0"/>
                      <a:pt x="3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5" name="Google Shape;4033;p35">
                <a:extLst>
                  <a:ext uri="{FF2B5EF4-FFF2-40B4-BE49-F238E27FC236}">
                    <a16:creationId xmlns:a16="http://schemas.microsoft.com/office/drawing/2014/main" id="{3AF7D604-1185-507F-EF1A-639C52D727D5}"/>
                  </a:ext>
                </a:extLst>
              </p:cNvPr>
              <p:cNvSpPr/>
              <p:nvPr/>
            </p:nvSpPr>
            <p:spPr>
              <a:xfrm>
                <a:off x="3033725" y="4168300"/>
                <a:ext cx="302900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12116" h="6243" extrusionOk="0">
                    <a:moveTo>
                      <a:pt x="5879" y="1"/>
                    </a:moveTo>
                    <a:cubicBezTo>
                      <a:pt x="3236" y="1"/>
                      <a:pt x="866" y="1688"/>
                      <a:pt x="0" y="4190"/>
                    </a:cubicBezTo>
                    <a:cubicBezTo>
                      <a:pt x="408" y="3675"/>
                      <a:pt x="1038" y="3358"/>
                      <a:pt x="1718" y="3358"/>
                    </a:cubicBezTo>
                    <a:cubicBezTo>
                      <a:pt x="1842" y="3358"/>
                      <a:pt x="1969" y="3368"/>
                      <a:pt x="2095" y="3390"/>
                    </a:cubicBezTo>
                    <a:cubicBezTo>
                      <a:pt x="3077" y="3559"/>
                      <a:pt x="3791" y="4358"/>
                      <a:pt x="3899" y="5301"/>
                    </a:cubicBezTo>
                    <a:cubicBezTo>
                      <a:pt x="4264" y="4560"/>
                      <a:pt x="5025" y="4076"/>
                      <a:pt x="5864" y="4076"/>
                    </a:cubicBezTo>
                    <a:cubicBezTo>
                      <a:pt x="5989" y="4076"/>
                      <a:pt x="6115" y="4087"/>
                      <a:pt x="6242" y="4109"/>
                    </a:cubicBezTo>
                    <a:cubicBezTo>
                      <a:pt x="7298" y="4294"/>
                      <a:pt x="8046" y="5206"/>
                      <a:pt x="8060" y="6240"/>
                    </a:cubicBezTo>
                    <a:lnTo>
                      <a:pt x="8068" y="6243"/>
                    </a:lnTo>
                    <a:cubicBezTo>
                      <a:pt x="8387" y="5388"/>
                      <a:pt x="9209" y="4816"/>
                      <a:pt x="10123" y="4816"/>
                    </a:cubicBezTo>
                    <a:cubicBezTo>
                      <a:pt x="10246" y="4816"/>
                      <a:pt x="10371" y="4826"/>
                      <a:pt x="10497" y="4848"/>
                    </a:cubicBezTo>
                    <a:cubicBezTo>
                      <a:pt x="11234" y="4976"/>
                      <a:pt x="11823" y="5459"/>
                      <a:pt x="12115" y="6089"/>
                    </a:cubicBezTo>
                    <a:cubicBezTo>
                      <a:pt x="12051" y="3172"/>
                      <a:pt x="9936" y="611"/>
                      <a:pt x="6952" y="94"/>
                    </a:cubicBezTo>
                    <a:cubicBezTo>
                      <a:pt x="6591" y="31"/>
                      <a:pt x="6233" y="1"/>
                      <a:pt x="58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6" name="Google Shape;4034;p35">
                <a:extLst>
                  <a:ext uri="{FF2B5EF4-FFF2-40B4-BE49-F238E27FC236}">
                    <a16:creationId xmlns:a16="http://schemas.microsoft.com/office/drawing/2014/main" id="{CFEBE1AC-79EC-D925-D102-31F8E7068A0E}"/>
                  </a:ext>
                </a:extLst>
              </p:cNvPr>
              <p:cNvSpPr/>
              <p:nvPr/>
            </p:nvSpPr>
            <p:spPr>
              <a:xfrm>
                <a:off x="3026125" y="4161425"/>
                <a:ext cx="3174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6789" extrusionOk="0">
                    <a:moveTo>
                      <a:pt x="6173" y="551"/>
                    </a:moveTo>
                    <a:cubicBezTo>
                      <a:pt x="6514" y="551"/>
                      <a:pt x="6859" y="580"/>
                      <a:pt x="7206" y="640"/>
                    </a:cubicBezTo>
                    <a:cubicBezTo>
                      <a:pt x="9685" y="1072"/>
                      <a:pt x="11597" y="3012"/>
                      <a:pt x="12044" y="5421"/>
                    </a:cubicBezTo>
                    <a:cubicBezTo>
                      <a:pt x="11709" y="5130"/>
                      <a:pt x="11297" y="4930"/>
                      <a:pt x="10848" y="4851"/>
                    </a:cubicBezTo>
                    <a:cubicBezTo>
                      <a:pt x="10706" y="4827"/>
                      <a:pt x="10563" y="4815"/>
                      <a:pt x="10423" y="4815"/>
                    </a:cubicBezTo>
                    <a:cubicBezTo>
                      <a:pt x="9671" y="4815"/>
                      <a:pt x="8966" y="5159"/>
                      <a:pt x="8502" y="5735"/>
                    </a:cubicBezTo>
                    <a:cubicBezTo>
                      <a:pt x="8215" y="4907"/>
                      <a:pt x="7494" y="4269"/>
                      <a:pt x="6591" y="4113"/>
                    </a:cubicBezTo>
                    <a:cubicBezTo>
                      <a:pt x="6453" y="4089"/>
                      <a:pt x="6315" y="4077"/>
                      <a:pt x="6178" y="4077"/>
                    </a:cubicBezTo>
                    <a:cubicBezTo>
                      <a:pt x="5466" y="4077"/>
                      <a:pt x="4784" y="4389"/>
                      <a:pt x="4317" y="4917"/>
                    </a:cubicBezTo>
                    <a:cubicBezTo>
                      <a:pt x="4004" y="4134"/>
                      <a:pt x="3300" y="3542"/>
                      <a:pt x="2446" y="3394"/>
                    </a:cubicBezTo>
                    <a:cubicBezTo>
                      <a:pt x="2306" y="3370"/>
                      <a:pt x="2165" y="3358"/>
                      <a:pt x="2026" y="3358"/>
                    </a:cubicBezTo>
                    <a:cubicBezTo>
                      <a:pt x="1669" y="3358"/>
                      <a:pt x="1320" y="3435"/>
                      <a:pt x="1000" y="3580"/>
                    </a:cubicBezTo>
                    <a:cubicBezTo>
                      <a:pt x="1796" y="2158"/>
                      <a:pt x="3129" y="1148"/>
                      <a:pt x="4665" y="745"/>
                    </a:cubicBezTo>
                    <a:cubicBezTo>
                      <a:pt x="5151" y="618"/>
                      <a:pt x="5657" y="551"/>
                      <a:pt x="6173" y="551"/>
                    </a:cubicBezTo>
                    <a:close/>
                    <a:moveTo>
                      <a:pt x="6167" y="0"/>
                    </a:moveTo>
                    <a:cubicBezTo>
                      <a:pt x="3437" y="0"/>
                      <a:pt x="965" y="1713"/>
                      <a:pt x="43" y="4374"/>
                    </a:cubicBezTo>
                    <a:cubicBezTo>
                      <a:pt x="0" y="4499"/>
                      <a:pt x="54" y="4640"/>
                      <a:pt x="171" y="4704"/>
                    </a:cubicBezTo>
                    <a:cubicBezTo>
                      <a:pt x="212" y="4726"/>
                      <a:pt x="258" y="4737"/>
                      <a:pt x="303" y="4737"/>
                    </a:cubicBezTo>
                    <a:cubicBezTo>
                      <a:pt x="385" y="4737"/>
                      <a:pt x="465" y="4701"/>
                      <a:pt x="519" y="4633"/>
                    </a:cubicBezTo>
                    <a:cubicBezTo>
                      <a:pt x="887" y="4169"/>
                      <a:pt x="1443" y="3905"/>
                      <a:pt x="2022" y="3905"/>
                    </a:cubicBezTo>
                    <a:cubicBezTo>
                      <a:pt x="2131" y="3905"/>
                      <a:pt x="2241" y="3915"/>
                      <a:pt x="2351" y="3934"/>
                    </a:cubicBezTo>
                    <a:cubicBezTo>
                      <a:pt x="3185" y="4079"/>
                      <a:pt x="3834" y="4766"/>
                      <a:pt x="3931" y="5606"/>
                    </a:cubicBezTo>
                    <a:cubicBezTo>
                      <a:pt x="3942" y="5726"/>
                      <a:pt x="4034" y="5824"/>
                      <a:pt x="4155" y="5846"/>
                    </a:cubicBezTo>
                    <a:cubicBezTo>
                      <a:pt x="4171" y="5849"/>
                      <a:pt x="4187" y="5850"/>
                      <a:pt x="4203" y="5850"/>
                    </a:cubicBezTo>
                    <a:cubicBezTo>
                      <a:pt x="4305" y="5850"/>
                      <a:pt x="4402" y="5791"/>
                      <a:pt x="4449" y="5697"/>
                    </a:cubicBezTo>
                    <a:cubicBezTo>
                      <a:pt x="4773" y="5036"/>
                      <a:pt x="5455" y="4626"/>
                      <a:pt x="6175" y="4626"/>
                    </a:cubicBezTo>
                    <a:cubicBezTo>
                      <a:pt x="6282" y="4626"/>
                      <a:pt x="6390" y="4635"/>
                      <a:pt x="6497" y="4654"/>
                    </a:cubicBezTo>
                    <a:cubicBezTo>
                      <a:pt x="7406" y="4812"/>
                      <a:pt x="8075" y="5596"/>
                      <a:pt x="8088" y="6516"/>
                    </a:cubicBezTo>
                    <a:cubicBezTo>
                      <a:pt x="8090" y="6650"/>
                      <a:pt x="8188" y="6763"/>
                      <a:pt x="8320" y="6785"/>
                    </a:cubicBezTo>
                    <a:cubicBezTo>
                      <a:pt x="8335" y="6787"/>
                      <a:pt x="8350" y="6788"/>
                      <a:pt x="8365" y="6788"/>
                    </a:cubicBezTo>
                    <a:cubicBezTo>
                      <a:pt x="8479" y="6788"/>
                      <a:pt x="8588" y="6719"/>
                      <a:pt x="8628" y="6611"/>
                    </a:cubicBezTo>
                    <a:cubicBezTo>
                      <a:pt x="8913" y="5852"/>
                      <a:pt x="9636" y="5364"/>
                      <a:pt x="10424" y="5364"/>
                    </a:cubicBezTo>
                    <a:cubicBezTo>
                      <a:pt x="10533" y="5364"/>
                      <a:pt x="10643" y="5374"/>
                      <a:pt x="10753" y="5393"/>
                    </a:cubicBezTo>
                    <a:cubicBezTo>
                      <a:pt x="11375" y="5502"/>
                      <a:pt x="11903" y="5908"/>
                      <a:pt x="12169" y="6481"/>
                    </a:cubicBezTo>
                    <a:cubicBezTo>
                      <a:pt x="12213" y="6580"/>
                      <a:pt x="12312" y="6641"/>
                      <a:pt x="12417" y="6641"/>
                    </a:cubicBezTo>
                    <a:cubicBezTo>
                      <a:pt x="12437" y="6641"/>
                      <a:pt x="12458" y="6639"/>
                      <a:pt x="12479" y="6634"/>
                    </a:cubicBezTo>
                    <a:cubicBezTo>
                      <a:pt x="12483" y="6634"/>
                      <a:pt x="12484" y="6633"/>
                      <a:pt x="12486" y="6630"/>
                    </a:cubicBezTo>
                    <a:cubicBezTo>
                      <a:pt x="12611" y="6599"/>
                      <a:pt x="12696" y="6486"/>
                      <a:pt x="12692" y="6359"/>
                    </a:cubicBezTo>
                    <a:cubicBezTo>
                      <a:pt x="12624" y="3262"/>
                      <a:pt x="10355" y="629"/>
                      <a:pt x="7300" y="99"/>
                    </a:cubicBezTo>
                    <a:cubicBezTo>
                      <a:pt x="6920" y="32"/>
                      <a:pt x="6541" y="0"/>
                      <a:pt x="6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7" name="Google Shape;4035;p35">
                <a:extLst>
                  <a:ext uri="{FF2B5EF4-FFF2-40B4-BE49-F238E27FC236}">
                    <a16:creationId xmlns:a16="http://schemas.microsoft.com/office/drawing/2014/main" id="{F098881F-35CE-BD23-6EAB-4C5481400F4A}"/>
                  </a:ext>
                </a:extLst>
              </p:cNvPr>
              <p:cNvSpPr/>
              <p:nvPr/>
            </p:nvSpPr>
            <p:spPr>
              <a:xfrm>
                <a:off x="3126325" y="4175100"/>
                <a:ext cx="206975" cy="146325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5853" extrusionOk="0">
                    <a:moveTo>
                      <a:pt x="3615" y="0"/>
                    </a:moveTo>
                    <a:cubicBezTo>
                      <a:pt x="2161" y="0"/>
                      <a:pt x="0" y="885"/>
                      <a:pt x="721" y="2573"/>
                    </a:cubicBezTo>
                    <a:cubicBezTo>
                      <a:pt x="1005" y="3239"/>
                      <a:pt x="1880" y="3337"/>
                      <a:pt x="2560" y="3589"/>
                    </a:cubicBezTo>
                    <a:cubicBezTo>
                      <a:pt x="3535" y="3949"/>
                      <a:pt x="4298" y="4836"/>
                      <a:pt x="4508" y="5853"/>
                    </a:cubicBezTo>
                    <a:cubicBezTo>
                      <a:pt x="4834" y="5191"/>
                      <a:pt x="5478" y="4694"/>
                      <a:pt x="6202" y="4543"/>
                    </a:cubicBezTo>
                    <a:cubicBezTo>
                      <a:pt x="6363" y="4509"/>
                      <a:pt x="6526" y="4493"/>
                      <a:pt x="6690" y="4493"/>
                    </a:cubicBezTo>
                    <a:cubicBezTo>
                      <a:pt x="7265" y="4493"/>
                      <a:pt x="7840" y="4696"/>
                      <a:pt x="8279" y="5069"/>
                    </a:cubicBezTo>
                    <a:cubicBezTo>
                      <a:pt x="8114" y="4929"/>
                      <a:pt x="8040" y="3655"/>
                      <a:pt x="7914" y="3350"/>
                    </a:cubicBezTo>
                    <a:cubicBezTo>
                      <a:pt x="7269" y="1783"/>
                      <a:pt x="5870" y="420"/>
                      <a:pt x="4185" y="55"/>
                    </a:cubicBezTo>
                    <a:cubicBezTo>
                      <a:pt x="4017" y="18"/>
                      <a:pt x="3823" y="0"/>
                      <a:pt x="361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8" name="Google Shape;4036;p35">
                <a:extLst>
                  <a:ext uri="{FF2B5EF4-FFF2-40B4-BE49-F238E27FC236}">
                    <a16:creationId xmlns:a16="http://schemas.microsoft.com/office/drawing/2014/main" id="{E3E23192-44D2-D1B9-3E9D-EBAC670B2852}"/>
                  </a:ext>
                </a:extLst>
              </p:cNvPr>
              <p:cNvSpPr/>
              <p:nvPr/>
            </p:nvSpPr>
            <p:spPr>
              <a:xfrm>
                <a:off x="3222250" y="4199225"/>
                <a:ext cx="820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4" extrusionOk="0">
                    <a:moveTo>
                      <a:pt x="198" y="1"/>
                    </a:moveTo>
                    <a:cubicBezTo>
                      <a:pt x="108" y="1"/>
                      <a:pt x="30" y="66"/>
                      <a:pt x="16" y="156"/>
                    </a:cubicBezTo>
                    <a:cubicBezTo>
                      <a:pt x="0" y="256"/>
                      <a:pt x="70" y="349"/>
                      <a:pt x="169" y="365"/>
                    </a:cubicBezTo>
                    <a:cubicBezTo>
                      <a:pt x="1321" y="543"/>
                      <a:pt x="2371" y="1295"/>
                      <a:pt x="2905" y="2332"/>
                    </a:cubicBezTo>
                    <a:cubicBezTo>
                      <a:pt x="2940" y="2396"/>
                      <a:pt x="3005" y="2433"/>
                      <a:pt x="3072" y="2433"/>
                    </a:cubicBezTo>
                    <a:cubicBezTo>
                      <a:pt x="3087" y="2433"/>
                      <a:pt x="3102" y="2431"/>
                      <a:pt x="3117" y="2428"/>
                    </a:cubicBezTo>
                    <a:cubicBezTo>
                      <a:pt x="3128" y="2423"/>
                      <a:pt x="3141" y="2418"/>
                      <a:pt x="3154" y="2413"/>
                    </a:cubicBezTo>
                    <a:cubicBezTo>
                      <a:pt x="3245" y="2366"/>
                      <a:pt x="3280" y="2257"/>
                      <a:pt x="3232" y="2166"/>
                    </a:cubicBezTo>
                    <a:cubicBezTo>
                      <a:pt x="2644" y="1026"/>
                      <a:pt x="1492" y="199"/>
                      <a:pt x="226" y="3"/>
                    </a:cubicBezTo>
                    <a:cubicBezTo>
                      <a:pt x="217" y="1"/>
                      <a:pt x="207" y="1"/>
                      <a:pt x="198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9" name="Google Shape;4037;p35">
                <a:extLst>
                  <a:ext uri="{FF2B5EF4-FFF2-40B4-BE49-F238E27FC236}">
                    <a16:creationId xmlns:a16="http://schemas.microsoft.com/office/drawing/2014/main" id="{71DB8737-AB94-E71B-FD89-9015A37366D5}"/>
                  </a:ext>
                </a:extLst>
              </p:cNvPr>
              <p:cNvSpPr/>
              <p:nvPr/>
            </p:nvSpPr>
            <p:spPr>
              <a:xfrm>
                <a:off x="3167800" y="4267900"/>
                <a:ext cx="53750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7758" extrusionOk="0">
                    <a:moveTo>
                      <a:pt x="770" y="0"/>
                    </a:moveTo>
                    <a:cubicBezTo>
                      <a:pt x="631" y="0"/>
                      <a:pt x="511" y="106"/>
                      <a:pt x="498" y="249"/>
                    </a:cubicBezTo>
                    <a:cubicBezTo>
                      <a:pt x="296" y="2301"/>
                      <a:pt x="143" y="4385"/>
                      <a:pt x="43" y="6446"/>
                    </a:cubicBezTo>
                    <a:cubicBezTo>
                      <a:pt x="32" y="6716"/>
                      <a:pt x="1" y="7347"/>
                      <a:pt x="470" y="7638"/>
                    </a:cubicBezTo>
                    <a:cubicBezTo>
                      <a:pt x="596" y="7719"/>
                      <a:pt x="743" y="7758"/>
                      <a:pt x="895" y="7758"/>
                    </a:cubicBezTo>
                    <a:cubicBezTo>
                      <a:pt x="977" y="7758"/>
                      <a:pt x="1060" y="7746"/>
                      <a:pt x="1143" y="7724"/>
                    </a:cubicBezTo>
                    <a:cubicBezTo>
                      <a:pt x="1283" y="7688"/>
                      <a:pt x="1421" y="7621"/>
                      <a:pt x="1545" y="7521"/>
                    </a:cubicBezTo>
                    <a:cubicBezTo>
                      <a:pt x="1803" y="7311"/>
                      <a:pt x="1951" y="7027"/>
                      <a:pt x="2080" y="6776"/>
                    </a:cubicBezTo>
                    <a:cubicBezTo>
                      <a:pt x="2150" y="6641"/>
                      <a:pt x="2099" y="6474"/>
                      <a:pt x="1964" y="6403"/>
                    </a:cubicBezTo>
                    <a:cubicBezTo>
                      <a:pt x="1923" y="6383"/>
                      <a:pt x="1880" y="6373"/>
                      <a:pt x="1837" y="6373"/>
                    </a:cubicBezTo>
                    <a:cubicBezTo>
                      <a:pt x="1737" y="6373"/>
                      <a:pt x="1641" y="6427"/>
                      <a:pt x="1592" y="6521"/>
                    </a:cubicBezTo>
                    <a:cubicBezTo>
                      <a:pt x="1482" y="6734"/>
                      <a:pt x="1367" y="6955"/>
                      <a:pt x="1198" y="7091"/>
                    </a:cubicBezTo>
                    <a:cubicBezTo>
                      <a:pt x="1117" y="7157"/>
                      <a:pt x="1001" y="7206"/>
                      <a:pt x="896" y="7206"/>
                    </a:cubicBezTo>
                    <a:cubicBezTo>
                      <a:pt x="847" y="7206"/>
                      <a:pt x="800" y="7195"/>
                      <a:pt x="761" y="7170"/>
                    </a:cubicBezTo>
                    <a:cubicBezTo>
                      <a:pt x="587" y="7063"/>
                      <a:pt x="582" y="6720"/>
                      <a:pt x="595" y="6472"/>
                    </a:cubicBezTo>
                    <a:cubicBezTo>
                      <a:pt x="694" y="4419"/>
                      <a:pt x="845" y="2344"/>
                      <a:pt x="1045" y="301"/>
                    </a:cubicBezTo>
                    <a:cubicBezTo>
                      <a:pt x="1059" y="151"/>
                      <a:pt x="950" y="16"/>
                      <a:pt x="799" y="2"/>
                    </a:cubicBezTo>
                    <a:cubicBezTo>
                      <a:pt x="789" y="1"/>
                      <a:pt x="780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0" name="Google Shape;4038;p35">
                <a:extLst>
                  <a:ext uri="{FF2B5EF4-FFF2-40B4-BE49-F238E27FC236}">
                    <a16:creationId xmlns:a16="http://schemas.microsoft.com/office/drawing/2014/main" id="{99F66CC3-8BE0-B066-5165-E9CD4697DA20}"/>
                  </a:ext>
                </a:extLst>
              </p:cNvPr>
              <p:cNvSpPr/>
              <p:nvPr/>
            </p:nvSpPr>
            <p:spPr>
              <a:xfrm>
                <a:off x="3231825" y="4221775"/>
                <a:ext cx="21350" cy="9917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967" extrusionOk="0">
                    <a:moveTo>
                      <a:pt x="301" y="0"/>
                    </a:moveTo>
                    <a:cubicBezTo>
                      <a:pt x="281" y="0"/>
                      <a:pt x="260" y="2"/>
                      <a:pt x="239" y="7"/>
                    </a:cubicBezTo>
                    <a:cubicBezTo>
                      <a:pt x="93" y="37"/>
                      <a:pt x="1" y="190"/>
                      <a:pt x="33" y="337"/>
                    </a:cubicBezTo>
                    <a:cubicBezTo>
                      <a:pt x="285" y="1413"/>
                      <a:pt x="296" y="2553"/>
                      <a:pt x="69" y="3635"/>
                    </a:cubicBezTo>
                    <a:cubicBezTo>
                      <a:pt x="38" y="3783"/>
                      <a:pt x="133" y="3929"/>
                      <a:pt x="282" y="3959"/>
                    </a:cubicBezTo>
                    <a:cubicBezTo>
                      <a:pt x="303" y="3964"/>
                      <a:pt x="324" y="3967"/>
                      <a:pt x="344" y="3967"/>
                    </a:cubicBezTo>
                    <a:cubicBezTo>
                      <a:pt x="367" y="3967"/>
                      <a:pt x="389" y="3963"/>
                      <a:pt x="411" y="3957"/>
                    </a:cubicBezTo>
                    <a:cubicBezTo>
                      <a:pt x="508" y="3933"/>
                      <a:pt x="589" y="3852"/>
                      <a:pt x="610" y="3749"/>
                    </a:cubicBezTo>
                    <a:cubicBezTo>
                      <a:pt x="853" y="2588"/>
                      <a:pt x="840" y="1366"/>
                      <a:pt x="570" y="213"/>
                    </a:cubicBezTo>
                    <a:cubicBezTo>
                      <a:pt x="541" y="86"/>
                      <a:pt x="427" y="0"/>
                      <a:pt x="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1" name="Google Shape;4039;p35">
                <a:extLst>
                  <a:ext uri="{FF2B5EF4-FFF2-40B4-BE49-F238E27FC236}">
                    <a16:creationId xmlns:a16="http://schemas.microsoft.com/office/drawing/2014/main" id="{C7089468-2ED0-644E-CB89-23B0AEC5D755}"/>
                  </a:ext>
                </a:extLst>
              </p:cNvPr>
              <p:cNvSpPr/>
              <p:nvPr/>
            </p:nvSpPr>
            <p:spPr>
              <a:xfrm>
                <a:off x="3121475" y="4164575"/>
                <a:ext cx="81475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5232" extrusionOk="0">
                    <a:moveTo>
                      <a:pt x="2948" y="1"/>
                    </a:moveTo>
                    <a:cubicBezTo>
                      <a:pt x="2890" y="1"/>
                      <a:pt x="2830" y="19"/>
                      <a:pt x="2780" y="58"/>
                    </a:cubicBezTo>
                    <a:cubicBezTo>
                      <a:pt x="1249" y="1233"/>
                      <a:pt x="242" y="3007"/>
                      <a:pt x="19" y="4924"/>
                    </a:cubicBezTo>
                    <a:cubicBezTo>
                      <a:pt x="0" y="5075"/>
                      <a:pt x="109" y="5213"/>
                      <a:pt x="260" y="5230"/>
                    </a:cubicBezTo>
                    <a:cubicBezTo>
                      <a:pt x="270" y="5231"/>
                      <a:pt x="279" y="5231"/>
                      <a:pt x="288" y="5231"/>
                    </a:cubicBezTo>
                    <a:cubicBezTo>
                      <a:pt x="314" y="5231"/>
                      <a:pt x="338" y="5227"/>
                      <a:pt x="361" y="5221"/>
                    </a:cubicBezTo>
                    <a:cubicBezTo>
                      <a:pt x="467" y="5193"/>
                      <a:pt x="551" y="5102"/>
                      <a:pt x="565" y="4987"/>
                    </a:cubicBezTo>
                    <a:cubicBezTo>
                      <a:pt x="770" y="3243"/>
                      <a:pt x="1723" y="1562"/>
                      <a:pt x="3115" y="493"/>
                    </a:cubicBezTo>
                    <a:cubicBezTo>
                      <a:pt x="3236" y="400"/>
                      <a:pt x="3259" y="228"/>
                      <a:pt x="3165" y="108"/>
                    </a:cubicBezTo>
                    <a:cubicBezTo>
                      <a:pt x="3111" y="37"/>
                      <a:pt x="3030" y="1"/>
                      <a:pt x="2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2" name="Google Shape;4040;p35">
                <a:extLst>
                  <a:ext uri="{FF2B5EF4-FFF2-40B4-BE49-F238E27FC236}">
                    <a16:creationId xmlns:a16="http://schemas.microsoft.com/office/drawing/2014/main" id="{D4D9CA5F-0D2D-C316-E78C-6950C0F37B01}"/>
                  </a:ext>
                </a:extLst>
              </p:cNvPr>
              <p:cNvSpPr/>
              <p:nvPr/>
            </p:nvSpPr>
            <p:spPr>
              <a:xfrm>
                <a:off x="3050625" y="4607225"/>
                <a:ext cx="5162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3412" extrusionOk="0">
                    <a:moveTo>
                      <a:pt x="281" y="1"/>
                    </a:moveTo>
                    <a:cubicBezTo>
                      <a:pt x="278" y="1"/>
                      <a:pt x="276" y="1"/>
                      <a:pt x="273" y="1"/>
                    </a:cubicBezTo>
                    <a:cubicBezTo>
                      <a:pt x="121" y="2"/>
                      <a:pt x="0" y="130"/>
                      <a:pt x="5" y="281"/>
                    </a:cubicBezTo>
                    <a:lnTo>
                      <a:pt x="53" y="2460"/>
                    </a:lnTo>
                    <a:cubicBezTo>
                      <a:pt x="54" y="2575"/>
                      <a:pt x="60" y="2788"/>
                      <a:pt x="219" y="2944"/>
                    </a:cubicBezTo>
                    <a:cubicBezTo>
                      <a:pt x="233" y="2994"/>
                      <a:pt x="263" y="3038"/>
                      <a:pt x="304" y="3073"/>
                    </a:cubicBezTo>
                    <a:cubicBezTo>
                      <a:pt x="569" y="3295"/>
                      <a:pt x="915" y="3411"/>
                      <a:pt x="1259" y="3411"/>
                    </a:cubicBezTo>
                    <a:cubicBezTo>
                      <a:pt x="1387" y="3411"/>
                      <a:pt x="1514" y="3395"/>
                      <a:pt x="1637" y="3363"/>
                    </a:cubicBezTo>
                    <a:cubicBezTo>
                      <a:pt x="1729" y="3339"/>
                      <a:pt x="1818" y="3306"/>
                      <a:pt x="1904" y="3262"/>
                    </a:cubicBezTo>
                    <a:cubicBezTo>
                      <a:pt x="1986" y="3221"/>
                      <a:pt x="2043" y="3141"/>
                      <a:pt x="2053" y="3050"/>
                    </a:cubicBezTo>
                    <a:cubicBezTo>
                      <a:pt x="2064" y="2960"/>
                      <a:pt x="2030" y="2869"/>
                      <a:pt x="1959" y="2809"/>
                    </a:cubicBezTo>
                    <a:cubicBezTo>
                      <a:pt x="1710" y="2595"/>
                      <a:pt x="1388" y="2478"/>
                      <a:pt x="1061" y="2478"/>
                    </a:cubicBezTo>
                    <a:cubicBezTo>
                      <a:pt x="976" y="2478"/>
                      <a:pt x="891" y="2486"/>
                      <a:pt x="807" y="2502"/>
                    </a:cubicBezTo>
                    <a:lnTo>
                      <a:pt x="750" y="2514"/>
                    </a:lnTo>
                    <a:cubicBezTo>
                      <a:pt x="708" y="2522"/>
                      <a:pt x="644" y="2535"/>
                      <a:pt x="604" y="2536"/>
                    </a:cubicBezTo>
                    <a:cubicBezTo>
                      <a:pt x="604" y="2521"/>
                      <a:pt x="603" y="2488"/>
                      <a:pt x="601" y="2447"/>
                    </a:cubicBezTo>
                    <a:lnTo>
                      <a:pt x="553" y="268"/>
                    </a:lnTo>
                    <a:cubicBezTo>
                      <a:pt x="550" y="119"/>
                      <a:pt x="428" y="1"/>
                      <a:pt x="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3" name="Google Shape;4041;p35">
                <a:extLst>
                  <a:ext uri="{FF2B5EF4-FFF2-40B4-BE49-F238E27FC236}">
                    <a16:creationId xmlns:a16="http://schemas.microsoft.com/office/drawing/2014/main" id="{B9BAF98F-D1C6-4A1A-9102-F18709A25FDC}"/>
                  </a:ext>
                </a:extLst>
              </p:cNvPr>
              <p:cNvSpPr/>
              <p:nvPr/>
            </p:nvSpPr>
            <p:spPr>
              <a:xfrm>
                <a:off x="2983125" y="4619500"/>
                <a:ext cx="4622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4016" extrusionOk="0">
                    <a:moveTo>
                      <a:pt x="317" y="0"/>
                    </a:moveTo>
                    <a:cubicBezTo>
                      <a:pt x="264" y="0"/>
                      <a:pt x="211" y="15"/>
                      <a:pt x="163" y="45"/>
                    </a:cubicBezTo>
                    <a:cubicBezTo>
                      <a:pt x="37" y="129"/>
                      <a:pt x="4" y="301"/>
                      <a:pt x="87" y="427"/>
                    </a:cubicBezTo>
                    <a:cubicBezTo>
                      <a:pt x="439" y="953"/>
                      <a:pt x="759" y="1508"/>
                      <a:pt x="1037" y="2077"/>
                    </a:cubicBezTo>
                    <a:cubicBezTo>
                      <a:pt x="1124" y="2253"/>
                      <a:pt x="1212" y="2449"/>
                      <a:pt x="1229" y="2629"/>
                    </a:cubicBezTo>
                    <a:cubicBezTo>
                      <a:pt x="868" y="2818"/>
                      <a:pt x="527" y="3040"/>
                      <a:pt x="210" y="3291"/>
                    </a:cubicBezTo>
                    <a:cubicBezTo>
                      <a:pt x="20" y="3443"/>
                      <a:pt x="0" y="3601"/>
                      <a:pt x="19" y="3706"/>
                    </a:cubicBezTo>
                    <a:cubicBezTo>
                      <a:pt x="37" y="3819"/>
                      <a:pt x="107" y="3915"/>
                      <a:pt x="207" y="3969"/>
                    </a:cubicBezTo>
                    <a:cubicBezTo>
                      <a:pt x="272" y="4002"/>
                      <a:pt x="344" y="4016"/>
                      <a:pt x="414" y="4016"/>
                    </a:cubicBezTo>
                    <a:cubicBezTo>
                      <a:pt x="468" y="4016"/>
                      <a:pt x="521" y="4008"/>
                      <a:pt x="570" y="3994"/>
                    </a:cubicBezTo>
                    <a:cubicBezTo>
                      <a:pt x="612" y="3984"/>
                      <a:pt x="652" y="3970"/>
                      <a:pt x="686" y="3952"/>
                    </a:cubicBezTo>
                    <a:cubicBezTo>
                      <a:pt x="1007" y="3801"/>
                      <a:pt x="1604" y="3521"/>
                      <a:pt x="1749" y="2953"/>
                    </a:cubicBezTo>
                    <a:cubicBezTo>
                      <a:pt x="1848" y="2564"/>
                      <a:pt x="1703" y="2183"/>
                      <a:pt x="1531" y="1834"/>
                    </a:cubicBezTo>
                    <a:cubicBezTo>
                      <a:pt x="1242" y="1244"/>
                      <a:pt x="909" y="667"/>
                      <a:pt x="545" y="122"/>
                    </a:cubicBezTo>
                    <a:cubicBezTo>
                      <a:pt x="493" y="42"/>
                      <a:pt x="406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4" name="Google Shape;4042;p35">
                <a:extLst>
                  <a:ext uri="{FF2B5EF4-FFF2-40B4-BE49-F238E27FC236}">
                    <a16:creationId xmlns:a16="http://schemas.microsoft.com/office/drawing/2014/main" id="{84C0F023-7C23-2A36-F87F-2780D6EC1E14}"/>
                  </a:ext>
                </a:extLst>
              </p:cNvPr>
              <p:cNvSpPr/>
              <p:nvPr/>
            </p:nvSpPr>
            <p:spPr>
              <a:xfrm>
                <a:off x="2817850" y="4251925"/>
                <a:ext cx="423950" cy="381425"/>
              </a:xfrm>
              <a:custGeom>
                <a:avLst/>
                <a:gdLst/>
                <a:ahLst/>
                <a:cxnLst/>
                <a:rect l="l" t="t" r="r" b="b"/>
                <a:pathLst>
                  <a:path w="16958" h="15257" extrusionOk="0">
                    <a:moveTo>
                      <a:pt x="5280" y="0"/>
                    </a:moveTo>
                    <a:cubicBezTo>
                      <a:pt x="4361" y="0"/>
                      <a:pt x="3414" y="558"/>
                      <a:pt x="3188" y="1481"/>
                    </a:cubicBezTo>
                    <a:lnTo>
                      <a:pt x="610" y="12042"/>
                    </a:lnTo>
                    <a:cubicBezTo>
                      <a:pt x="0" y="14517"/>
                      <a:pt x="2355" y="15256"/>
                      <a:pt x="4874" y="15256"/>
                    </a:cubicBezTo>
                    <a:cubicBezTo>
                      <a:pt x="6202" y="15256"/>
                      <a:pt x="7574" y="15051"/>
                      <a:pt x="8584" y="14787"/>
                    </a:cubicBezTo>
                    <a:cubicBezTo>
                      <a:pt x="12030" y="13882"/>
                      <a:pt x="16958" y="10400"/>
                      <a:pt x="14225" y="8193"/>
                    </a:cubicBezTo>
                    <a:cubicBezTo>
                      <a:pt x="14196" y="8170"/>
                      <a:pt x="6686" y="579"/>
                      <a:pt x="6686" y="579"/>
                    </a:cubicBezTo>
                    <a:cubicBezTo>
                      <a:pt x="6319" y="181"/>
                      <a:pt x="5804" y="0"/>
                      <a:pt x="5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5" name="Google Shape;4043;p35">
                <a:extLst>
                  <a:ext uri="{FF2B5EF4-FFF2-40B4-BE49-F238E27FC236}">
                    <a16:creationId xmlns:a16="http://schemas.microsoft.com/office/drawing/2014/main" id="{53E835A1-C08B-24C5-B8F7-B04769C555F6}"/>
                  </a:ext>
                </a:extLst>
              </p:cNvPr>
              <p:cNvSpPr/>
              <p:nvPr/>
            </p:nvSpPr>
            <p:spPr>
              <a:xfrm>
                <a:off x="2820150" y="4244950"/>
                <a:ext cx="383125" cy="395075"/>
              </a:xfrm>
              <a:custGeom>
                <a:avLst/>
                <a:gdLst/>
                <a:ahLst/>
                <a:cxnLst/>
                <a:rect l="l" t="t" r="r" b="b"/>
                <a:pathLst>
                  <a:path w="15325" h="15803" extrusionOk="0">
                    <a:moveTo>
                      <a:pt x="5186" y="555"/>
                    </a:moveTo>
                    <a:cubicBezTo>
                      <a:pt x="5660" y="555"/>
                      <a:pt x="6096" y="727"/>
                      <a:pt x="6390" y="1046"/>
                    </a:cubicBezTo>
                    <a:lnTo>
                      <a:pt x="6397" y="1053"/>
                    </a:lnTo>
                    <a:cubicBezTo>
                      <a:pt x="13918" y="8655"/>
                      <a:pt x="13942" y="8675"/>
                      <a:pt x="13959" y="8688"/>
                    </a:cubicBezTo>
                    <a:cubicBezTo>
                      <a:pt x="14530" y="9150"/>
                      <a:pt x="14743" y="9668"/>
                      <a:pt x="14614" y="10275"/>
                    </a:cubicBezTo>
                    <a:cubicBezTo>
                      <a:pt x="14236" y="12034"/>
                      <a:pt x="11033" y="14115"/>
                      <a:pt x="8421" y="14799"/>
                    </a:cubicBezTo>
                    <a:cubicBezTo>
                      <a:pt x="7402" y="15065"/>
                      <a:pt x="6064" y="15257"/>
                      <a:pt x="4788" y="15257"/>
                    </a:cubicBezTo>
                    <a:cubicBezTo>
                      <a:pt x="3304" y="15257"/>
                      <a:pt x="1905" y="14998"/>
                      <a:pt x="1192" y="14296"/>
                    </a:cubicBezTo>
                    <a:cubicBezTo>
                      <a:pt x="717" y="13827"/>
                      <a:pt x="583" y="13205"/>
                      <a:pt x="785" y="12388"/>
                    </a:cubicBezTo>
                    <a:lnTo>
                      <a:pt x="3363" y="1827"/>
                    </a:lnTo>
                    <a:cubicBezTo>
                      <a:pt x="3502" y="1256"/>
                      <a:pt x="3999" y="795"/>
                      <a:pt x="4658" y="623"/>
                    </a:cubicBezTo>
                    <a:cubicBezTo>
                      <a:pt x="4663" y="623"/>
                      <a:pt x="4665" y="621"/>
                      <a:pt x="4670" y="621"/>
                    </a:cubicBezTo>
                    <a:cubicBezTo>
                      <a:pt x="4843" y="577"/>
                      <a:pt x="5017" y="555"/>
                      <a:pt x="5186" y="555"/>
                    </a:cubicBezTo>
                    <a:close/>
                    <a:moveTo>
                      <a:pt x="5184" y="1"/>
                    </a:moveTo>
                    <a:cubicBezTo>
                      <a:pt x="4970" y="1"/>
                      <a:pt x="4751" y="28"/>
                      <a:pt x="4532" y="84"/>
                    </a:cubicBezTo>
                    <a:cubicBezTo>
                      <a:pt x="4529" y="87"/>
                      <a:pt x="4523" y="87"/>
                      <a:pt x="4520" y="89"/>
                    </a:cubicBezTo>
                    <a:cubicBezTo>
                      <a:pt x="3664" y="314"/>
                      <a:pt x="3016" y="927"/>
                      <a:pt x="2827" y="1694"/>
                    </a:cubicBezTo>
                    <a:lnTo>
                      <a:pt x="249" y="12255"/>
                    </a:lnTo>
                    <a:cubicBezTo>
                      <a:pt x="1" y="13262"/>
                      <a:pt x="190" y="14080"/>
                      <a:pt x="806" y="14686"/>
                    </a:cubicBezTo>
                    <a:cubicBezTo>
                      <a:pt x="1645" y="15515"/>
                      <a:pt x="3197" y="15802"/>
                      <a:pt x="4790" y="15802"/>
                    </a:cubicBezTo>
                    <a:cubicBezTo>
                      <a:pt x="6158" y="15802"/>
                      <a:pt x="7557" y="15590"/>
                      <a:pt x="8559" y="15326"/>
                    </a:cubicBezTo>
                    <a:cubicBezTo>
                      <a:pt x="11329" y="14600"/>
                      <a:pt x="14718" y="12392"/>
                      <a:pt x="15150" y="10384"/>
                    </a:cubicBezTo>
                    <a:cubicBezTo>
                      <a:pt x="15324" y="9583"/>
                      <a:pt x="15035" y="8848"/>
                      <a:pt x="14313" y="8263"/>
                    </a:cubicBezTo>
                    <a:cubicBezTo>
                      <a:pt x="14084" y="8037"/>
                      <a:pt x="9316" y="3216"/>
                      <a:pt x="6790" y="665"/>
                    </a:cubicBezTo>
                    <a:cubicBezTo>
                      <a:pt x="6391" y="235"/>
                      <a:pt x="5809" y="1"/>
                      <a:pt x="5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6" name="Google Shape;4044;p35">
                <a:extLst>
                  <a:ext uri="{FF2B5EF4-FFF2-40B4-BE49-F238E27FC236}">
                    <a16:creationId xmlns:a16="http://schemas.microsoft.com/office/drawing/2014/main" id="{0779ABDD-1323-643B-C830-A9BA0E925B01}"/>
                  </a:ext>
                </a:extLst>
              </p:cNvPr>
              <p:cNvSpPr/>
              <p:nvPr/>
            </p:nvSpPr>
            <p:spPr>
              <a:xfrm>
                <a:off x="2817850" y="4446500"/>
                <a:ext cx="423950" cy="186850"/>
              </a:xfrm>
              <a:custGeom>
                <a:avLst/>
                <a:gdLst/>
                <a:ahLst/>
                <a:cxnLst/>
                <a:rect l="l" t="t" r="r" b="b"/>
                <a:pathLst>
                  <a:path w="16958" h="7474" extrusionOk="0">
                    <a:moveTo>
                      <a:pt x="13817" y="1"/>
                    </a:moveTo>
                    <a:cubicBezTo>
                      <a:pt x="12797" y="1684"/>
                      <a:pt x="9979" y="3320"/>
                      <a:pt x="7770" y="3900"/>
                    </a:cubicBezTo>
                    <a:cubicBezTo>
                      <a:pt x="6761" y="4164"/>
                      <a:pt x="5388" y="4369"/>
                      <a:pt x="4061" y="4369"/>
                    </a:cubicBezTo>
                    <a:cubicBezTo>
                      <a:pt x="2798" y="4369"/>
                      <a:pt x="1577" y="4184"/>
                      <a:pt x="749" y="3687"/>
                    </a:cubicBezTo>
                    <a:lnTo>
                      <a:pt x="610" y="4259"/>
                    </a:lnTo>
                    <a:cubicBezTo>
                      <a:pt x="0" y="6734"/>
                      <a:pt x="2355" y="7473"/>
                      <a:pt x="4874" y="7473"/>
                    </a:cubicBezTo>
                    <a:cubicBezTo>
                      <a:pt x="6202" y="7473"/>
                      <a:pt x="7574" y="7268"/>
                      <a:pt x="8584" y="7004"/>
                    </a:cubicBezTo>
                    <a:cubicBezTo>
                      <a:pt x="12030" y="6099"/>
                      <a:pt x="16958" y="2617"/>
                      <a:pt x="14225" y="410"/>
                    </a:cubicBezTo>
                    <a:cubicBezTo>
                      <a:pt x="14222" y="407"/>
                      <a:pt x="14070" y="257"/>
                      <a:pt x="138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7" name="Google Shape;4045;p35">
                <a:extLst>
                  <a:ext uri="{FF2B5EF4-FFF2-40B4-BE49-F238E27FC236}">
                    <a16:creationId xmlns:a16="http://schemas.microsoft.com/office/drawing/2014/main" id="{5D5B7632-FDC5-B474-7E6C-E3921B9D38FF}"/>
                  </a:ext>
                </a:extLst>
              </p:cNvPr>
              <p:cNvSpPr/>
              <p:nvPr/>
            </p:nvSpPr>
            <p:spPr>
              <a:xfrm>
                <a:off x="2820150" y="4435300"/>
                <a:ext cx="383200" cy="204725"/>
              </a:xfrm>
              <a:custGeom>
                <a:avLst/>
                <a:gdLst/>
                <a:ahLst/>
                <a:cxnLst/>
                <a:rect l="l" t="t" r="r" b="b"/>
                <a:pathLst>
                  <a:path w="15328" h="8189" extrusionOk="0">
                    <a:moveTo>
                      <a:pt x="13763" y="882"/>
                    </a:moveTo>
                    <a:cubicBezTo>
                      <a:pt x="13941" y="1061"/>
                      <a:pt x="13945" y="1063"/>
                      <a:pt x="13956" y="1074"/>
                    </a:cubicBezTo>
                    <a:cubicBezTo>
                      <a:pt x="14529" y="1536"/>
                      <a:pt x="14742" y="2054"/>
                      <a:pt x="14613" y="2661"/>
                    </a:cubicBezTo>
                    <a:cubicBezTo>
                      <a:pt x="14233" y="4420"/>
                      <a:pt x="11030" y="6501"/>
                      <a:pt x="8420" y="7185"/>
                    </a:cubicBezTo>
                    <a:cubicBezTo>
                      <a:pt x="7400" y="7451"/>
                      <a:pt x="6062" y="7643"/>
                      <a:pt x="4786" y="7643"/>
                    </a:cubicBezTo>
                    <a:cubicBezTo>
                      <a:pt x="3302" y="7643"/>
                      <a:pt x="1903" y="7384"/>
                      <a:pt x="1191" y="6682"/>
                    </a:cubicBezTo>
                    <a:cubicBezTo>
                      <a:pt x="715" y="6213"/>
                      <a:pt x="582" y="5591"/>
                      <a:pt x="782" y="4774"/>
                    </a:cubicBezTo>
                    <a:lnTo>
                      <a:pt x="839" y="4543"/>
                    </a:lnTo>
                    <a:cubicBezTo>
                      <a:pt x="1693" y="4941"/>
                      <a:pt x="2821" y="5090"/>
                      <a:pt x="3967" y="5090"/>
                    </a:cubicBezTo>
                    <a:cubicBezTo>
                      <a:pt x="5350" y="5090"/>
                      <a:pt x="6761" y="4872"/>
                      <a:pt x="7748" y="4614"/>
                    </a:cubicBezTo>
                    <a:cubicBezTo>
                      <a:pt x="9833" y="4067"/>
                      <a:pt x="12562" y="2551"/>
                      <a:pt x="13763" y="882"/>
                    </a:cubicBezTo>
                    <a:close/>
                    <a:moveTo>
                      <a:pt x="13672" y="0"/>
                    </a:moveTo>
                    <a:lnTo>
                      <a:pt x="13491" y="303"/>
                    </a:lnTo>
                    <a:cubicBezTo>
                      <a:pt x="12496" y="1945"/>
                      <a:pt x="9664" y="3541"/>
                      <a:pt x="7610" y="4080"/>
                    </a:cubicBezTo>
                    <a:cubicBezTo>
                      <a:pt x="6531" y="4362"/>
                      <a:pt x="5226" y="4537"/>
                      <a:pt x="4003" y="4537"/>
                    </a:cubicBezTo>
                    <a:cubicBezTo>
                      <a:pt x="2734" y="4537"/>
                      <a:pt x="1552" y="4349"/>
                      <a:pt x="798" y="3896"/>
                    </a:cubicBezTo>
                    <a:lnTo>
                      <a:pt x="478" y="3705"/>
                    </a:lnTo>
                    <a:lnTo>
                      <a:pt x="249" y="4641"/>
                    </a:lnTo>
                    <a:cubicBezTo>
                      <a:pt x="1" y="5648"/>
                      <a:pt x="190" y="6466"/>
                      <a:pt x="806" y="7072"/>
                    </a:cubicBezTo>
                    <a:cubicBezTo>
                      <a:pt x="1645" y="7901"/>
                      <a:pt x="3197" y="8188"/>
                      <a:pt x="4791" y="8188"/>
                    </a:cubicBezTo>
                    <a:cubicBezTo>
                      <a:pt x="6159" y="8188"/>
                      <a:pt x="7559" y="7976"/>
                      <a:pt x="8563" y="7712"/>
                    </a:cubicBezTo>
                    <a:cubicBezTo>
                      <a:pt x="11333" y="6986"/>
                      <a:pt x="14722" y="4778"/>
                      <a:pt x="15154" y="2770"/>
                    </a:cubicBezTo>
                    <a:cubicBezTo>
                      <a:pt x="15327" y="1967"/>
                      <a:pt x="15039" y="1234"/>
                      <a:pt x="14317" y="649"/>
                    </a:cubicBezTo>
                    <a:cubicBezTo>
                      <a:pt x="14282" y="615"/>
                      <a:pt x="14141" y="473"/>
                      <a:pt x="13921" y="251"/>
                    </a:cubicBezTo>
                    <a:lnTo>
                      <a:pt x="13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8" name="Google Shape;4046;p35">
                <a:extLst>
                  <a:ext uri="{FF2B5EF4-FFF2-40B4-BE49-F238E27FC236}">
                    <a16:creationId xmlns:a16="http://schemas.microsoft.com/office/drawing/2014/main" id="{FBB811D6-7927-1410-ACF3-E729E09463BB}"/>
                  </a:ext>
                </a:extLst>
              </p:cNvPr>
              <p:cNvSpPr/>
              <p:nvPr/>
            </p:nvSpPr>
            <p:spPr>
              <a:xfrm>
                <a:off x="3029125" y="4421775"/>
                <a:ext cx="45250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649" extrusionOk="0">
                    <a:moveTo>
                      <a:pt x="557" y="0"/>
                    </a:moveTo>
                    <a:cubicBezTo>
                      <a:pt x="456" y="0"/>
                      <a:pt x="366" y="24"/>
                      <a:pt x="298" y="81"/>
                    </a:cubicBezTo>
                    <a:cubicBezTo>
                      <a:pt x="1" y="329"/>
                      <a:pt x="241" y="1104"/>
                      <a:pt x="490" y="1398"/>
                    </a:cubicBezTo>
                    <a:cubicBezTo>
                      <a:pt x="628" y="1563"/>
                      <a:pt x="826" y="1649"/>
                      <a:pt x="1026" y="1649"/>
                    </a:cubicBezTo>
                    <a:cubicBezTo>
                      <a:pt x="1184" y="1649"/>
                      <a:pt x="1343" y="1596"/>
                      <a:pt x="1474" y="1487"/>
                    </a:cubicBezTo>
                    <a:cubicBezTo>
                      <a:pt x="1769" y="1239"/>
                      <a:pt x="1809" y="798"/>
                      <a:pt x="1562" y="501"/>
                    </a:cubicBezTo>
                    <a:cubicBezTo>
                      <a:pt x="1370" y="274"/>
                      <a:pt x="899" y="0"/>
                      <a:pt x="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9" name="Google Shape;4047;p35">
                <a:extLst>
                  <a:ext uri="{FF2B5EF4-FFF2-40B4-BE49-F238E27FC236}">
                    <a16:creationId xmlns:a16="http://schemas.microsoft.com/office/drawing/2014/main" id="{CFEDFF8E-05D4-0D09-4016-36726174298C}"/>
                  </a:ext>
                </a:extLst>
              </p:cNvPr>
              <p:cNvSpPr/>
              <p:nvPr/>
            </p:nvSpPr>
            <p:spPr>
              <a:xfrm>
                <a:off x="2972075" y="4465725"/>
                <a:ext cx="387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808" extrusionOk="0">
                    <a:moveTo>
                      <a:pt x="567" y="1"/>
                    </a:moveTo>
                    <a:cubicBezTo>
                      <a:pt x="540" y="1"/>
                      <a:pt x="514" y="4"/>
                      <a:pt x="489" y="10"/>
                    </a:cubicBezTo>
                    <a:cubicBezTo>
                      <a:pt x="115" y="108"/>
                      <a:pt x="0" y="912"/>
                      <a:pt x="100" y="1286"/>
                    </a:cubicBezTo>
                    <a:cubicBezTo>
                      <a:pt x="183" y="1599"/>
                      <a:pt x="467" y="1807"/>
                      <a:pt x="777" y="1807"/>
                    </a:cubicBezTo>
                    <a:cubicBezTo>
                      <a:pt x="835" y="1807"/>
                      <a:pt x="894" y="1800"/>
                      <a:pt x="953" y="1784"/>
                    </a:cubicBezTo>
                    <a:cubicBezTo>
                      <a:pt x="1327" y="1685"/>
                      <a:pt x="1550" y="1303"/>
                      <a:pt x="1452" y="931"/>
                    </a:cubicBezTo>
                    <a:cubicBezTo>
                      <a:pt x="1359" y="583"/>
                      <a:pt x="927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0" name="Google Shape;4048;p35">
                <a:extLst>
                  <a:ext uri="{FF2B5EF4-FFF2-40B4-BE49-F238E27FC236}">
                    <a16:creationId xmlns:a16="http://schemas.microsoft.com/office/drawing/2014/main" id="{D5B6AD44-A614-EDEC-01A8-BE2631A03946}"/>
                  </a:ext>
                </a:extLst>
              </p:cNvPr>
              <p:cNvSpPr/>
              <p:nvPr/>
            </p:nvSpPr>
            <p:spPr>
              <a:xfrm>
                <a:off x="2902650" y="4450050"/>
                <a:ext cx="3737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824" extrusionOk="0">
                    <a:moveTo>
                      <a:pt x="870" y="1"/>
                    </a:moveTo>
                    <a:cubicBezTo>
                      <a:pt x="501" y="1"/>
                      <a:pt x="112" y="656"/>
                      <a:pt x="57" y="1024"/>
                    </a:cubicBezTo>
                    <a:cubicBezTo>
                      <a:pt x="0" y="1404"/>
                      <a:pt x="263" y="1759"/>
                      <a:pt x="645" y="1816"/>
                    </a:cubicBezTo>
                    <a:cubicBezTo>
                      <a:pt x="680" y="1821"/>
                      <a:pt x="715" y="1824"/>
                      <a:pt x="749" y="1824"/>
                    </a:cubicBezTo>
                    <a:cubicBezTo>
                      <a:pt x="1088" y="1824"/>
                      <a:pt x="1386" y="1575"/>
                      <a:pt x="1438" y="1230"/>
                    </a:cubicBezTo>
                    <a:cubicBezTo>
                      <a:pt x="1495" y="848"/>
                      <a:pt x="1296" y="61"/>
                      <a:pt x="915" y="4"/>
                    </a:cubicBezTo>
                    <a:cubicBezTo>
                      <a:pt x="900" y="2"/>
                      <a:pt x="885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1" name="Google Shape;4049;p35">
                <a:extLst>
                  <a:ext uri="{FF2B5EF4-FFF2-40B4-BE49-F238E27FC236}">
                    <a16:creationId xmlns:a16="http://schemas.microsoft.com/office/drawing/2014/main" id="{BFC6EFBC-7F24-F4DC-C87A-DA548B8307A3}"/>
                  </a:ext>
                </a:extLst>
              </p:cNvPr>
              <p:cNvSpPr/>
              <p:nvPr/>
            </p:nvSpPr>
            <p:spPr>
              <a:xfrm>
                <a:off x="2905800" y="4244775"/>
                <a:ext cx="80025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9" extrusionOk="0">
                    <a:moveTo>
                      <a:pt x="1696" y="1"/>
                    </a:moveTo>
                    <a:cubicBezTo>
                      <a:pt x="1538" y="1"/>
                      <a:pt x="1378" y="24"/>
                      <a:pt x="1222" y="73"/>
                    </a:cubicBezTo>
                    <a:cubicBezTo>
                      <a:pt x="1076" y="117"/>
                      <a:pt x="994" y="270"/>
                      <a:pt x="1039" y="415"/>
                    </a:cubicBezTo>
                    <a:cubicBezTo>
                      <a:pt x="1075" y="533"/>
                      <a:pt x="1184" y="611"/>
                      <a:pt x="1301" y="611"/>
                    </a:cubicBezTo>
                    <a:cubicBezTo>
                      <a:pt x="1328" y="611"/>
                      <a:pt x="1355" y="607"/>
                      <a:pt x="1381" y="598"/>
                    </a:cubicBezTo>
                    <a:cubicBezTo>
                      <a:pt x="1487" y="566"/>
                      <a:pt x="1594" y="550"/>
                      <a:pt x="1700" y="550"/>
                    </a:cubicBezTo>
                    <a:cubicBezTo>
                      <a:pt x="1929" y="550"/>
                      <a:pt x="2147" y="625"/>
                      <a:pt x="2302" y="766"/>
                    </a:cubicBezTo>
                    <a:cubicBezTo>
                      <a:pt x="2529" y="972"/>
                      <a:pt x="2596" y="1331"/>
                      <a:pt x="2450" y="1566"/>
                    </a:cubicBezTo>
                    <a:cubicBezTo>
                      <a:pt x="2381" y="1678"/>
                      <a:pt x="2248" y="1759"/>
                      <a:pt x="2100" y="1782"/>
                    </a:cubicBezTo>
                    <a:cubicBezTo>
                      <a:pt x="2074" y="1786"/>
                      <a:pt x="2047" y="1788"/>
                      <a:pt x="2022" y="1788"/>
                    </a:cubicBezTo>
                    <a:cubicBezTo>
                      <a:pt x="1925" y="1788"/>
                      <a:pt x="1838" y="1758"/>
                      <a:pt x="1773" y="1702"/>
                    </a:cubicBezTo>
                    <a:cubicBezTo>
                      <a:pt x="1722" y="1657"/>
                      <a:pt x="1657" y="1634"/>
                      <a:pt x="1592" y="1634"/>
                    </a:cubicBezTo>
                    <a:cubicBezTo>
                      <a:pt x="1544" y="1634"/>
                      <a:pt x="1495" y="1647"/>
                      <a:pt x="1451" y="1674"/>
                    </a:cubicBezTo>
                    <a:cubicBezTo>
                      <a:pt x="1347" y="1736"/>
                      <a:pt x="1298" y="1857"/>
                      <a:pt x="1326" y="1973"/>
                    </a:cubicBezTo>
                    <a:cubicBezTo>
                      <a:pt x="1376" y="2184"/>
                      <a:pt x="1411" y="2485"/>
                      <a:pt x="1291" y="2732"/>
                    </a:cubicBezTo>
                    <a:cubicBezTo>
                      <a:pt x="1205" y="2911"/>
                      <a:pt x="1023" y="3038"/>
                      <a:pt x="859" y="3038"/>
                    </a:cubicBezTo>
                    <a:cubicBezTo>
                      <a:pt x="841" y="3038"/>
                      <a:pt x="823" y="3036"/>
                      <a:pt x="806" y="3033"/>
                    </a:cubicBezTo>
                    <a:cubicBezTo>
                      <a:pt x="729" y="3022"/>
                      <a:pt x="650" y="2958"/>
                      <a:pt x="607" y="2874"/>
                    </a:cubicBezTo>
                    <a:cubicBezTo>
                      <a:pt x="593" y="2846"/>
                      <a:pt x="563" y="2773"/>
                      <a:pt x="593" y="2711"/>
                    </a:cubicBezTo>
                    <a:cubicBezTo>
                      <a:pt x="661" y="2576"/>
                      <a:pt x="607" y="2411"/>
                      <a:pt x="471" y="2341"/>
                    </a:cubicBezTo>
                    <a:cubicBezTo>
                      <a:pt x="431" y="2321"/>
                      <a:pt x="389" y="2312"/>
                      <a:pt x="348" y="2312"/>
                    </a:cubicBezTo>
                    <a:cubicBezTo>
                      <a:pt x="248" y="2312"/>
                      <a:pt x="151" y="2367"/>
                      <a:pt x="102" y="2463"/>
                    </a:cubicBezTo>
                    <a:cubicBezTo>
                      <a:pt x="1" y="2664"/>
                      <a:pt x="5" y="2905"/>
                      <a:pt x="117" y="3124"/>
                    </a:cubicBezTo>
                    <a:cubicBezTo>
                      <a:pt x="238" y="3363"/>
                      <a:pt x="469" y="3534"/>
                      <a:pt x="718" y="3576"/>
                    </a:cubicBezTo>
                    <a:cubicBezTo>
                      <a:pt x="766" y="3584"/>
                      <a:pt x="814" y="3589"/>
                      <a:pt x="863" y="3589"/>
                    </a:cubicBezTo>
                    <a:cubicBezTo>
                      <a:pt x="939" y="3589"/>
                      <a:pt x="1015" y="3578"/>
                      <a:pt x="1089" y="3560"/>
                    </a:cubicBezTo>
                    <a:cubicBezTo>
                      <a:pt x="1380" y="3483"/>
                      <a:pt x="1646" y="3270"/>
                      <a:pt x="1788" y="2973"/>
                    </a:cubicBezTo>
                    <a:cubicBezTo>
                      <a:pt x="1879" y="2786"/>
                      <a:pt x="1925" y="2569"/>
                      <a:pt x="1925" y="2333"/>
                    </a:cubicBezTo>
                    <a:cubicBezTo>
                      <a:pt x="1960" y="2336"/>
                      <a:pt x="1995" y="2338"/>
                      <a:pt x="2030" y="2338"/>
                    </a:cubicBezTo>
                    <a:cubicBezTo>
                      <a:pt x="2081" y="2338"/>
                      <a:pt x="2133" y="2334"/>
                      <a:pt x="2185" y="2326"/>
                    </a:cubicBezTo>
                    <a:cubicBezTo>
                      <a:pt x="2494" y="2279"/>
                      <a:pt x="2768" y="2101"/>
                      <a:pt x="2921" y="1853"/>
                    </a:cubicBezTo>
                    <a:cubicBezTo>
                      <a:pt x="3201" y="1397"/>
                      <a:pt x="3093" y="740"/>
                      <a:pt x="2673" y="358"/>
                    </a:cubicBezTo>
                    <a:cubicBezTo>
                      <a:pt x="2417" y="126"/>
                      <a:pt x="2062" y="1"/>
                      <a:pt x="16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2" name="Google Shape;4050;p35">
                <a:extLst>
                  <a:ext uri="{FF2B5EF4-FFF2-40B4-BE49-F238E27FC236}">
                    <a16:creationId xmlns:a16="http://schemas.microsoft.com/office/drawing/2014/main" id="{FC9F6219-291A-5C4E-AA6C-3F69CD55B6BA}"/>
                  </a:ext>
                </a:extLst>
              </p:cNvPr>
              <p:cNvSpPr/>
              <p:nvPr/>
            </p:nvSpPr>
            <p:spPr>
              <a:xfrm>
                <a:off x="2837875" y="4249900"/>
                <a:ext cx="28220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12106" extrusionOk="0">
                    <a:moveTo>
                      <a:pt x="4335" y="0"/>
                    </a:moveTo>
                    <a:cubicBezTo>
                      <a:pt x="3726" y="0"/>
                      <a:pt x="3026" y="350"/>
                      <a:pt x="2756" y="764"/>
                    </a:cubicBezTo>
                    <a:cubicBezTo>
                      <a:pt x="2530" y="1114"/>
                      <a:pt x="2428" y="1526"/>
                      <a:pt x="2327" y="1929"/>
                    </a:cubicBezTo>
                    <a:cubicBezTo>
                      <a:pt x="1586" y="4912"/>
                      <a:pt x="844" y="7892"/>
                      <a:pt x="101" y="10875"/>
                    </a:cubicBezTo>
                    <a:cubicBezTo>
                      <a:pt x="47" y="11091"/>
                      <a:pt x="0" y="11341"/>
                      <a:pt x="135" y="11517"/>
                    </a:cubicBezTo>
                    <a:cubicBezTo>
                      <a:pt x="218" y="11625"/>
                      <a:pt x="353" y="11677"/>
                      <a:pt x="481" y="11723"/>
                    </a:cubicBezTo>
                    <a:cubicBezTo>
                      <a:pt x="1254" y="11991"/>
                      <a:pt x="2071" y="12106"/>
                      <a:pt x="2891" y="12106"/>
                    </a:cubicBezTo>
                    <a:cubicBezTo>
                      <a:pt x="3512" y="12106"/>
                      <a:pt x="4135" y="12040"/>
                      <a:pt x="4745" y="11926"/>
                    </a:cubicBezTo>
                    <a:cubicBezTo>
                      <a:pt x="6159" y="11662"/>
                      <a:pt x="7515" y="11145"/>
                      <a:pt x="8848" y="10604"/>
                    </a:cubicBezTo>
                    <a:cubicBezTo>
                      <a:pt x="9529" y="10327"/>
                      <a:pt x="10221" y="10035"/>
                      <a:pt x="10765" y="9540"/>
                    </a:cubicBezTo>
                    <a:cubicBezTo>
                      <a:pt x="11042" y="9290"/>
                      <a:pt x="11287" y="8913"/>
                      <a:pt x="11159" y="8562"/>
                    </a:cubicBezTo>
                    <a:cubicBezTo>
                      <a:pt x="11063" y="8295"/>
                      <a:pt x="10795" y="8176"/>
                      <a:pt x="10506" y="8176"/>
                    </a:cubicBezTo>
                    <a:cubicBezTo>
                      <a:pt x="10281" y="8176"/>
                      <a:pt x="10043" y="8249"/>
                      <a:pt x="9864" y="8381"/>
                    </a:cubicBezTo>
                    <a:cubicBezTo>
                      <a:pt x="9455" y="8683"/>
                      <a:pt x="9221" y="9163"/>
                      <a:pt x="8850" y="9510"/>
                    </a:cubicBezTo>
                    <a:cubicBezTo>
                      <a:pt x="8630" y="9716"/>
                      <a:pt x="8310" y="9858"/>
                      <a:pt x="8017" y="9858"/>
                    </a:cubicBezTo>
                    <a:cubicBezTo>
                      <a:pt x="7818" y="9858"/>
                      <a:pt x="7631" y="9792"/>
                      <a:pt x="7499" y="9635"/>
                    </a:cubicBezTo>
                    <a:cubicBezTo>
                      <a:pt x="7137" y="9960"/>
                      <a:pt x="6765" y="10290"/>
                      <a:pt x="6319" y="10480"/>
                    </a:cubicBezTo>
                    <a:cubicBezTo>
                      <a:pt x="6100" y="10573"/>
                      <a:pt x="5858" y="10627"/>
                      <a:pt x="5620" y="10627"/>
                    </a:cubicBezTo>
                    <a:cubicBezTo>
                      <a:pt x="5371" y="10627"/>
                      <a:pt x="5126" y="10568"/>
                      <a:pt x="4918" y="10430"/>
                    </a:cubicBezTo>
                    <a:cubicBezTo>
                      <a:pt x="4731" y="10305"/>
                      <a:pt x="4561" y="10118"/>
                      <a:pt x="4336" y="10106"/>
                    </a:cubicBezTo>
                    <a:cubicBezTo>
                      <a:pt x="4330" y="10106"/>
                      <a:pt x="4324" y="10106"/>
                      <a:pt x="4317" y="10106"/>
                    </a:cubicBezTo>
                    <a:cubicBezTo>
                      <a:pt x="3990" y="10106"/>
                      <a:pt x="3780" y="10481"/>
                      <a:pt x="3468" y="10599"/>
                    </a:cubicBezTo>
                    <a:cubicBezTo>
                      <a:pt x="3402" y="10624"/>
                      <a:pt x="3334" y="10636"/>
                      <a:pt x="3266" y="10636"/>
                    </a:cubicBezTo>
                    <a:cubicBezTo>
                      <a:pt x="2942" y="10636"/>
                      <a:pt x="2621" y="10371"/>
                      <a:pt x="2506" y="10052"/>
                    </a:cubicBezTo>
                    <a:cubicBezTo>
                      <a:pt x="2364" y="9665"/>
                      <a:pt x="2441" y="9237"/>
                      <a:pt x="2535" y="8838"/>
                    </a:cubicBezTo>
                    <a:cubicBezTo>
                      <a:pt x="2765" y="7848"/>
                      <a:pt x="3091" y="6882"/>
                      <a:pt x="3508" y="5956"/>
                    </a:cubicBezTo>
                    <a:cubicBezTo>
                      <a:pt x="3679" y="5572"/>
                      <a:pt x="3870" y="5132"/>
                      <a:pt x="3698" y="4748"/>
                    </a:cubicBezTo>
                    <a:cubicBezTo>
                      <a:pt x="3569" y="4464"/>
                      <a:pt x="3260" y="4271"/>
                      <a:pt x="3198" y="3966"/>
                    </a:cubicBezTo>
                    <a:cubicBezTo>
                      <a:pt x="3138" y="3663"/>
                      <a:pt x="3347" y="3371"/>
                      <a:pt x="3591" y="3180"/>
                    </a:cubicBezTo>
                    <a:cubicBezTo>
                      <a:pt x="3834" y="2993"/>
                      <a:pt x="4125" y="2861"/>
                      <a:pt x="4338" y="2638"/>
                    </a:cubicBezTo>
                    <a:cubicBezTo>
                      <a:pt x="4552" y="2415"/>
                      <a:pt x="4665" y="2045"/>
                      <a:pt x="4481" y="1800"/>
                    </a:cubicBezTo>
                    <a:cubicBezTo>
                      <a:pt x="5034" y="1794"/>
                      <a:pt x="5485" y="1162"/>
                      <a:pt x="5310" y="636"/>
                    </a:cubicBezTo>
                    <a:cubicBezTo>
                      <a:pt x="5156" y="178"/>
                      <a:pt x="4769" y="0"/>
                      <a:pt x="43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3" name="Google Shape;4051;p35">
                <a:extLst>
                  <a:ext uri="{FF2B5EF4-FFF2-40B4-BE49-F238E27FC236}">
                    <a16:creationId xmlns:a16="http://schemas.microsoft.com/office/drawing/2014/main" id="{D94DB8D5-F5F7-533B-A6A8-BFABD0E709EB}"/>
                  </a:ext>
                </a:extLst>
              </p:cNvPr>
              <p:cNvSpPr/>
              <p:nvPr/>
            </p:nvSpPr>
            <p:spPr>
              <a:xfrm>
                <a:off x="2859175" y="4521400"/>
                <a:ext cx="336075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3443" h="4567" extrusionOk="0">
                    <a:moveTo>
                      <a:pt x="11753" y="1"/>
                    </a:moveTo>
                    <a:cubicBezTo>
                      <a:pt x="11354" y="1"/>
                      <a:pt x="10934" y="288"/>
                      <a:pt x="10654" y="582"/>
                    </a:cubicBezTo>
                    <a:cubicBezTo>
                      <a:pt x="10334" y="920"/>
                      <a:pt x="10052" y="1317"/>
                      <a:pt x="9589" y="1498"/>
                    </a:cubicBezTo>
                    <a:cubicBezTo>
                      <a:pt x="8994" y="1731"/>
                      <a:pt x="8310" y="1519"/>
                      <a:pt x="7736" y="1793"/>
                    </a:cubicBezTo>
                    <a:cubicBezTo>
                      <a:pt x="7194" y="2052"/>
                      <a:pt x="6962" y="2653"/>
                      <a:pt x="6404" y="2881"/>
                    </a:cubicBezTo>
                    <a:cubicBezTo>
                      <a:pt x="6215" y="2958"/>
                      <a:pt x="6022" y="2980"/>
                      <a:pt x="5827" y="2980"/>
                    </a:cubicBezTo>
                    <a:cubicBezTo>
                      <a:pt x="5566" y="2980"/>
                      <a:pt x="5300" y="2941"/>
                      <a:pt x="5034" y="2941"/>
                    </a:cubicBezTo>
                    <a:cubicBezTo>
                      <a:pt x="4963" y="2941"/>
                      <a:pt x="4892" y="2944"/>
                      <a:pt x="4820" y="2951"/>
                    </a:cubicBezTo>
                    <a:cubicBezTo>
                      <a:pt x="4023" y="3031"/>
                      <a:pt x="3250" y="3649"/>
                      <a:pt x="2495" y="3649"/>
                    </a:cubicBezTo>
                    <a:cubicBezTo>
                      <a:pt x="2430" y="3649"/>
                      <a:pt x="2365" y="3644"/>
                      <a:pt x="2300" y="3634"/>
                    </a:cubicBezTo>
                    <a:cubicBezTo>
                      <a:pt x="1995" y="3587"/>
                      <a:pt x="1761" y="3428"/>
                      <a:pt x="1521" y="3286"/>
                    </a:cubicBezTo>
                    <a:cubicBezTo>
                      <a:pt x="1298" y="3154"/>
                      <a:pt x="1045" y="3030"/>
                      <a:pt x="752" y="3030"/>
                    </a:cubicBezTo>
                    <a:cubicBezTo>
                      <a:pt x="730" y="3030"/>
                      <a:pt x="707" y="3030"/>
                      <a:pt x="684" y="3032"/>
                    </a:cubicBezTo>
                    <a:cubicBezTo>
                      <a:pt x="363" y="3053"/>
                      <a:pt x="1" y="3292"/>
                      <a:pt x="16" y="3547"/>
                    </a:cubicBezTo>
                    <a:cubicBezTo>
                      <a:pt x="26" y="3699"/>
                      <a:pt x="161" y="3813"/>
                      <a:pt x="299" y="3904"/>
                    </a:cubicBezTo>
                    <a:cubicBezTo>
                      <a:pt x="1048" y="4396"/>
                      <a:pt x="2041" y="4567"/>
                      <a:pt x="3092" y="4567"/>
                    </a:cubicBezTo>
                    <a:cubicBezTo>
                      <a:pt x="3727" y="4567"/>
                      <a:pt x="4382" y="4504"/>
                      <a:pt x="5016" y="4412"/>
                    </a:cubicBezTo>
                    <a:cubicBezTo>
                      <a:pt x="6888" y="4140"/>
                      <a:pt x="8780" y="3613"/>
                      <a:pt x="10383" y="2597"/>
                    </a:cubicBezTo>
                    <a:cubicBezTo>
                      <a:pt x="10999" y="2202"/>
                      <a:pt x="13442" y="369"/>
                      <a:pt x="11922" y="19"/>
                    </a:cubicBezTo>
                    <a:cubicBezTo>
                      <a:pt x="11867" y="6"/>
                      <a:pt x="11810" y="1"/>
                      <a:pt x="1175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4" name="Google Shape;4052;p35">
                <a:extLst>
                  <a:ext uri="{FF2B5EF4-FFF2-40B4-BE49-F238E27FC236}">
                    <a16:creationId xmlns:a16="http://schemas.microsoft.com/office/drawing/2014/main" id="{179D1D2D-0D9C-5D26-C292-F54167D4BC22}"/>
                  </a:ext>
                </a:extLst>
              </p:cNvPr>
              <p:cNvSpPr/>
              <p:nvPr/>
            </p:nvSpPr>
            <p:spPr>
              <a:xfrm>
                <a:off x="3029450" y="4339250"/>
                <a:ext cx="733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49" extrusionOk="0">
                    <a:moveTo>
                      <a:pt x="203" y="0"/>
                    </a:moveTo>
                    <a:cubicBezTo>
                      <a:pt x="156" y="0"/>
                      <a:pt x="110" y="18"/>
                      <a:pt x="73" y="52"/>
                    </a:cubicBezTo>
                    <a:cubicBezTo>
                      <a:pt x="1" y="123"/>
                      <a:pt x="1" y="238"/>
                      <a:pt x="70" y="311"/>
                    </a:cubicBezTo>
                    <a:lnTo>
                      <a:pt x="2599" y="2895"/>
                    </a:lnTo>
                    <a:cubicBezTo>
                      <a:pt x="2636" y="2931"/>
                      <a:pt x="2683" y="2949"/>
                      <a:pt x="2731" y="2949"/>
                    </a:cubicBezTo>
                    <a:cubicBezTo>
                      <a:pt x="2746" y="2949"/>
                      <a:pt x="2762" y="2947"/>
                      <a:pt x="2778" y="2943"/>
                    </a:cubicBezTo>
                    <a:cubicBezTo>
                      <a:pt x="2808" y="2936"/>
                      <a:pt x="2836" y="2920"/>
                      <a:pt x="2860" y="2896"/>
                    </a:cubicBezTo>
                    <a:cubicBezTo>
                      <a:pt x="2933" y="2825"/>
                      <a:pt x="2933" y="2710"/>
                      <a:pt x="2861" y="2638"/>
                    </a:cubicBezTo>
                    <a:lnTo>
                      <a:pt x="333" y="55"/>
                    </a:lnTo>
                    <a:cubicBezTo>
                      <a:pt x="297" y="19"/>
                      <a:pt x="250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5" name="Google Shape;4053;p35">
                <a:extLst>
                  <a:ext uri="{FF2B5EF4-FFF2-40B4-BE49-F238E27FC236}">
                    <a16:creationId xmlns:a16="http://schemas.microsoft.com/office/drawing/2014/main" id="{AD629C0F-09C6-D4FD-FF1A-40A15E187E01}"/>
                  </a:ext>
                </a:extLst>
              </p:cNvPr>
              <p:cNvSpPr/>
              <p:nvPr/>
            </p:nvSpPr>
            <p:spPr>
              <a:xfrm>
                <a:off x="2997875" y="4312425"/>
                <a:ext cx="273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757" extrusionOk="0">
                    <a:moveTo>
                      <a:pt x="212" y="1"/>
                    </a:moveTo>
                    <a:cubicBezTo>
                      <a:pt x="149" y="1"/>
                      <a:pt x="87" y="34"/>
                      <a:pt x="54" y="94"/>
                    </a:cubicBezTo>
                    <a:cubicBezTo>
                      <a:pt x="1" y="181"/>
                      <a:pt x="32" y="293"/>
                      <a:pt x="120" y="344"/>
                    </a:cubicBezTo>
                    <a:lnTo>
                      <a:pt x="794" y="733"/>
                    </a:lnTo>
                    <a:cubicBezTo>
                      <a:pt x="822" y="749"/>
                      <a:pt x="854" y="757"/>
                      <a:pt x="884" y="757"/>
                    </a:cubicBezTo>
                    <a:cubicBezTo>
                      <a:pt x="900" y="757"/>
                      <a:pt x="916" y="755"/>
                      <a:pt x="931" y="750"/>
                    </a:cubicBezTo>
                    <a:cubicBezTo>
                      <a:pt x="978" y="738"/>
                      <a:pt x="1019" y="709"/>
                      <a:pt x="1044" y="665"/>
                    </a:cubicBezTo>
                    <a:cubicBezTo>
                      <a:pt x="1095" y="578"/>
                      <a:pt x="1065" y="466"/>
                      <a:pt x="977" y="415"/>
                    </a:cubicBezTo>
                    <a:lnTo>
                      <a:pt x="304" y="26"/>
                    </a:lnTo>
                    <a:cubicBezTo>
                      <a:pt x="275" y="9"/>
                      <a:pt x="243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6" name="Google Shape;4054;p35">
                <a:extLst>
                  <a:ext uri="{FF2B5EF4-FFF2-40B4-BE49-F238E27FC236}">
                    <a16:creationId xmlns:a16="http://schemas.microsoft.com/office/drawing/2014/main" id="{9B6D4D68-3480-B6EF-1A91-0B88F41C74B3}"/>
                  </a:ext>
                </a:extLst>
              </p:cNvPr>
              <p:cNvSpPr/>
              <p:nvPr/>
            </p:nvSpPr>
            <p:spPr>
              <a:xfrm>
                <a:off x="2893425" y="4587450"/>
                <a:ext cx="1400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893" extrusionOk="0">
                    <a:moveTo>
                      <a:pt x="5394" y="1"/>
                    </a:moveTo>
                    <a:cubicBezTo>
                      <a:pt x="5372" y="1"/>
                      <a:pt x="5350" y="5"/>
                      <a:pt x="5328" y="13"/>
                    </a:cubicBezTo>
                    <a:cubicBezTo>
                      <a:pt x="4467" y="350"/>
                      <a:pt x="3531" y="519"/>
                      <a:pt x="2597" y="519"/>
                    </a:cubicBezTo>
                    <a:cubicBezTo>
                      <a:pt x="1803" y="519"/>
                      <a:pt x="1009" y="397"/>
                      <a:pt x="263" y="151"/>
                    </a:cubicBezTo>
                    <a:cubicBezTo>
                      <a:pt x="244" y="145"/>
                      <a:pt x="224" y="142"/>
                      <a:pt x="205" y="142"/>
                    </a:cubicBezTo>
                    <a:cubicBezTo>
                      <a:pt x="128" y="142"/>
                      <a:pt x="57" y="191"/>
                      <a:pt x="31" y="268"/>
                    </a:cubicBezTo>
                    <a:cubicBezTo>
                      <a:pt x="0" y="364"/>
                      <a:pt x="53" y="468"/>
                      <a:pt x="149" y="499"/>
                    </a:cubicBezTo>
                    <a:cubicBezTo>
                      <a:pt x="945" y="762"/>
                      <a:pt x="1774" y="892"/>
                      <a:pt x="2602" y="892"/>
                    </a:cubicBezTo>
                    <a:cubicBezTo>
                      <a:pt x="3275" y="892"/>
                      <a:pt x="3948" y="806"/>
                      <a:pt x="4602" y="636"/>
                    </a:cubicBezTo>
                    <a:cubicBezTo>
                      <a:pt x="4893" y="559"/>
                      <a:pt x="5180" y="467"/>
                      <a:pt x="5462" y="356"/>
                    </a:cubicBezTo>
                    <a:cubicBezTo>
                      <a:pt x="5555" y="319"/>
                      <a:pt x="5602" y="214"/>
                      <a:pt x="5567" y="119"/>
                    </a:cubicBezTo>
                    <a:cubicBezTo>
                      <a:pt x="5537" y="46"/>
                      <a:pt x="5467" y="1"/>
                      <a:pt x="5394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7" name="Google Shape;4055;p35">
                <a:extLst>
                  <a:ext uri="{FF2B5EF4-FFF2-40B4-BE49-F238E27FC236}">
                    <a16:creationId xmlns:a16="http://schemas.microsoft.com/office/drawing/2014/main" id="{79F48419-3A0E-DE4F-654F-B2941A296733}"/>
                  </a:ext>
                </a:extLst>
              </p:cNvPr>
              <p:cNvSpPr/>
              <p:nvPr/>
            </p:nvSpPr>
            <p:spPr>
              <a:xfrm>
                <a:off x="2853650" y="4581525"/>
                <a:ext cx="266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669" extrusionOk="0">
                    <a:moveTo>
                      <a:pt x="208" y="0"/>
                    </a:moveTo>
                    <a:cubicBezTo>
                      <a:pt x="139" y="0"/>
                      <a:pt x="74" y="40"/>
                      <a:pt x="43" y="107"/>
                    </a:cubicBezTo>
                    <a:cubicBezTo>
                      <a:pt x="0" y="199"/>
                      <a:pt x="38" y="307"/>
                      <a:pt x="131" y="350"/>
                    </a:cubicBezTo>
                    <a:lnTo>
                      <a:pt x="781" y="652"/>
                    </a:lnTo>
                    <a:cubicBezTo>
                      <a:pt x="805" y="663"/>
                      <a:pt x="832" y="668"/>
                      <a:pt x="857" y="668"/>
                    </a:cubicBezTo>
                    <a:cubicBezTo>
                      <a:pt x="873" y="668"/>
                      <a:pt x="889" y="666"/>
                      <a:pt x="904" y="662"/>
                    </a:cubicBezTo>
                    <a:cubicBezTo>
                      <a:pt x="955" y="648"/>
                      <a:pt x="1000" y="614"/>
                      <a:pt x="1024" y="563"/>
                    </a:cubicBezTo>
                    <a:cubicBezTo>
                      <a:pt x="1067" y="471"/>
                      <a:pt x="1029" y="363"/>
                      <a:pt x="936" y="320"/>
                    </a:cubicBezTo>
                    <a:lnTo>
                      <a:pt x="286" y="17"/>
                    </a:lnTo>
                    <a:cubicBezTo>
                      <a:pt x="261" y="6"/>
                      <a:pt x="234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8" name="Google Shape;4056;p35">
                <a:extLst>
                  <a:ext uri="{FF2B5EF4-FFF2-40B4-BE49-F238E27FC236}">
                    <a16:creationId xmlns:a16="http://schemas.microsoft.com/office/drawing/2014/main" id="{520923CF-D011-E9C3-17A4-C6AA7F30C601}"/>
                  </a:ext>
                </a:extLst>
              </p:cNvPr>
              <p:cNvSpPr/>
              <p:nvPr/>
            </p:nvSpPr>
            <p:spPr>
              <a:xfrm>
                <a:off x="2973375" y="4322100"/>
                <a:ext cx="775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500" extrusionOk="0">
                    <a:moveTo>
                      <a:pt x="2154" y="1"/>
                    </a:moveTo>
                    <a:cubicBezTo>
                      <a:pt x="1915" y="1"/>
                      <a:pt x="1638" y="64"/>
                      <a:pt x="1340" y="142"/>
                    </a:cubicBezTo>
                    <a:cubicBezTo>
                      <a:pt x="593" y="336"/>
                      <a:pt x="1" y="555"/>
                      <a:pt x="198" y="1305"/>
                    </a:cubicBezTo>
                    <a:cubicBezTo>
                      <a:pt x="363" y="1933"/>
                      <a:pt x="723" y="2500"/>
                      <a:pt x="1469" y="2500"/>
                    </a:cubicBezTo>
                    <a:cubicBezTo>
                      <a:pt x="1611" y="2500"/>
                      <a:pt x="1768" y="2479"/>
                      <a:pt x="1940" y="2434"/>
                    </a:cubicBezTo>
                    <a:cubicBezTo>
                      <a:pt x="3055" y="2140"/>
                      <a:pt x="3100" y="1342"/>
                      <a:pt x="2904" y="595"/>
                    </a:cubicBezTo>
                    <a:cubicBezTo>
                      <a:pt x="2787" y="144"/>
                      <a:pt x="2515" y="1"/>
                      <a:pt x="2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89" name="Google Shape;4057;p35">
                <a:extLst>
                  <a:ext uri="{FF2B5EF4-FFF2-40B4-BE49-F238E27FC236}">
                    <a16:creationId xmlns:a16="http://schemas.microsoft.com/office/drawing/2014/main" id="{5DFD94CD-75B3-F40E-41DD-057E32883D3A}"/>
                  </a:ext>
                </a:extLst>
              </p:cNvPr>
              <p:cNvSpPr/>
              <p:nvPr/>
            </p:nvSpPr>
            <p:spPr>
              <a:xfrm>
                <a:off x="2964650" y="4315275"/>
                <a:ext cx="9747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3047" extrusionOk="0">
                    <a:moveTo>
                      <a:pt x="2509" y="549"/>
                    </a:moveTo>
                    <a:cubicBezTo>
                      <a:pt x="2816" y="549"/>
                      <a:pt x="2922" y="681"/>
                      <a:pt x="2989" y="936"/>
                    </a:cubicBezTo>
                    <a:cubicBezTo>
                      <a:pt x="3212" y="1791"/>
                      <a:pt x="2982" y="2241"/>
                      <a:pt x="2221" y="2440"/>
                    </a:cubicBezTo>
                    <a:cubicBezTo>
                      <a:pt x="2095" y="2473"/>
                      <a:pt x="1955" y="2500"/>
                      <a:pt x="1813" y="2500"/>
                    </a:cubicBezTo>
                    <a:cubicBezTo>
                      <a:pt x="1428" y="2500"/>
                      <a:pt x="1023" y="2304"/>
                      <a:pt x="814" y="1507"/>
                    </a:cubicBezTo>
                    <a:cubicBezTo>
                      <a:pt x="709" y="1107"/>
                      <a:pt x="836" y="922"/>
                      <a:pt x="1760" y="679"/>
                    </a:cubicBezTo>
                    <a:cubicBezTo>
                      <a:pt x="2095" y="592"/>
                      <a:pt x="2334" y="549"/>
                      <a:pt x="2509" y="549"/>
                    </a:cubicBezTo>
                    <a:close/>
                    <a:moveTo>
                      <a:pt x="2499" y="1"/>
                    </a:moveTo>
                    <a:cubicBezTo>
                      <a:pt x="2190" y="1"/>
                      <a:pt x="1870" y="85"/>
                      <a:pt x="1620" y="151"/>
                    </a:cubicBezTo>
                    <a:cubicBezTo>
                      <a:pt x="1015" y="308"/>
                      <a:pt x="0" y="572"/>
                      <a:pt x="282" y="1646"/>
                    </a:cubicBezTo>
                    <a:cubicBezTo>
                      <a:pt x="520" y="2558"/>
                      <a:pt x="1071" y="3046"/>
                      <a:pt x="1828" y="3046"/>
                    </a:cubicBezTo>
                    <a:cubicBezTo>
                      <a:pt x="1995" y="3046"/>
                      <a:pt x="2172" y="3023"/>
                      <a:pt x="2358" y="2974"/>
                    </a:cubicBezTo>
                    <a:cubicBezTo>
                      <a:pt x="3097" y="2781"/>
                      <a:pt x="3898" y="2247"/>
                      <a:pt x="3520" y="800"/>
                    </a:cubicBezTo>
                    <a:cubicBezTo>
                      <a:pt x="3355" y="170"/>
                      <a:pt x="2938" y="1"/>
                      <a:pt x="2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0" name="Google Shape;4058;p35">
                <a:extLst>
                  <a:ext uri="{FF2B5EF4-FFF2-40B4-BE49-F238E27FC236}">
                    <a16:creationId xmlns:a16="http://schemas.microsoft.com/office/drawing/2014/main" id="{92794ADF-6B10-EA2B-DCF1-CF0DA3596B1D}"/>
                  </a:ext>
                </a:extLst>
              </p:cNvPr>
              <p:cNvSpPr/>
              <p:nvPr/>
            </p:nvSpPr>
            <p:spPr>
              <a:xfrm>
                <a:off x="3007825" y="4328850"/>
                <a:ext cx="264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539" extrusionOk="0">
                    <a:moveTo>
                      <a:pt x="857" y="1"/>
                    </a:moveTo>
                    <a:cubicBezTo>
                      <a:pt x="842" y="1"/>
                      <a:pt x="826" y="3"/>
                      <a:pt x="810" y="7"/>
                    </a:cubicBezTo>
                    <a:lnTo>
                      <a:pt x="157" y="177"/>
                    </a:lnTo>
                    <a:cubicBezTo>
                      <a:pt x="59" y="201"/>
                      <a:pt x="1" y="304"/>
                      <a:pt x="26" y="400"/>
                    </a:cubicBezTo>
                    <a:cubicBezTo>
                      <a:pt x="49" y="483"/>
                      <a:pt x="122" y="539"/>
                      <a:pt x="202" y="539"/>
                    </a:cubicBezTo>
                    <a:cubicBezTo>
                      <a:pt x="218" y="539"/>
                      <a:pt x="234" y="537"/>
                      <a:pt x="249" y="532"/>
                    </a:cubicBezTo>
                    <a:lnTo>
                      <a:pt x="903" y="362"/>
                    </a:lnTo>
                    <a:cubicBezTo>
                      <a:pt x="1001" y="336"/>
                      <a:pt x="1059" y="235"/>
                      <a:pt x="1035" y="137"/>
                    </a:cubicBezTo>
                    <a:cubicBezTo>
                      <a:pt x="1013" y="55"/>
                      <a:pt x="939" y="1"/>
                      <a:pt x="857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1" name="Google Shape;4059;p35">
                <a:extLst>
                  <a:ext uri="{FF2B5EF4-FFF2-40B4-BE49-F238E27FC236}">
                    <a16:creationId xmlns:a16="http://schemas.microsoft.com/office/drawing/2014/main" id="{417B20E1-D613-E42F-343E-3FF8EA2CF896}"/>
                  </a:ext>
                </a:extLst>
              </p:cNvPr>
              <p:cNvSpPr/>
              <p:nvPr/>
            </p:nvSpPr>
            <p:spPr>
              <a:xfrm>
                <a:off x="2982800" y="4337725"/>
                <a:ext cx="175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447" extrusionOk="0">
                    <a:moveTo>
                      <a:pt x="498" y="1"/>
                    </a:moveTo>
                    <a:cubicBezTo>
                      <a:pt x="483" y="1"/>
                      <a:pt x="467" y="3"/>
                      <a:pt x="452" y="7"/>
                    </a:cubicBezTo>
                    <a:lnTo>
                      <a:pt x="157" y="85"/>
                    </a:lnTo>
                    <a:cubicBezTo>
                      <a:pt x="60" y="109"/>
                      <a:pt x="0" y="211"/>
                      <a:pt x="26" y="308"/>
                    </a:cubicBezTo>
                    <a:cubicBezTo>
                      <a:pt x="46" y="391"/>
                      <a:pt x="121" y="447"/>
                      <a:pt x="202" y="447"/>
                    </a:cubicBezTo>
                    <a:cubicBezTo>
                      <a:pt x="217" y="447"/>
                      <a:pt x="233" y="444"/>
                      <a:pt x="249" y="440"/>
                    </a:cubicBezTo>
                    <a:lnTo>
                      <a:pt x="544" y="362"/>
                    </a:lnTo>
                    <a:cubicBezTo>
                      <a:pt x="642" y="336"/>
                      <a:pt x="701" y="236"/>
                      <a:pt x="675" y="137"/>
                    </a:cubicBezTo>
                    <a:cubicBezTo>
                      <a:pt x="655" y="56"/>
                      <a:pt x="580" y="1"/>
                      <a:pt x="498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2" name="Google Shape;4060;p35">
                <a:extLst>
                  <a:ext uri="{FF2B5EF4-FFF2-40B4-BE49-F238E27FC236}">
                    <a16:creationId xmlns:a16="http://schemas.microsoft.com/office/drawing/2014/main" id="{76CA801F-6191-4629-E9BE-A58D243E6FB8}"/>
                  </a:ext>
                </a:extLst>
              </p:cNvPr>
              <p:cNvSpPr/>
              <p:nvPr/>
            </p:nvSpPr>
            <p:spPr>
              <a:xfrm>
                <a:off x="2859650" y="4351900"/>
                <a:ext cx="7747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499" extrusionOk="0">
                    <a:moveTo>
                      <a:pt x="2153" y="1"/>
                    </a:moveTo>
                    <a:cubicBezTo>
                      <a:pt x="1914" y="1"/>
                      <a:pt x="1636" y="63"/>
                      <a:pt x="1338" y="142"/>
                    </a:cubicBezTo>
                    <a:cubicBezTo>
                      <a:pt x="591" y="336"/>
                      <a:pt x="0" y="555"/>
                      <a:pt x="196" y="1303"/>
                    </a:cubicBezTo>
                    <a:cubicBezTo>
                      <a:pt x="361" y="1932"/>
                      <a:pt x="721" y="2499"/>
                      <a:pt x="1467" y="2499"/>
                    </a:cubicBezTo>
                    <a:cubicBezTo>
                      <a:pt x="1610" y="2499"/>
                      <a:pt x="1767" y="2478"/>
                      <a:pt x="1939" y="2433"/>
                    </a:cubicBezTo>
                    <a:cubicBezTo>
                      <a:pt x="3054" y="2140"/>
                      <a:pt x="3098" y="1342"/>
                      <a:pt x="2902" y="593"/>
                    </a:cubicBezTo>
                    <a:cubicBezTo>
                      <a:pt x="2785" y="144"/>
                      <a:pt x="2513" y="1"/>
                      <a:pt x="2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3" name="Google Shape;4061;p35">
                <a:extLst>
                  <a:ext uri="{FF2B5EF4-FFF2-40B4-BE49-F238E27FC236}">
                    <a16:creationId xmlns:a16="http://schemas.microsoft.com/office/drawing/2014/main" id="{29FF947E-CE10-C02E-0B08-B38771CB4374}"/>
                  </a:ext>
                </a:extLst>
              </p:cNvPr>
              <p:cNvSpPr/>
              <p:nvPr/>
            </p:nvSpPr>
            <p:spPr>
              <a:xfrm>
                <a:off x="2850875" y="4345075"/>
                <a:ext cx="9747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3047" extrusionOk="0">
                    <a:moveTo>
                      <a:pt x="2507" y="549"/>
                    </a:moveTo>
                    <a:cubicBezTo>
                      <a:pt x="2815" y="549"/>
                      <a:pt x="2920" y="681"/>
                      <a:pt x="2988" y="936"/>
                    </a:cubicBezTo>
                    <a:cubicBezTo>
                      <a:pt x="3211" y="1789"/>
                      <a:pt x="2980" y="2241"/>
                      <a:pt x="2219" y="2440"/>
                    </a:cubicBezTo>
                    <a:cubicBezTo>
                      <a:pt x="2093" y="2473"/>
                      <a:pt x="1954" y="2500"/>
                      <a:pt x="1812" y="2500"/>
                    </a:cubicBezTo>
                    <a:cubicBezTo>
                      <a:pt x="1427" y="2500"/>
                      <a:pt x="1021" y="2304"/>
                      <a:pt x="813" y="1505"/>
                    </a:cubicBezTo>
                    <a:cubicBezTo>
                      <a:pt x="709" y="1106"/>
                      <a:pt x="836" y="922"/>
                      <a:pt x="1759" y="679"/>
                    </a:cubicBezTo>
                    <a:cubicBezTo>
                      <a:pt x="2093" y="591"/>
                      <a:pt x="2333" y="549"/>
                      <a:pt x="2507" y="549"/>
                    </a:cubicBezTo>
                    <a:close/>
                    <a:moveTo>
                      <a:pt x="2498" y="0"/>
                    </a:moveTo>
                    <a:cubicBezTo>
                      <a:pt x="2189" y="0"/>
                      <a:pt x="1870" y="84"/>
                      <a:pt x="1620" y="149"/>
                    </a:cubicBezTo>
                    <a:cubicBezTo>
                      <a:pt x="1015" y="308"/>
                      <a:pt x="0" y="572"/>
                      <a:pt x="282" y="1646"/>
                    </a:cubicBezTo>
                    <a:cubicBezTo>
                      <a:pt x="520" y="2557"/>
                      <a:pt x="1071" y="3046"/>
                      <a:pt x="1828" y="3046"/>
                    </a:cubicBezTo>
                    <a:cubicBezTo>
                      <a:pt x="1995" y="3046"/>
                      <a:pt x="2172" y="3022"/>
                      <a:pt x="2358" y="2974"/>
                    </a:cubicBezTo>
                    <a:cubicBezTo>
                      <a:pt x="3097" y="2781"/>
                      <a:pt x="3898" y="2247"/>
                      <a:pt x="3520" y="799"/>
                    </a:cubicBezTo>
                    <a:cubicBezTo>
                      <a:pt x="3355" y="169"/>
                      <a:pt x="2937" y="0"/>
                      <a:pt x="2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4" name="Google Shape;4062;p35">
                <a:extLst>
                  <a:ext uri="{FF2B5EF4-FFF2-40B4-BE49-F238E27FC236}">
                    <a16:creationId xmlns:a16="http://schemas.microsoft.com/office/drawing/2014/main" id="{C611BAA4-BB93-7159-29D2-DD8AC4443060}"/>
                  </a:ext>
                </a:extLst>
              </p:cNvPr>
              <p:cNvSpPr/>
              <p:nvPr/>
            </p:nvSpPr>
            <p:spPr>
              <a:xfrm>
                <a:off x="2894050" y="4358650"/>
                <a:ext cx="265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538" extrusionOk="0">
                    <a:moveTo>
                      <a:pt x="857" y="0"/>
                    </a:moveTo>
                    <a:cubicBezTo>
                      <a:pt x="842" y="0"/>
                      <a:pt x="826" y="2"/>
                      <a:pt x="810" y="6"/>
                    </a:cubicBezTo>
                    <a:lnTo>
                      <a:pt x="157" y="177"/>
                    </a:lnTo>
                    <a:cubicBezTo>
                      <a:pt x="60" y="201"/>
                      <a:pt x="1" y="302"/>
                      <a:pt x="26" y="400"/>
                    </a:cubicBezTo>
                    <a:cubicBezTo>
                      <a:pt x="48" y="483"/>
                      <a:pt x="123" y="538"/>
                      <a:pt x="205" y="538"/>
                    </a:cubicBezTo>
                    <a:cubicBezTo>
                      <a:pt x="220" y="538"/>
                      <a:pt x="235" y="536"/>
                      <a:pt x="251" y="532"/>
                    </a:cubicBezTo>
                    <a:lnTo>
                      <a:pt x="904" y="362"/>
                    </a:lnTo>
                    <a:cubicBezTo>
                      <a:pt x="1001" y="336"/>
                      <a:pt x="1060" y="235"/>
                      <a:pt x="1035" y="137"/>
                    </a:cubicBezTo>
                    <a:cubicBezTo>
                      <a:pt x="1013" y="55"/>
                      <a:pt x="938" y="0"/>
                      <a:pt x="857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5" name="Google Shape;4063;p35">
                <a:extLst>
                  <a:ext uri="{FF2B5EF4-FFF2-40B4-BE49-F238E27FC236}">
                    <a16:creationId xmlns:a16="http://schemas.microsoft.com/office/drawing/2014/main" id="{9EEB728A-F80C-4E66-A2D6-B27445B497DF}"/>
                  </a:ext>
                </a:extLst>
              </p:cNvPr>
              <p:cNvSpPr/>
              <p:nvPr/>
            </p:nvSpPr>
            <p:spPr>
              <a:xfrm>
                <a:off x="2869025" y="4367525"/>
                <a:ext cx="175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446" extrusionOk="0">
                    <a:moveTo>
                      <a:pt x="499" y="1"/>
                    </a:moveTo>
                    <a:cubicBezTo>
                      <a:pt x="483" y="1"/>
                      <a:pt x="467" y="2"/>
                      <a:pt x="452" y="7"/>
                    </a:cubicBezTo>
                    <a:lnTo>
                      <a:pt x="156" y="85"/>
                    </a:lnTo>
                    <a:cubicBezTo>
                      <a:pt x="60" y="109"/>
                      <a:pt x="0" y="210"/>
                      <a:pt x="26" y="308"/>
                    </a:cubicBezTo>
                    <a:cubicBezTo>
                      <a:pt x="47" y="391"/>
                      <a:pt x="122" y="446"/>
                      <a:pt x="204" y="446"/>
                    </a:cubicBezTo>
                    <a:cubicBezTo>
                      <a:pt x="219" y="446"/>
                      <a:pt x="235" y="444"/>
                      <a:pt x="250" y="440"/>
                    </a:cubicBezTo>
                    <a:lnTo>
                      <a:pt x="544" y="362"/>
                    </a:lnTo>
                    <a:cubicBezTo>
                      <a:pt x="642" y="336"/>
                      <a:pt x="700" y="235"/>
                      <a:pt x="676" y="137"/>
                    </a:cubicBezTo>
                    <a:cubicBezTo>
                      <a:pt x="655" y="55"/>
                      <a:pt x="580" y="1"/>
                      <a:pt x="49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6" name="Google Shape;4064;p35">
                <a:extLst>
                  <a:ext uri="{FF2B5EF4-FFF2-40B4-BE49-F238E27FC236}">
                    <a16:creationId xmlns:a16="http://schemas.microsoft.com/office/drawing/2014/main" id="{CCB3E79A-9857-2096-07A5-61DB31500FD1}"/>
                  </a:ext>
                </a:extLst>
              </p:cNvPr>
              <p:cNvSpPr/>
              <p:nvPr/>
            </p:nvSpPr>
            <p:spPr>
              <a:xfrm>
                <a:off x="2935275" y="4358225"/>
                <a:ext cx="620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004" extrusionOk="0">
                    <a:moveTo>
                      <a:pt x="1880" y="1"/>
                    </a:moveTo>
                    <a:cubicBezTo>
                      <a:pt x="1277" y="1"/>
                      <a:pt x="679" y="172"/>
                      <a:pt x="167" y="495"/>
                    </a:cubicBezTo>
                    <a:cubicBezTo>
                      <a:pt x="39" y="577"/>
                      <a:pt x="1" y="745"/>
                      <a:pt x="82" y="876"/>
                    </a:cubicBezTo>
                    <a:cubicBezTo>
                      <a:pt x="135" y="958"/>
                      <a:pt x="223" y="1003"/>
                      <a:pt x="315" y="1003"/>
                    </a:cubicBezTo>
                    <a:cubicBezTo>
                      <a:pt x="365" y="1003"/>
                      <a:pt x="416" y="990"/>
                      <a:pt x="462" y="961"/>
                    </a:cubicBezTo>
                    <a:cubicBezTo>
                      <a:pt x="887" y="692"/>
                      <a:pt x="1382" y="551"/>
                      <a:pt x="1881" y="551"/>
                    </a:cubicBezTo>
                    <a:cubicBezTo>
                      <a:pt x="1976" y="551"/>
                      <a:pt x="2070" y="556"/>
                      <a:pt x="2164" y="566"/>
                    </a:cubicBezTo>
                    <a:cubicBezTo>
                      <a:pt x="2173" y="567"/>
                      <a:pt x="2182" y="568"/>
                      <a:pt x="2191" y="568"/>
                    </a:cubicBezTo>
                    <a:cubicBezTo>
                      <a:pt x="2215" y="568"/>
                      <a:pt x="2239" y="564"/>
                      <a:pt x="2262" y="559"/>
                    </a:cubicBezTo>
                    <a:cubicBezTo>
                      <a:pt x="2369" y="531"/>
                      <a:pt x="2454" y="440"/>
                      <a:pt x="2467" y="323"/>
                    </a:cubicBezTo>
                    <a:cubicBezTo>
                      <a:pt x="2482" y="173"/>
                      <a:pt x="2374" y="38"/>
                      <a:pt x="2224" y="19"/>
                    </a:cubicBezTo>
                    <a:cubicBezTo>
                      <a:pt x="2109" y="7"/>
                      <a:pt x="1995" y="1"/>
                      <a:pt x="1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7" name="Google Shape;4065;p35">
                <a:extLst>
                  <a:ext uri="{FF2B5EF4-FFF2-40B4-BE49-F238E27FC236}">
                    <a16:creationId xmlns:a16="http://schemas.microsoft.com/office/drawing/2014/main" id="{8F94751F-5BB4-6747-9869-1073AEF978E0}"/>
                  </a:ext>
                </a:extLst>
              </p:cNvPr>
              <p:cNvSpPr/>
              <p:nvPr/>
            </p:nvSpPr>
            <p:spPr>
              <a:xfrm>
                <a:off x="3036550" y="4304650"/>
                <a:ext cx="5500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318" extrusionOk="0">
                    <a:moveTo>
                      <a:pt x="1093" y="0"/>
                    </a:moveTo>
                    <a:cubicBezTo>
                      <a:pt x="1075" y="0"/>
                      <a:pt x="1056" y="1"/>
                      <a:pt x="1038" y="2"/>
                    </a:cubicBezTo>
                    <a:cubicBezTo>
                      <a:pt x="502" y="30"/>
                      <a:pt x="41" y="492"/>
                      <a:pt x="9" y="1027"/>
                    </a:cubicBezTo>
                    <a:cubicBezTo>
                      <a:pt x="1" y="1179"/>
                      <a:pt x="116" y="1310"/>
                      <a:pt x="269" y="1317"/>
                    </a:cubicBezTo>
                    <a:cubicBezTo>
                      <a:pt x="275" y="1317"/>
                      <a:pt x="280" y="1317"/>
                      <a:pt x="285" y="1317"/>
                    </a:cubicBezTo>
                    <a:cubicBezTo>
                      <a:pt x="429" y="1317"/>
                      <a:pt x="552" y="1205"/>
                      <a:pt x="559" y="1059"/>
                    </a:cubicBezTo>
                    <a:cubicBezTo>
                      <a:pt x="573" y="800"/>
                      <a:pt x="812" y="564"/>
                      <a:pt x="1068" y="549"/>
                    </a:cubicBezTo>
                    <a:cubicBezTo>
                      <a:pt x="1076" y="548"/>
                      <a:pt x="1084" y="548"/>
                      <a:pt x="1093" y="548"/>
                    </a:cubicBezTo>
                    <a:cubicBezTo>
                      <a:pt x="1343" y="548"/>
                      <a:pt x="1590" y="751"/>
                      <a:pt x="1631" y="997"/>
                    </a:cubicBezTo>
                    <a:cubicBezTo>
                      <a:pt x="1653" y="1132"/>
                      <a:pt x="1771" y="1227"/>
                      <a:pt x="1904" y="1227"/>
                    </a:cubicBezTo>
                    <a:cubicBezTo>
                      <a:pt x="1918" y="1227"/>
                      <a:pt x="1933" y="1226"/>
                      <a:pt x="1948" y="1223"/>
                    </a:cubicBezTo>
                    <a:cubicBezTo>
                      <a:pt x="1951" y="1224"/>
                      <a:pt x="1953" y="1224"/>
                      <a:pt x="1955" y="1224"/>
                    </a:cubicBezTo>
                    <a:cubicBezTo>
                      <a:pt x="1962" y="1224"/>
                      <a:pt x="1967" y="1222"/>
                      <a:pt x="1974" y="1219"/>
                    </a:cubicBezTo>
                    <a:cubicBezTo>
                      <a:pt x="2110" y="1184"/>
                      <a:pt x="2200" y="1049"/>
                      <a:pt x="2174" y="907"/>
                    </a:cubicBezTo>
                    <a:cubicBezTo>
                      <a:pt x="2086" y="396"/>
                      <a:pt x="1609" y="0"/>
                      <a:pt x="10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8" name="Google Shape;4066;p35">
                <a:extLst>
                  <a:ext uri="{FF2B5EF4-FFF2-40B4-BE49-F238E27FC236}">
                    <a16:creationId xmlns:a16="http://schemas.microsoft.com/office/drawing/2014/main" id="{FB129D58-971C-6BA7-1652-1577C66E78F5}"/>
                  </a:ext>
                </a:extLst>
              </p:cNvPr>
              <p:cNvSpPr/>
              <p:nvPr/>
            </p:nvSpPr>
            <p:spPr>
              <a:xfrm>
                <a:off x="2813150" y="4362200"/>
                <a:ext cx="61325" cy="3490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1396" extrusionOk="0">
                    <a:moveTo>
                      <a:pt x="1012" y="1"/>
                    </a:moveTo>
                    <a:cubicBezTo>
                      <a:pt x="681" y="1"/>
                      <a:pt x="334" y="200"/>
                      <a:pt x="157" y="499"/>
                    </a:cubicBezTo>
                    <a:cubicBezTo>
                      <a:pt x="4" y="755"/>
                      <a:pt x="1" y="1033"/>
                      <a:pt x="144" y="1265"/>
                    </a:cubicBezTo>
                    <a:cubicBezTo>
                      <a:pt x="196" y="1349"/>
                      <a:pt x="286" y="1395"/>
                      <a:pt x="377" y="1395"/>
                    </a:cubicBezTo>
                    <a:cubicBezTo>
                      <a:pt x="427" y="1395"/>
                      <a:pt x="477" y="1382"/>
                      <a:pt x="522" y="1353"/>
                    </a:cubicBezTo>
                    <a:cubicBezTo>
                      <a:pt x="653" y="1274"/>
                      <a:pt x="691" y="1103"/>
                      <a:pt x="612" y="975"/>
                    </a:cubicBezTo>
                    <a:cubicBezTo>
                      <a:pt x="578" y="923"/>
                      <a:pt x="585" y="856"/>
                      <a:pt x="629" y="782"/>
                    </a:cubicBezTo>
                    <a:cubicBezTo>
                      <a:pt x="707" y="652"/>
                      <a:pt x="872" y="553"/>
                      <a:pt x="1010" y="553"/>
                    </a:cubicBezTo>
                    <a:cubicBezTo>
                      <a:pt x="1016" y="553"/>
                      <a:pt x="1023" y="553"/>
                      <a:pt x="1029" y="553"/>
                    </a:cubicBezTo>
                    <a:cubicBezTo>
                      <a:pt x="1360" y="572"/>
                      <a:pt x="1657" y="846"/>
                      <a:pt x="1955" y="1146"/>
                    </a:cubicBezTo>
                    <a:cubicBezTo>
                      <a:pt x="2008" y="1199"/>
                      <a:pt x="2080" y="1226"/>
                      <a:pt x="2149" y="1226"/>
                    </a:cubicBezTo>
                    <a:cubicBezTo>
                      <a:pt x="2173" y="1226"/>
                      <a:pt x="2197" y="1223"/>
                      <a:pt x="2220" y="1217"/>
                    </a:cubicBezTo>
                    <a:cubicBezTo>
                      <a:pt x="2265" y="1204"/>
                      <a:pt x="2309" y="1181"/>
                      <a:pt x="2345" y="1146"/>
                    </a:cubicBezTo>
                    <a:cubicBezTo>
                      <a:pt x="2453" y="1039"/>
                      <a:pt x="2453" y="866"/>
                      <a:pt x="2346" y="756"/>
                    </a:cubicBezTo>
                    <a:cubicBezTo>
                      <a:pt x="2062" y="470"/>
                      <a:pt x="1633" y="36"/>
                      <a:pt x="1062" y="2"/>
                    </a:cubicBezTo>
                    <a:cubicBezTo>
                      <a:pt x="1045" y="1"/>
                      <a:pt x="1029" y="1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9" name="Google Shape;4067;p35">
                <a:extLst>
                  <a:ext uri="{FF2B5EF4-FFF2-40B4-BE49-F238E27FC236}">
                    <a16:creationId xmlns:a16="http://schemas.microsoft.com/office/drawing/2014/main" id="{4937B290-4A7C-E992-7C9A-4BAF84129492}"/>
                  </a:ext>
                </a:extLst>
              </p:cNvPr>
              <p:cNvSpPr/>
              <p:nvPr/>
            </p:nvSpPr>
            <p:spPr>
              <a:xfrm>
                <a:off x="3165025" y="4337350"/>
                <a:ext cx="517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358" extrusionOk="0">
                    <a:moveTo>
                      <a:pt x="803" y="1"/>
                    </a:moveTo>
                    <a:cubicBezTo>
                      <a:pt x="555" y="1"/>
                      <a:pt x="319" y="74"/>
                      <a:pt x="126" y="215"/>
                    </a:cubicBezTo>
                    <a:cubicBezTo>
                      <a:pt x="44" y="277"/>
                      <a:pt x="1" y="380"/>
                      <a:pt x="18" y="483"/>
                    </a:cubicBezTo>
                    <a:cubicBezTo>
                      <a:pt x="73" y="809"/>
                      <a:pt x="322" y="1086"/>
                      <a:pt x="669" y="1206"/>
                    </a:cubicBezTo>
                    <a:cubicBezTo>
                      <a:pt x="785" y="1247"/>
                      <a:pt x="906" y="1267"/>
                      <a:pt x="1024" y="1267"/>
                    </a:cubicBezTo>
                    <a:cubicBezTo>
                      <a:pt x="1115" y="1267"/>
                      <a:pt x="1205" y="1255"/>
                      <a:pt x="1288" y="1232"/>
                    </a:cubicBezTo>
                    <a:cubicBezTo>
                      <a:pt x="1404" y="1292"/>
                      <a:pt x="1531" y="1331"/>
                      <a:pt x="1660" y="1353"/>
                    </a:cubicBezTo>
                    <a:cubicBezTo>
                      <a:pt x="1677" y="1356"/>
                      <a:pt x="1694" y="1357"/>
                      <a:pt x="1711" y="1357"/>
                    </a:cubicBezTo>
                    <a:cubicBezTo>
                      <a:pt x="1733" y="1357"/>
                      <a:pt x="1755" y="1355"/>
                      <a:pt x="1777" y="1350"/>
                    </a:cubicBezTo>
                    <a:cubicBezTo>
                      <a:pt x="1845" y="1331"/>
                      <a:pt x="1907" y="1286"/>
                      <a:pt x="1944" y="1221"/>
                    </a:cubicBezTo>
                    <a:lnTo>
                      <a:pt x="1955" y="1199"/>
                    </a:lnTo>
                    <a:cubicBezTo>
                      <a:pt x="2032" y="1135"/>
                      <a:pt x="2071" y="1030"/>
                      <a:pt x="2048" y="925"/>
                    </a:cubicBezTo>
                    <a:cubicBezTo>
                      <a:pt x="1961" y="547"/>
                      <a:pt x="1670" y="235"/>
                      <a:pt x="1267" y="86"/>
                    </a:cubicBezTo>
                    <a:cubicBezTo>
                      <a:pt x="1113" y="29"/>
                      <a:pt x="956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100" name="Google Shape;4068;p35">
                <a:extLst>
                  <a:ext uri="{FF2B5EF4-FFF2-40B4-BE49-F238E27FC236}">
                    <a16:creationId xmlns:a16="http://schemas.microsoft.com/office/drawing/2014/main" id="{4C6BB2F7-6376-B4F9-5415-BF0FD355D7DB}"/>
                  </a:ext>
                </a:extLst>
              </p:cNvPr>
              <p:cNvSpPr/>
              <p:nvPr/>
            </p:nvSpPr>
            <p:spPr>
              <a:xfrm>
                <a:off x="2713100" y="4382025"/>
                <a:ext cx="150250" cy="75175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3007" extrusionOk="0">
                    <a:moveTo>
                      <a:pt x="641" y="1549"/>
                    </a:moveTo>
                    <a:cubicBezTo>
                      <a:pt x="686" y="1549"/>
                      <a:pt x="742" y="1556"/>
                      <a:pt x="774" y="1560"/>
                    </a:cubicBezTo>
                    <a:lnTo>
                      <a:pt x="1084" y="1597"/>
                    </a:lnTo>
                    <a:cubicBezTo>
                      <a:pt x="1033" y="1635"/>
                      <a:pt x="980" y="1668"/>
                      <a:pt x="928" y="1692"/>
                    </a:cubicBezTo>
                    <a:cubicBezTo>
                      <a:pt x="869" y="1718"/>
                      <a:pt x="807" y="1731"/>
                      <a:pt x="751" y="1731"/>
                    </a:cubicBezTo>
                    <a:cubicBezTo>
                      <a:pt x="690" y="1731"/>
                      <a:pt x="635" y="1715"/>
                      <a:pt x="599" y="1685"/>
                    </a:cubicBezTo>
                    <a:cubicBezTo>
                      <a:pt x="564" y="1654"/>
                      <a:pt x="558" y="1580"/>
                      <a:pt x="572" y="1560"/>
                    </a:cubicBezTo>
                    <a:cubicBezTo>
                      <a:pt x="585" y="1552"/>
                      <a:pt x="611" y="1549"/>
                      <a:pt x="641" y="1549"/>
                    </a:cubicBezTo>
                    <a:close/>
                    <a:moveTo>
                      <a:pt x="1660" y="0"/>
                    </a:moveTo>
                    <a:cubicBezTo>
                      <a:pt x="1554" y="0"/>
                      <a:pt x="1458" y="61"/>
                      <a:pt x="1412" y="161"/>
                    </a:cubicBezTo>
                    <a:cubicBezTo>
                      <a:pt x="1280" y="452"/>
                      <a:pt x="1283" y="784"/>
                      <a:pt x="1396" y="1076"/>
                    </a:cubicBezTo>
                    <a:lnTo>
                      <a:pt x="837" y="1012"/>
                    </a:lnTo>
                    <a:cubicBezTo>
                      <a:pt x="785" y="1006"/>
                      <a:pt x="719" y="999"/>
                      <a:pt x="647" y="999"/>
                    </a:cubicBezTo>
                    <a:cubicBezTo>
                      <a:pt x="532" y="999"/>
                      <a:pt x="400" y="1018"/>
                      <a:pt x="280" y="1093"/>
                    </a:cubicBezTo>
                    <a:cubicBezTo>
                      <a:pt x="126" y="1189"/>
                      <a:pt x="31" y="1353"/>
                      <a:pt x="17" y="1544"/>
                    </a:cubicBezTo>
                    <a:cubicBezTo>
                      <a:pt x="0" y="1756"/>
                      <a:pt x="85" y="1969"/>
                      <a:pt x="240" y="2100"/>
                    </a:cubicBezTo>
                    <a:cubicBezTo>
                      <a:pt x="378" y="2218"/>
                      <a:pt x="561" y="2278"/>
                      <a:pt x="753" y="2278"/>
                    </a:cubicBezTo>
                    <a:cubicBezTo>
                      <a:pt x="884" y="2278"/>
                      <a:pt x="1021" y="2250"/>
                      <a:pt x="1151" y="2192"/>
                    </a:cubicBezTo>
                    <a:cubicBezTo>
                      <a:pt x="1402" y="2080"/>
                      <a:pt x="1584" y="1894"/>
                      <a:pt x="1746" y="1729"/>
                    </a:cubicBezTo>
                    <a:cubicBezTo>
                      <a:pt x="1761" y="1713"/>
                      <a:pt x="1776" y="1695"/>
                      <a:pt x="1787" y="1678"/>
                    </a:cubicBezTo>
                    <a:lnTo>
                      <a:pt x="1864" y="1686"/>
                    </a:lnTo>
                    <a:cubicBezTo>
                      <a:pt x="2166" y="2080"/>
                      <a:pt x="2582" y="2388"/>
                      <a:pt x="3003" y="2576"/>
                    </a:cubicBezTo>
                    <a:cubicBezTo>
                      <a:pt x="3878" y="2968"/>
                      <a:pt x="4862" y="2988"/>
                      <a:pt x="5729" y="3006"/>
                    </a:cubicBezTo>
                    <a:cubicBezTo>
                      <a:pt x="5732" y="3006"/>
                      <a:pt x="5735" y="3006"/>
                      <a:pt x="5739" y="3006"/>
                    </a:cubicBezTo>
                    <a:cubicBezTo>
                      <a:pt x="5762" y="3006"/>
                      <a:pt x="5783" y="3002"/>
                      <a:pt x="5804" y="2995"/>
                    </a:cubicBezTo>
                    <a:cubicBezTo>
                      <a:pt x="5920" y="2965"/>
                      <a:pt x="6007" y="2860"/>
                      <a:pt x="6008" y="2733"/>
                    </a:cubicBezTo>
                    <a:cubicBezTo>
                      <a:pt x="6010" y="2581"/>
                      <a:pt x="5889" y="2456"/>
                      <a:pt x="5739" y="2454"/>
                    </a:cubicBezTo>
                    <a:cubicBezTo>
                      <a:pt x="4926" y="2438"/>
                      <a:pt x="4003" y="2418"/>
                      <a:pt x="3229" y="2071"/>
                    </a:cubicBezTo>
                    <a:cubicBezTo>
                      <a:pt x="2882" y="1917"/>
                      <a:pt x="2528" y="1652"/>
                      <a:pt x="2278" y="1317"/>
                    </a:cubicBezTo>
                    <a:cubicBezTo>
                      <a:pt x="2264" y="1282"/>
                      <a:pt x="2241" y="1249"/>
                      <a:pt x="2213" y="1223"/>
                    </a:cubicBezTo>
                    <a:cubicBezTo>
                      <a:pt x="2030" y="948"/>
                      <a:pt x="1919" y="630"/>
                      <a:pt x="1938" y="289"/>
                    </a:cubicBezTo>
                    <a:cubicBezTo>
                      <a:pt x="1945" y="158"/>
                      <a:pt x="1855" y="40"/>
                      <a:pt x="1727" y="9"/>
                    </a:cubicBezTo>
                    <a:cubicBezTo>
                      <a:pt x="1705" y="3"/>
                      <a:pt x="1682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101" name="Google Shape;4069;p35">
                <a:extLst>
                  <a:ext uri="{FF2B5EF4-FFF2-40B4-BE49-F238E27FC236}">
                    <a16:creationId xmlns:a16="http://schemas.microsoft.com/office/drawing/2014/main" id="{023B0A65-1C0F-56D6-BA83-DB0EDCA7116D}"/>
                  </a:ext>
                </a:extLst>
              </p:cNvPr>
              <p:cNvSpPr/>
              <p:nvPr/>
            </p:nvSpPr>
            <p:spPr>
              <a:xfrm>
                <a:off x="2955025" y="4389575"/>
                <a:ext cx="246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088" extrusionOk="0">
                    <a:moveTo>
                      <a:pt x="440" y="1"/>
                    </a:moveTo>
                    <a:cubicBezTo>
                      <a:pt x="411" y="1"/>
                      <a:pt x="382" y="5"/>
                      <a:pt x="353" y="12"/>
                    </a:cubicBezTo>
                    <a:cubicBezTo>
                      <a:pt x="124" y="72"/>
                      <a:pt x="0" y="359"/>
                      <a:pt x="79" y="653"/>
                    </a:cubicBezTo>
                    <a:cubicBezTo>
                      <a:pt x="146" y="910"/>
                      <a:pt x="344" y="1087"/>
                      <a:pt x="545" y="1087"/>
                    </a:cubicBezTo>
                    <a:cubicBezTo>
                      <a:pt x="574" y="1087"/>
                      <a:pt x="603" y="1084"/>
                      <a:pt x="631" y="1076"/>
                    </a:cubicBezTo>
                    <a:cubicBezTo>
                      <a:pt x="860" y="1017"/>
                      <a:pt x="983" y="730"/>
                      <a:pt x="905" y="436"/>
                    </a:cubicBezTo>
                    <a:cubicBezTo>
                      <a:pt x="838" y="179"/>
                      <a:pt x="641" y="1"/>
                      <a:pt x="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102" name="Google Shape;4070;p35">
                <a:extLst>
                  <a:ext uri="{FF2B5EF4-FFF2-40B4-BE49-F238E27FC236}">
                    <a16:creationId xmlns:a16="http://schemas.microsoft.com/office/drawing/2014/main" id="{D1791CA6-3F0B-923E-3192-BC27481DD359}"/>
                  </a:ext>
                </a:extLst>
              </p:cNvPr>
              <p:cNvSpPr/>
              <p:nvPr/>
            </p:nvSpPr>
            <p:spPr>
              <a:xfrm>
                <a:off x="2958900" y="4399350"/>
                <a:ext cx="1780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65" extrusionOk="0">
                    <a:moveTo>
                      <a:pt x="382" y="0"/>
                    </a:moveTo>
                    <a:cubicBezTo>
                      <a:pt x="350" y="0"/>
                      <a:pt x="317" y="5"/>
                      <a:pt x="284" y="13"/>
                    </a:cubicBezTo>
                    <a:cubicBezTo>
                      <a:pt x="110" y="57"/>
                      <a:pt x="0" y="215"/>
                      <a:pt x="39" y="364"/>
                    </a:cubicBezTo>
                    <a:cubicBezTo>
                      <a:pt x="71" y="486"/>
                      <a:pt x="192" y="564"/>
                      <a:pt x="331" y="564"/>
                    </a:cubicBezTo>
                    <a:cubicBezTo>
                      <a:pt x="362" y="564"/>
                      <a:pt x="394" y="560"/>
                      <a:pt x="426" y="552"/>
                    </a:cubicBezTo>
                    <a:cubicBezTo>
                      <a:pt x="601" y="505"/>
                      <a:pt x="712" y="347"/>
                      <a:pt x="672" y="199"/>
                    </a:cubicBezTo>
                    <a:cubicBezTo>
                      <a:pt x="641" y="78"/>
                      <a:pt x="520" y="0"/>
                      <a:pt x="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grpSp>
        <p:nvGrpSpPr>
          <p:cNvPr id="103" name="Google Shape;8957;p67">
            <a:extLst>
              <a:ext uri="{FF2B5EF4-FFF2-40B4-BE49-F238E27FC236}">
                <a16:creationId xmlns:a16="http://schemas.microsoft.com/office/drawing/2014/main" id="{095FDA48-B0CE-7F17-FBE8-95D37502C72E}"/>
              </a:ext>
            </a:extLst>
          </p:cNvPr>
          <p:cNvGrpSpPr/>
          <p:nvPr/>
        </p:nvGrpSpPr>
        <p:grpSpPr>
          <a:xfrm>
            <a:off x="10508569" y="2824309"/>
            <a:ext cx="850223" cy="755075"/>
            <a:chOff x="4776732" y="1392436"/>
            <a:chExt cx="378495" cy="378495"/>
          </a:xfrm>
        </p:grpSpPr>
        <p:sp>
          <p:nvSpPr>
            <p:cNvPr id="104" name="Google Shape;8958;p67">
              <a:extLst>
                <a:ext uri="{FF2B5EF4-FFF2-40B4-BE49-F238E27FC236}">
                  <a16:creationId xmlns:a16="http://schemas.microsoft.com/office/drawing/2014/main" id="{6CFA2969-C097-9B5E-3A4E-64A25C039BAE}"/>
                </a:ext>
              </a:extLst>
            </p:cNvPr>
            <p:cNvSpPr/>
            <p:nvPr/>
          </p:nvSpPr>
          <p:spPr>
            <a:xfrm>
              <a:off x="4868877" y="1503393"/>
              <a:ext cx="212214" cy="177494"/>
            </a:xfrm>
            <a:custGeom>
              <a:avLst/>
              <a:gdLst/>
              <a:ahLst/>
              <a:cxnLst/>
              <a:rect l="l" t="t" r="r" b="b"/>
              <a:pathLst>
                <a:path w="6870" h="5746" extrusionOk="0">
                  <a:moveTo>
                    <a:pt x="787" y="0"/>
                  </a:moveTo>
                  <a:lnTo>
                    <a:pt x="1" y="5746"/>
                  </a:lnTo>
                  <a:lnTo>
                    <a:pt x="6870" y="5746"/>
                  </a:lnTo>
                  <a:lnTo>
                    <a:pt x="6656" y="3819"/>
                  </a:lnTo>
                  <a:lnTo>
                    <a:pt x="6273" y="499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5" name="Google Shape;8959;p67">
              <a:extLst>
                <a:ext uri="{FF2B5EF4-FFF2-40B4-BE49-F238E27FC236}">
                  <a16:creationId xmlns:a16="http://schemas.microsoft.com/office/drawing/2014/main" id="{BE597FC4-ADFD-592F-6E7E-F90EFEDC7DF2}"/>
                </a:ext>
              </a:extLst>
            </p:cNvPr>
            <p:cNvSpPr/>
            <p:nvPr/>
          </p:nvSpPr>
          <p:spPr>
            <a:xfrm>
              <a:off x="4850281" y="1487361"/>
              <a:ext cx="212431" cy="193433"/>
            </a:xfrm>
            <a:custGeom>
              <a:avLst/>
              <a:gdLst/>
              <a:ahLst/>
              <a:cxnLst/>
              <a:rect l="l" t="t" r="r" b="b"/>
              <a:pathLst>
                <a:path w="6877" h="6262" extrusionOk="0">
                  <a:moveTo>
                    <a:pt x="729" y="1"/>
                  </a:moveTo>
                  <a:lnTo>
                    <a:pt x="681" y="400"/>
                  </a:lnTo>
                  <a:lnTo>
                    <a:pt x="134" y="5146"/>
                  </a:lnTo>
                  <a:lnTo>
                    <a:pt x="0" y="6261"/>
                  </a:lnTo>
                  <a:lnTo>
                    <a:pt x="1202" y="6261"/>
                  </a:lnTo>
                  <a:lnTo>
                    <a:pt x="1336" y="5146"/>
                  </a:lnTo>
                  <a:lnTo>
                    <a:pt x="1586" y="2957"/>
                  </a:lnTo>
                  <a:cubicBezTo>
                    <a:pt x="1709" y="1906"/>
                    <a:pt x="2595" y="1118"/>
                    <a:pt x="3651" y="1118"/>
                  </a:cubicBezTo>
                  <a:lnTo>
                    <a:pt x="6274" y="1118"/>
                  </a:lnTo>
                  <a:cubicBezTo>
                    <a:pt x="6279" y="1118"/>
                    <a:pt x="6285" y="1118"/>
                    <a:pt x="6290" y="1118"/>
                  </a:cubicBezTo>
                  <a:cubicBezTo>
                    <a:pt x="6497" y="1118"/>
                    <a:pt x="6692" y="1082"/>
                    <a:pt x="6877" y="1017"/>
                  </a:cubicBezTo>
                  <a:lnTo>
                    <a:pt x="6804" y="400"/>
                  </a:lnTo>
                  <a:lnTo>
                    <a:pt x="6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6" name="Google Shape;8960;p67">
              <a:extLst>
                <a:ext uri="{FF2B5EF4-FFF2-40B4-BE49-F238E27FC236}">
                  <a16:creationId xmlns:a16="http://schemas.microsoft.com/office/drawing/2014/main" id="{7B6083BB-F8D8-301D-4128-23431AE1EF5A}"/>
                </a:ext>
              </a:extLst>
            </p:cNvPr>
            <p:cNvSpPr/>
            <p:nvPr/>
          </p:nvSpPr>
          <p:spPr>
            <a:xfrm>
              <a:off x="4938503" y="1573420"/>
              <a:ext cx="70831" cy="107374"/>
            </a:xfrm>
            <a:custGeom>
              <a:avLst/>
              <a:gdLst/>
              <a:ahLst/>
              <a:cxnLst/>
              <a:rect l="l" t="t" r="r" b="b"/>
              <a:pathLst>
                <a:path w="2293" h="3476" extrusionOk="0">
                  <a:moveTo>
                    <a:pt x="1373" y="0"/>
                  </a:moveTo>
                  <a:cubicBezTo>
                    <a:pt x="184" y="0"/>
                    <a:pt x="1" y="716"/>
                    <a:pt x="1" y="1321"/>
                  </a:cubicBezTo>
                  <a:lnTo>
                    <a:pt x="1" y="3475"/>
                  </a:lnTo>
                  <a:lnTo>
                    <a:pt x="2293" y="3475"/>
                  </a:lnTo>
                  <a:lnTo>
                    <a:pt x="2293" y="1321"/>
                  </a:lnTo>
                  <a:cubicBezTo>
                    <a:pt x="2293" y="716"/>
                    <a:pt x="1910" y="199"/>
                    <a:pt x="1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7" name="Google Shape;8961;p67">
              <a:extLst>
                <a:ext uri="{FF2B5EF4-FFF2-40B4-BE49-F238E27FC236}">
                  <a16:creationId xmlns:a16="http://schemas.microsoft.com/office/drawing/2014/main" id="{0D4621E8-98B5-6B62-1BE3-2E4290743317}"/>
                </a:ext>
              </a:extLst>
            </p:cNvPr>
            <p:cNvSpPr/>
            <p:nvPr/>
          </p:nvSpPr>
          <p:spPr>
            <a:xfrm>
              <a:off x="4922563" y="1570764"/>
              <a:ext cx="58351" cy="110030"/>
            </a:xfrm>
            <a:custGeom>
              <a:avLst/>
              <a:gdLst/>
              <a:ahLst/>
              <a:cxnLst/>
              <a:rect l="l" t="t" r="r" b="b"/>
              <a:pathLst>
                <a:path w="1889" h="3562" extrusionOk="0">
                  <a:moveTo>
                    <a:pt x="1406" y="0"/>
                  </a:moveTo>
                  <a:cubicBezTo>
                    <a:pt x="628" y="0"/>
                    <a:pt x="0" y="630"/>
                    <a:pt x="0" y="1407"/>
                  </a:cubicBezTo>
                  <a:lnTo>
                    <a:pt x="0" y="3561"/>
                  </a:lnTo>
                  <a:lnTo>
                    <a:pt x="968" y="3561"/>
                  </a:lnTo>
                  <a:lnTo>
                    <a:pt x="968" y="1407"/>
                  </a:lnTo>
                  <a:cubicBezTo>
                    <a:pt x="966" y="802"/>
                    <a:pt x="1351" y="285"/>
                    <a:pt x="1889" y="86"/>
                  </a:cubicBezTo>
                  <a:cubicBezTo>
                    <a:pt x="1737" y="31"/>
                    <a:pt x="1575" y="0"/>
                    <a:pt x="1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8" name="Google Shape;8962;p67">
              <a:extLst>
                <a:ext uri="{FF2B5EF4-FFF2-40B4-BE49-F238E27FC236}">
                  <a16:creationId xmlns:a16="http://schemas.microsoft.com/office/drawing/2014/main" id="{9867E1EF-6D34-D214-EE9E-209E6A7A6EC0}"/>
                </a:ext>
              </a:extLst>
            </p:cNvPr>
            <p:cNvSpPr/>
            <p:nvPr/>
          </p:nvSpPr>
          <p:spPr>
            <a:xfrm>
              <a:off x="4881233" y="1629640"/>
              <a:ext cx="268311" cy="91774"/>
            </a:xfrm>
            <a:custGeom>
              <a:avLst/>
              <a:gdLst/>
              <a:ahLst/>
              <a:cxnLst/>
              <a:rect l="l" t="t" r="r" b="b"/>
              <a:pathLst>
                <a:path w="8686" h="2971" extrusionOk="0">
                  <a:moveTo>
                    <a:pt x="6267" y="0"/>
                  </a:moveTo>
                  <a:cubicBezTo>
                    <a:pt x="5267" y="0"/>
                    <a:pt x="3978" y="189"/>
                    <a:pt x="2438" y="542"/>
                  </a:cubicBezTo>
                  <a:cubicBezTo>
                    <a:pt x="2059" y="658"/>
                    <a:pt x="1694" y="773"/>
                    <a:pt x="1334" y="867"/>
                  </a:cubicBezTo>
                  <a:cubicBezTo>
                    <a:pt x="1" y="1898"/>
                    <a:pt x="3016" y="2971"/>
                    <a:pt x="5609" y="2971"/>
                  </a:cubicBezTo>
                  <a:cubicBezTo>
                    <a:pt x="7005" y="2971"/>
                    <a:pt x="8278" y="2660"/>
                    <a:pt x="8686" y="1866"/>
                  </a:cubicBezTo>
                  <a:lnTo>
                    <a:pt x="8686" y="1259"/>
                  </a:lnTo>
                  <a:cubicBezTo>
                    <a:pt x="8559" y="395"/>
                    <a:pt x="7715" y="0"/>
                    <a:pt x="6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9" name="Google Shape;8963;p67">
              <a:extLst>
                <a:ext uri="{FF2B5EF4-FFF2-40B4-BE49-F238E27FC236}">
                  <a16:creationId xmlns:a16="http://schemas.microsoft.com/office/drawing/2014/main" id="{0BAFF78C-262C-35A4-0381-74DD4F1DA0A0}"/>
                </a:ext>
              </a:extLst>
            </p:cNvPr>
            <p:cNvSpPr/>
            <p:nvPr/>
          </p:nvSpPr>
          <p:spPr>
            <a:xfrm>
              <a:off x="4956542" y="1620404"/>
              <a:ext cx="193001" cy="53223"/>
            </a:xfrm>
            <a:custGeom>
              <a:avLst/>
              <a:gdLst/>
              <a:ahLst/>
              <a:cxnLst/>
              <a:rect l="l" t="t" r="r" b="b"/>
              <a:pathLst>
                <a:path w="6248" h="1723" extrusionOk="0">
                  <a:moveTo>
                    <a:pt x="4681" y="1"/>
                  </a:moveTo>
                  <a:cubicBezTo>
                    <a:pt x="2673" y="1"/>
                    <a:pt x="1254" y="448"/>
                    <a:pt x="0" y="839"/>
                  </a:cubicBezTo>
                  <a:cubicBezTo>
                    <a:pt x="1399" y="1254"/>
                    <a:pt x="2545" y="1723"/>
                    <a:pt x="4372" y="1723"/>
                  </a:cubicBezTo>
                  <a:cubicBezTo>
                    <a:pt x="5168" y="1723"/>
                    <a:pt x="5785" y="1637"/>
                    <a:pt x="6248" y="1556"/>
                  </a:cubicBezTo>
                  <a:lnTo>
                    <a:pt x="6248" y="871"/>
                  </a:lnTo>
                  <a:cubicBezTo>
                    <a:pt x="6248" y="420"/>
                    <a:pt x="5894" y="47"/>
                    <a:pt x="5440" y="22"/>
                  </a:cubicBezTo>
                  <a:cubicBezTo>
                    <a:pt x="5178" y="8"/>
                    <a:pt x="492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0" name="Google Shape;8964;p67">
              <a:extLst>
                <a:ext uri="{FF2B5EF4-FFF2-40B4-BE49-F238E27FC236}">
                  <a16:creationId xmlns:a16="http://schemas.microsoft.com/office/drawing/2014/main" id="{8A05C924-E3FB-D338-2BB8-957498ECACC7}"/>
                </a:ext>
              </a:extLst>
            </p:cNvPr>
            <p:cNvSpPr/>
            <p:nvPr/>
          </p:nvSpPr>
          <p:spPr>
            <a:xfrm>
              <a:off x="4776732" y="1647587"/>
              <a:ext cx="372873" cy="117598"/>
            </a:xfrm>
            <a:custGeom>
              <a:avLst/>
              <a:gdLst/>
              <a:ahLst/>
              <a:cxnLst/>
              <a:rect l="l" t="t" r="r" b="b"/>
              <a:pathLst>
                <a:path w="12071" h="3807" extrusionOk="0">
                  <a:moveTo>
                    <a:pt x="3039" y="1"/>
                  </a:moveTo>
                  <a:cubicBezTo>
                    <a:pt x="183" y="1"/>
                    <a:pt x="1" y="3807"/>
                    <a:pt x="2926" y="3807"/>
                  </a:cubicBezTo>
                  <a:lnTo>
                    <a:pt x="11219" y="3807"/>
                  </a:lnTo>
                  <a:cubicBezTo>
                    <a:pt x="11688" y="3807"/>
                    <a:pt x="12070" y="3426"/>
                    <a:pt x="12070" y="2955"/>
                  </a:cubicBezTo>
                  <a:lnTo>
                    <a:pt x="12070" y="1283"/>
                  </a:lnTo>
                  <a:cubicBezTo>
                    <a:pt x="11683" y="1352"/>
                    <a:pt x="11017" y="1445"/>
                    <a:pt x="10187" y="1445"/>
                  </a:cubicBezTo>
                  <a:cubicBezTo>
                    <a:pt x="10100" y="1445"/>
                    <a:pt x="10011" y="1444"/>
                    <a:pt x="9920" y="1442"/>
                  </a:cubicBezTo>
                  <a:cubicBezTo>
                    <a:pt x="7161" y="1371"/>
                    <a:pt x="5890" y="284"/>
                    <a:pt x="3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1" name="Google Shape;8965;p67">
              <a:extLst>
                <a:ext uri="{FF2B5EF4-FFF2-40B4-BE49-F238E27FC236}">
                  <a16:creationId xmlns:a16="http://schemas.microsoft.com/office/drawing/2014/main" id="{8DA5CCF8-2ABB-FF4D-22B1-51AE0C4C54F7}"/>
                </a:ext>
              </a:extLst>
            </p:cNvPr>
            <p:cNvSpPr/>
            <p:nvPr/>
          </p:nvSpPr>
          <p:spPr>
            <a:xfrm>
              <a:off x="4782354" y="1645641"/>
              <a:ext cx="88284" cy="119606"/>
            </a:xfrm>
            <a:custGeom>
              <a:avLst/>
              <a:gdLst/>
              <a:ahLst/>
              <a:cxnLst/>
              <a:rect l="l" t="t" r="r" b="b"/>
              <a:pathLst>
                <a:path w="2858" h="3872" extrusionOk="0">
                  <a:moveTo>
                    <a:pt x="1564" y="1"/>
                  </a:moveTo>
                  <a:cubicBezTo>
                    <a:pt x="1315" y="1"/>
                    <a:pt x="1063" y="8"/>
                    <a:pt x="808" y="22"/>
                  </a:cubicBezTo>
                  <a:cubicBezTo>
                    <a:pt x="355" y="45"/>
                    <a:pt x="1" y="418"/>
                    <a:pt x="1" y="869"/>
                  </a:cubicBezTo>
                  <a:lnTo>
                    <a:pt x="1" y="3020"/>
                  </a:lnTo>
                  <a:cubicBezTo>
                    <a:pt x="1" y="3489"/>
                    <a:pt x="381" y="3871"/>
                    <a:pt x="852" y="3871"/>
                  </a:cubicBezTo>
                  <a:lnTo>
                    <a:pt x="2746" y="3871"/>
                  </a:lnTo>
                  <a:cubicBezTo>
                    <a:pt x="1459" y="2897"/>
                    <a:pt x="1518" y="953"/>
                    <a:pt x="2857" y="64"/>
                  </a:cubicBezTo>
                  <a:cubicBezTo>
                    <a:pt x="2432" y="22"/>
                    <a:pt x="2003" y="1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2" name="Google Shape;8966;p67">
              <a:extLst>
                <a:ext uri="{FF2B5EF4-FFF2-40B4-BE49-F238E27FC236}">
                  <a16:creationId xmlns:a16="http://schemas.microsoft.com/office/drawing/2014/main" id="{E1C20800-C59E-9221-E0C6-555A0BF85403}"/>
                </a:ext>
              </a:extLst>
            </p:cNvPr>
            <p:cNvSpPr/>
            <p:nvPr/>
          </p:nvSpPr>
          <p:spPr>
            <a:xfrm>
              <a:off x="4872738" y="1397934"/>
              <a:ext cx="210145" cy="105551"/>
            </a:xfrm>
            <a:custGeom>
              <a:avLst/>
              <a:gdLst/>
              <a:ahLst/>
              <a:cxnLst/>
              <a:rect l="l" t="t" r="r" b="b"/>
              <a:pathLst>
                <a:path w="6803" h="3417" extrusionOk="0">
                  <a:moveTo>
                    <a:pt x="2671" y="1"/>
                  </a:moveTo>
                  <a:cubicBezTo>
                    <a:pt x="2457" y="1"/>
                    <a:pt x="2273" y="158"/>
                    <a:pt x="2237" y="372"/>
                  </a:cubicBezTo>
                  <a:lnTo>
                    <a:pt x="2189" y="659"/>
                  </a:lnTo>
                  <a:cubicBezTo>
                    <a:pt x="2149" y="906"/>
                    <a:pt x="1935" y="1085"/>
                    <a:pt x="1686" y="1085"/>
                  </a:cubicBezTo>
                  <a:lnTo>
                    <a:pt x="1569" y="1085"/>
                  </a:lnTo>
                  <a:cubicBezTo>
                    <a:pt x="0" y="1346"/>
                    <a:pt x="266" y="3416"/>
                    <a:pt x="2021" y="3416"/>
                  </a:cubicBezTo>
                  <a:lnTo>
                    <a:pt x="5551" y="3416"/>
                  </a:lnTo>
                  <a:cubicBezTo>
                    <a:pt x="6240" y="3416"/>
                    <a:pt x="6802" y="2857"/>
                    <a:pt x="6802" y="2167"/>
                  </a:cubicBezTo>
                  <a:lnTo>
                    <a:pt x="6802" y="446"/>
                  </a:lnTo>
                  <a:cubicBezTo>
                    <a:pt x="6800" y="200"/>
                    <a:pt x="6601" y="1"/>
                    <a:pt x="6358" y="1"/>
                  </a:cubicBezTo>
                  <a:lnTo>
                    <a:pt x="5913" y="1"/>
                  </a:lnTo>
                  <a:cubicBezTo>
                    <a:pt x="5698" y="1"/>
                    <a:pt x="5513" y="158"/>
                    <a:pt x="5478" y="372"/>
                  </a:cubicBezTo>
                  <a:cubicBezTo>
                    <a:pt x="5471" y="412"/>
                    <a:pt x="5436" y="619"/>
                    <a:pt x="5430" y="659"/>
                  </a:cubicBezTo>
                  <a:cubicBezTo>
                    <a:pt x="5388" y="906"/>
                    <a:pt x="5176" y="1085"/>
                    <a:pt x="4927" y="1085"/>
                  </a:cubicBezTo>
                  <a:lnTo>
                    <a:pt x="4349" y="1085"/>
                  </a:lnTo>
                  <a:cubicBezTo>
                    <a:pt x="4101" y="1085"/>
                    <a:pt x="3886" y="906"/>
                    <a:pt x="3846" y="659"/>
                  </a:cubicBezTo>
                  <a:lnTo>
                    <a:pt x="3798" y="372"/>
                  </a:lnTo>
                  <a:cubicBezTo>
                    <a:pt x="3762" y="159"/>
                    <a:pt x="3578" y="1"/>
                    <a:pt x="3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3" name="Google Shape;8967;p67">
              <a:extLst>
                <a:ext uri="{FF2B5EF4-FFF2-40B4-BE49-F238E27FC236}">
                  <a16:creationId xmlns:a16="http://schemas.microsoft.com/office/drawing/2014/main" id="{B12F5A66-2683-EDE1-04AE-5AB96E43E4D4}"/>
                </a:ext>
              </a:extLst>
            </p:cNvPr>
            <p:cNvSpPr/>
            <p:nvPr/>
          </p:nvSpPr>
          <p:spPr>
            <a:xfrm>
              <a:off x="4849014" y="1397872"/>
              <a:ext cx="86029" cy="105489"/>
            </a:xfrm>
            <a:custGeom>
              <a:avLst/>
              <a:gdLst/>
              <a:ahLst/>
              <a:cxnLst/>
              <a:rect l="l" t="t" r="r" b="b"/>
              <a:pathLst>
                <a:path w="2785" h="3415" extrusionOk="0">
                  <a:moveTo>
                    <a:pt x="443" y="1"/>
                  </a:moveTo>
                  <a:cubicBezTo>
                    <a:pt x="200" y="1"/>
                    <a:pt x="1" y="200"/>
                    <a:pt x="1" y="443"/>
                  </a:cubicBezTo>
                  <a:lnTo>
                    <a:pt x="1" y="2163"/>
                  </a:lnTo>
                  <a:cubicBezTo>
                    <a:pt x="1" y="2854"/>
                    <a:pt x="560" y="3414"/>
                    <a:pt x="1252" y="3414"/>
                  </a:cubicBezTo>
                  <a:lnTo>
                    <a:pt x="2785" y="3414"/>
                  </a:lnTo>
                  <a:cubicBezTo>
                    <a:pt x="2192" y="2775"/>
                    <a:pt x="2037" y="1866"/>
                    <a:pt x="2335" y="1084"/>
                  </a:cubicBezTo>
                  <a:lnTo>
                    <a:pt x="1874" y="1084"/>
                  </a:lnTo>
                  <a:cubicBezTo>
                    <a:pt x="1625" y="1084"/>
                    <a:pt x="1411" y="904"/>
                    <a:pt x="1371" y="659"/>
                  </a:cubicBezTo>
                  <a:lnTo>
                    <a:pt x="1323" y="372"/>
                  </a:lnTo>
                  <a:cubicBezTo>
                    <a:pt x="1287" y="160"/>
                    <a:pt x="1103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4" name="Google Shape;8968;p67">
              <a:extLst>
                <a:ext uri="{FF2B5EF4-FFF2-40B4-BE49-F238E27FC236}">
                  <a16:creationId xmlns:a16="http://schemas.microsoft.com/office/drawing/2014/main" id="{7362F3AD-FE38-74C1-4414-0E60E1997D2D}"/>
                </a:ext>
              </a:extLst>
            </p:cNvPr>
            <p:cNvSpPr/>
            <p:nvPr/>
          </p:nvSpPr>
          <p:spPr>
            <a:xfrm>
              <a:off x="4914038" y="1453629"/>
              <a:ext cx="11090" cy="19924"/>
            </a:xfrm>
            <a:custGeom>
              <a:avLst/>
              <a:gdLst/>
              <a:ahLst/>
              <a:cxnLst/>
              <a:rect l="l" t="t" r="r" b="b"/>
              <a:pathLst>
                <a:path w="359" h="645" extrusionOk="0">
                  <a:moveTo>
                    <a:pt x="180" y="0"/>
                  </a:moveTo>
                  <a:cubicBezTo>
                    <a:pt x="81" y="0"/>
                    <a:pt x="1" y="80"/>
                    <a:pt x="1" y="178"/>
                  </a:cubicBezTo>
                  <a:lnTo>
                    <a:pt x="1" y="465"/>
                  </a:lnTo>
                  <a:cubicBezTo>
                    <a:pt x="1" y="564"/>
                    <a:pt x="81" y="645"/>
                    <a:pt x="180" y="645"/>
                  </a:cubicBezTo>
                  <a:cubicBezTo>
                    <a:pt x="278" y="645"/>
                    <a:pt x="358" y="564"/>
                    <a:pt x="358" y="465"/>
                  </a:cubicBezTo>
                  <a:lnTo>
                    <a:pt x="358" y="178"/>
                  </a:lnTo>
                  <a:cubicBezTo>
                    <a:pt x="358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5" name="Google Shape;8969;p67">
              <a:extLst>
                <a:ext uri="{FF2B5EF4-FFF2-40B4-BE49-F238E27FC236}">
                  <a16:creationId xmlns:a16="http://schemas.microsoft.com/office/drawing/2014/main" id="{6BCD1B5E-E511-A68B-C5D7-D4118D04D2B0}"/>
                </a:ext>
              </a:extLst>
            </p:cNvPr>
            <p:cNvSpPr/>
            <p:nvPr/>
          </p:nvSpPr>
          <p:spPr>
            <a:xfrm>
              <a:off x="5006646" y="1453629"/>
              <a:ext cx="11151" cy="19924"/>
            </a:xfrm>
            <a:custGeom>
              <a:avLst/>
              <a:gdLst/>
              <a:ahLst/>
              <a:cxnLst/>
              <a:rect l="l" t="t" r="r" b="b"/>
              <a:pathLst>
                <a:path w="361" h="645" extrusionOk="0">
                  <a:moveTo>
                    <a:pt x="181" y="0"/>
                  </a:moveTo>
                  <a:cubicBezTo>
                    <a:pt x="83" y="0"/>
                    <a:pt x="1" y="80"/>
                    <a:pt x="1" y="178"/>
                  </a:cubicBezTo>
                  <a:lnTo>
                    <a:pt x="1" y="465"/>
                  </a:lnTo>
                  <a:cubicBezTo>
                    <a:pt x="1" y="564"/>
                    <a:pt x="83" y="645"/>
                    <a:pt x="181" y="645"/>
                  </a:cubicBezTo>
                  <a:cubicBezTo>
                    <a:pt x="278" y="645"/>
                    <a:pt x="361" y="564"/>
                    <a:pt x="361" y="465"/>
                  </a:cubicBezTo>
                  <a:lnTo>
                    <a:pt x="361" y="178"/>
                  </a:ln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6" name="Google Shape;8970;p67">
              <a:extLst>
                <a:ext uri="{FF2B5EF4-FFF2-40B4-BE49-F238E27FC236}">
                  <a16:creationId xmlns:a16="http://schemas.microsoft.com/office/drawing/2014/main" id="{7014A035-55C5-9616-C0C4-36806CA4D809}"/>
                </a:ext>
              </a:extLst>
            </p:cNvPr>
            <p:cNvSpPr/>
            <p:nvPr/>
          </p:nvSpPr>
          <p:spPr>
            <a:xfrm>
              <a:off x="4947430" y="1462278"/>
              <a:ext cx="36914" cy="16681"/>
            </a:xfrm>
            <a:custGeom>
              <a:avLst/>
              <a:gdLst/>
              <a:ahLst/>
              <a:cxnLst/>
              <a:rect l="l" t="t" r="r" b="b"/>
              <a:pathLst>
                <a:path w="1195" h="540" extrusionOk="0">
                  <a:moveTo>
                    <a:pt x="202" y="0"/>
                  </a:moveTo>
                  <a:cubicBezTo>
                    <a:pt x="160" y="0"/>
                    <a:pt x="118" y="15"/>
                    <a:pt x="85" y="45"/>
                  </a:cubicBezTo>
                  <a:cubicBezTo>
                    <a:pt x="10" y="108"/>
                    <a:pt x="1" y="223"/>
                    <a:pt x="68" y="298"/>
                  </a:cubicBezTo>
                  <a:cubicBezTo>
                    <a:pt x="207" y="459"/>
                    <a:pt x="402" y="540"/>
                    <a:pt x="598" y="540"/>
                  </a:cubicBezTo>
                  <a:cubicBezTo>
                    <a:pt x="794" y="540"/>
                    <a:pt x="990" y="459"/>
                    <a:pt x="1130" y="298"/>
                  </a:cubicBezTo>
                  <a:cubicBezTo>
                    <a:pt x="1195" y="221"/>
                    <a:pt x="1187" y="108"/>
                    <a:pt x="1112" y="45"/>
                  </a:cubicBezTo>
                  <a:cubicBezTo>
                    <a:pt x="1078" y="15"/>
                    <a:pt x="1035" y="0"/>
                    <a:pt x="992" y="0"/>
                  </a:cubicBezTo>
                  <a:cubicBezTo>
                    <a:pt x="942" y="0"/>
                    <a:pt x="893" y="20"/>
                    <a:pt x="858" y="61"/>
                  </a:cubicBezTo>
                  <a:cubicBezTo>
                    <a:pt x="761" y="174"/>
                    <a:pt x="634" y="181"/>
                    <a:pt x="604" y="181"/>
                  </a:cubicBezTo>
                  <a:cubicBezTo>
                    <a:pt x="600" y="181"/>
                    <a:pt x="597" y="181"/>
                    <a:pt x="598" y="181"/>
                  </a:cubicBezTo>
                  <a:cubicBezTo>
                    <a:pt x="498" y="181"/>
                    <a:pt x="404" y="137"/>
                    <a:pt x="337" y="61"/>
                  </a:cubicBezTo>
                  <a:cubicBezTo>
                    <a:pt x="302" y="21"/>
                    <a:pt x="252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7" name="Google Shape;8971;p67">
              <a:extLst>
                <a:ext uri="{FF2B5EF4-FFF2-40B4-BE49-F238E27FC236}">
                  <a16:creationId xmlns:a16="http://schemas.microsoft.com/office/drawing/2014/main" id="{8C9B1B16-287B-8791-E0FC-D075C15196E5}"/>
                </a:ext>
              </a:extLst>
            </p:cNvPr>
            <p:cNvSpPr/>
            <p:nvPr/>
          </p:nvSpPr>
          <p:spPr>
            <a:xfrm>
              <a:off x="4871317" y="1715143"/>
              <a:ext cx="50073" cy="11090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80" y="1"/>
                  </a:moveTo>
                  <a:cubicBezTo>
                    <a:pt x="83" y="1"/>
                    <a:pt x="0" y="81"/>
                    <a:pt x="0" y="179"/>
                  </a:cubicBezTo>
                  <a:cubicBezTo>
                    <a:pt x="0" y="278"/>
                    <a:pt x="83" y="359"/>
                    <a:pt x="180" y="359"/>
                  </a:cubicBezTo>
                  <a:lnTo>
                    <a:pt x="1441" y="359"/>
                  </a:lnTo>
                  <a:cubicBezTo>
                    <a:pt x="1539" y="359"/>
                    <a:pt x="1621" y="278"/>
                    <a:pt x="1621" y="179"/>
                  </a:cubicBezTo>
                  <a:cubicBezTo>
                    <a:pt x="1621" y="81"/>
                    <a:pt x="1539" y="1"/>
                    <a:pt x="1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8" name="Google Shape;8972;p67">
              <a:extLst>
                <a:ext uri="{FF2B5EF4-FFF2-40B4-BE49-F238E27FC236}">
                  <a16:creationId xmlns:a16="http://schemas.microsoft.com/office/drawing/2014/main" id="{FF574900-A846-4906-FA1C-44A417FBA3D7}"/>
                </a:ext>
              </a:extLst>
            </p:cNvPr>
            <p:cNvSpPr/>
            <p:nvPr/>
          </p:nvSpPr>
          <p:spPr>
            <a:xfrm>
              <a:off x="5004885" y="1731824"/>
              <a:ext cx="38983" cy="11151"/>
            </a:xfrm>
            <a:custGeom>
              <a:avLst/>
              <a:gdLst/>
              <a:ahLst/>
              <a:cxnLst/>
              <a:rect l="l" t="t" r="r" b="b"/>
              <a:pathLst>
                <a:path w="1262" h="361" extrusionOk="0">
                  <a:moveTo>
                    <a:pt x="180" y="0"/>
                  </a:moveTo>
                  <a:cubicBezTo>
                    <a:pt x="83" y="0"/>
                    <a:pt x="0" y="83"/>
                    <a:pt x="0" y="180"/>
                  </a:cubicBezTo>
                  <a:cubicBezTo>
                    <a:pt x="0" y="278"/>
                    <a:pt x="83" y="360"/>
                    <a:pt x="180" y="360"/>
                  </a:cubicBezTo>
                  <a:lnTo>
                    <a:pt x="1082" y="360"/>
                  </a:lnTo>
                  <a:cubicBezTo>
                    <a:pt x="1181" y="360"/>
                    <a:pt x="1261" y="278"/>
                    <a:pt x="1261" y="180"/>
                  </a:cubicBezTo>
                  <a:cubicBezTo>
                    <a:pt x="1261" y="83"/>
                    <a:pt x="1181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9" name="Google Shape;8973;p67">
              <a:extLst>
                <a:ext uri="{FF2B5EF4-FFF2-40B4-BE49-F238E27FC236}">
                  <a16:creationId xmlns:a16="http://schemas.microsoft.com/office/drawing/2014/main" id="{CEC92599-6F48-F53A-4DAC-FAEEAA302450}"/>
                </a:ext>
              </a:extLst>
            </p:cNvPr>
            <p:cNvSpPr/>
            <p:nvPr/>
          </p:nvSpPr>
          <p:spPr>
            <a:xfrm>
              <a:off x="4776732" y="1392436"/>
              <a:ext cx="378495" cy="378495"/>
            </a:xfrm>
            <a:custGeom>
              <a:avLst/>
              <a:gdLst/>
              <a:ahLst/>
              <a:cxnLst/>
              <a:rect l="l" t="t" r="r" b="b"/>
              <a:pathLst>
                <a:path w="12253" h="12253" extrusionOk="0">
                  <a:moveTo>
                    <a:pt x="9466" y="358"/>
                  </a:moveTo>
                  <a:cubicBezTo>
                    <a:pt x="9612" y="358"/>
                    <a:pt x="9728" y="475"/>
                    <a:pt x="9728" y="621"/>
                  </a:cubicBezTo>
                  <a:lnTo>
                    <a:pt x="9728" y="2341"/>
                  </a:lnTo>
                  <a:cubicBezTo>
                    <a:pt x="9728" y="2932"/>
                    <a:pt x="9248" y="3412"/>
                    <a:pt x="8657" y="3412"/>
                  </a:cubicBezTo>
                  <a:lnTo>
                    <a:pt x="3594" y="3412"/>
                  </a:lnTo>
                  <a:cubicBezTo>
                    <a:pt x="3003" y="3412"/>
                    <a:pt x="2523" y="2932"/>
                    <a:pt x="2523" y="2341"/>
                  </a:cubicBezTo>
                  <a:lnTo>
                    <a:pt x="2523" y="621"/>
                  </a:lnTo>
                  <a:cubicBezTo>
                    <a:pt x="2523" y="475"/>
                    <a:pt x="2639" y="358"/>
                    <a:pt x="2785" y="358"/>
                  </a:cubicBezTo>
                  <a:lnTo>
                    <a:pt x="3231" y="358"/>
                  </a:lnTo>
                  <a:cubicBezTo>
                    <a:pt x="3359" y="358"/>
                    <a:pt x="3468" y="452"/>
                    <a:pt x="3489" y="579"/>
                  </a:cubicBezTo>
                  <a:lnTo>
                    <a:pt x="3537" y="866"/>
                  </a:lnTo>
                  <a:cubicBezTo>
                    <a:pt x="3592" y="1198"/>
                    <a:pt x="3875" y="1440"/>
                    <a:pt x="4216" y="1440"/>
                  </a:cubicBezTo>
                  <a:lnTo>
                    <a:pt x="4794" y="1440"/>
                  </a:lnTo>
                  <a:cubicBezTo>
                    <a:pt x="5133" y="1440"/>
                    <a:pt x="5420" y="1198"/>
                    <a:pt x="5473" y="866"/>
                  </a:cubicBezTo>
                  <a:lnTo>
                    <a:pt x="5521" y="579"/>
                  </a:lnTo>
                  <a:cubicBezTo>
                    <a:pt x="5544" y="452"/>
                    <a:pt x="5651" y="358"/>
                    <a:pt x="5779" y="358"/>
                  </a:cubicBezTo>
                  <a:lnTo>
                    <a:pt x="6472" y="358"/>
                  </a:lnTo>
                  <a:cubicBezTo>
                    <a:pt x="6600" y="358"/>
                    <a:pt x="6707" y="452"/>
                    <a:pt x="6730" y="579"/>
                  </a:cubicBezTo>
                  <a:lnTo>
                    <a:pt x="6778" y="866"/>
                  </a:lnTo>
                  <a:cubicBezTo>
                    <a:pt x="6832" y="1198"/>
                    <a:pt x="7117" y="1440"/>
                    <a:pt x="7457" y="1440"/>
                  </a:cubicBezTo>
                  <a:lnTo>
                    <a:pt x="8035" y="1440"/>
                  </a:lnTo>
                  <a:cubicBezTo>
                    <a:pt x="8372" y="1440"/>
                    <a:pt x="8659" y="1198"/>
                    <a:pt x="8714" y="866"/>
                  </a:cubicBezTo>
                  <a:lnTo>
                    <a:pt x="8762" y="579"/>
                  </a:lnTo>
                  <a:cubicBezTo>
                    <a:pt x="8783" y="452"/>
                    <a:pt x="8890" y="358"/>
                    <a:pt x="9021" y="358"/>
                  </a:cubicBezTo>
                  <a:close/>
                  <a:moveTo>
                    <a:pt x="6124" y="5953"/>
                  </a:moveTo>
                  <a:cubicBezTo>
                    <a:pt x="6801" y="5953"/>
                    <a:pt x="7352" y="6502"/>
                    <a:pt x="7352" y="7180"/>
                  </a:cubicBezTo>
                  <a:lnTo>
                    <a:pt x="7352" y="7589"/>
                  </a:lnTo>
                  <a:cubicBezTo>
                    <a:pt x="6437" y="7815"/>
                    <a:pt x="5655" y="8096"/>
                    <a:pt x="4897" y="8307"/>
                  </a:cubicBezTo>
                  <a:lnTo>
                    <a:pt x="4897" y="7178"/>
                  </a:lnTo>
                  <a:cubicBezTo>
                    <a:pt x="4897" y="6506"/>
                    <a:pt x="5448" y="5953"/>
                    <a:pt x="6124" y="5953"/>
                  </a:cubicBezTo>
                  <a:close/>
                  <a:moveTo>
                    <a:pt x="10487" y="7562"/>
                  </a:moveTo>
                  <a:cubicBezTo>
                    <a:pt x="10732" y="7562"/>
                    <a:pt x="10986" y="7569"/>
                    <a:pt x="11250" y="7583"/>
                  </a:cubicBezTo>
                  <a:cubicBezTo>
                    <a:pt x="11606" y="7603"/>
                    <a:pt x="11887" y="7897"/>
                    <a:pt x="11887" y="8253"/>
                  </a:cubicBezTo>
                  <a:lnTo>
                    <a:pt x="11887" y="9392"/>
                  </a:lnTo>
                  <a:cubicBezTo>
                    <a:pt x="11331" y="9480"/>
                    <a:pt x="10766" y="9525"/>
                    <a:pt x="10200" y="9525"/>
                  </a:cubicBezTo>
                  <a:cubicBezTo>
                    <a:pt x="10107" y="9525"/>
                    <a:pt x="10015" y="9524"/>
                    <a:pt x="9922" y="9522"/>
                  </a:cubicBezTo>
                  <a:cubicBezTo>
                    <a:pt x="8060" y="9476"/>
                    <a:pt x="6893" y="8957"/>
                    <a:pt x="5400" y="8536"/>
                  </a:cubicBezTo>
                  <a:cubicBezTo>
                    <a:pt x="6792" y="8116"/>
                    <a:pt x="8273" y="7562"/>
                    <a:pt x="10487" y="7562"/>
                  </a:cubicBezTo>
                  <a:close/>
                  <a:moveTo>
                    <a:pt x="2783" y="1"/>
                  </a:moveTo>
                  <a:cubicBezTo>
                    <a:pt x="2440" y="1"/>
                    <a:pt x="2161" y="280"/>
                    <a:pt x="2161" y="623"/>
                  </a:cubicBezTo>
                  <a:lnTo>
                    <a:pt x="2161" y="2341"/>
                  </a:lnTo>
                  <a:cubicBezTo>
                    <a:pt x="2161" y="2867"/>
                    <a:pt x="2446" y="3326"/>
                    <a:pt x="2869" y="3575"/>
                  </a:cubicBezTo>
                  <a:lnTo>
                    <a:pt x="2670" y="5306"/>
                  </a:lnTo>
                  <a:cubicBezTo>
                    <a:pt x="2658" y="5412"/>
                    <a:pt x="2739" y="5507"/>
                    <a:pt x="2850" y="5507"/>
                  </a:cubicBezTo>
                  <a:cubicBezTo>
                    <a:pt x="2940" y="5507"/>
                    <a:pt x="3016" y="5440"/>
                    <a:pt x="3026" y="5351"/>
                  </a:cubicBezTo>
                  <a:lnTo>
                    <a:pt x="3213" y="3724"/>
                  </a:lnTo>
                  <a:cubicBezTo>
                    <a:pt x="3332" y="3757"/>
                    <a:pt x="3460" y="3774"/>
                    <a:pt x="3590" y="3774"/>
                  </a:cubicBezTo>
                  <a:lnTo>
                    <a:pt x="8655" y="3774"/>
                  </a:lnTo>
                  <a:cubicBezTo>
                    <a:pt x="8785" y="3774"/>
                    <a:pt x="8913" y="3755"/>
                    <a:pt x="9032" y="3724"/>
                  </a:cubicBezTo>
                  <a:lnTo>
                    <a:pt x="9440" y="7249"/>
                  </a:lnTo>
                  <a:cubicBezTo>
                    <a:pt x="8804" y="7300"/>
                    <a:pt x="8236" y="7396"/>
                    <a:pt x="7710" y="7511"/>
                  </a:cubicBezTo>
                  <a:lnTo>
                    <a:pt x="7710" y="7185"/>
                  </a:lnTo>
                  <a:cubicBezTo>
                    <a:pt x="7710" y="6309"/>
                    <a:pt x="7000" y="5599"/>
                    <a:pt x="6124" y="5599"/>
                  </a:cubicBezTo>
                  <a:cubicBezTo>
                    <a:pt x="5249" y="5599"/>
                    <a:pt x="4537" y="6309"/>
                    <a:pt x="4537" y="7185"/>
                  </a:cubicBezTo>
                  <a:lnTo>
                    <a:pt x="4537" y="8320"/>
                  </a:lnTo>
                  <a:cubicBezTo>
                    <a:pt x="3996" y="8201"/>
                    <a:pt x="3399" y="8106"/>
                    <a:pt x="2716" y="8056"/>
                  </a:cubicBezTo>
                  <a:lnTo>
                    <a:pt x="2930" y="6183"/>
                  </a:lnTo>
                  <a:cubicBezTo>
                    <a:pt x="2944" y="6085"/>
                    <a:pt x="2871" y="5995"/>
                    <a:pt x="2773" y="5984"/>
                  </a:cubicBezTo>
                  <a:cubicBezTo>
                    <a:pt x="2766" y="5983"/>
                    <a:pt x="2759" y="5983"/>
                    <a:pt x="2753" y="5983"/>
                  </a:cubicBezTo>
                  <a:cubicBezTo>
                    <a:pt x="2663" y="5983"/>
                    <a:pt x="2585" y="6050"/>
                    <a:pt x="2574" y="6143"/>
                  </a:cubicBezTo>
                  <a:lnTo>
                    <a:pt x="2356" y="8033"/>
                  </a:lnTo>
                  <a:cubicBezTo>
                    <a:pt x="2153" y="8024"/>
                    <a:pt x="1948" y="8019"/>
                    <a:pt x="1741" y="8019"/>
                  </a:cubicBezTo>
                  <a:cubicBezTo>
                    <a:pt x="1488" y="8019"/>
                    <a:pt x="1232" y="8026"/>
                    <a:pt x="977" y="8041"/>
                  </a:cubicBezTo>
                  <a:cubicBezTo>
                    <a:pt x="429" y="8069"/>
                    <a:pt x="1" y="8521"/>
                    <a:pt x="1" y="9070"/>
                  </a:cubicBezTo>
                  <a:lnTo>
                    <a:pt x="1" y="11219"/>
                  </a:lnTo>
                  <a:cubicBezTo>
                    <a:pt x="1" y="11787"/>
                    <a:pt x="462" y="12250"/>
                    <a:pt x="1032" y="12250"/>
                  </a:cubicBezTo>
                  <a:lnTo>
                    <a:pt x="8994" y="12250"/>
                  </a:lnTo>
                  <a:cubicBezTo>
                    <a:pt x="9091" y="12250"/>
                    <a:pt x="9174" y="12170"/>
                    <a:pt x="9174" y="12070"/>
                  </a:cubicBezTo>
                  <a:cubicBezTo>
                    <a:pt x="9174" y="11973"/>
                    <a:pt x="9091" y="11892"/>
                    <a:pt x="8994" y="11892"/>
                  </a:cubicBezTo>
                  <a:lnTo>
                    <a:pt x="1032" y="11892"/>
                  </a:lnTo>
                  <a:cubicBezTo>
                    <a:pt x="661" y="11892"/>
                    <a:pt x="361" y="11590"/>
                    <a:pt x="361" y="11219"/>
                  </a:cubicBezTo>
                  <a:lnTo>
                    <a:pt x="361" y="9908"/>
                  </a:lnTo>
                  <a:lnTo>
                    <a:pt x="3363" y="9908"/>
                  </a:lnTo>
                  <a:cubicBezTo>
                    <a:pt x="3460" y="9908"/>
                    <a:pt x="3541" y="9828"/>
                    <a:pt x="3541" y="9730"/>
                  </a:cubicBezTo>
                  <a:cubicBezTo>
                    <a:pt x="3541" y="9631"/>
                    <a:pt x="3460" y="9550"/>
                    <a:pt x="3363" y="9550"/>
                  </a:cubicBezTo>
                  <a:lnTo>
                    <a:pt x="361" y="9550"/>
                  </a:lnTo>
                  <a:lnTo>
                    <a:pt x="361" y="9072"/>
                  </a:lnTo>
                  <a:cubicBezTo>
                    <a:pt x="361" y="8716"/>
                    <a:pt x="640" y="8421"/>
                    <a:pt x="996" y="8402"/>
                  </a:cubicBezTo>
                  <a:cubicBezTo>
                    <a:pt x="1245" y="8389"/>
                    <a:pt x="1491" y="8382"/>
                    <a:pt x="1735" y="8382"/>
                  </a:cubicBezTo>
                  <a:cubicBezTo>
                    <a:pt x="2747" y="8382"/>
                    <a:pt x="3720" y="8497"/>
                    <a:pt x="4669" y="8722"/>
                  </a:cubicBezTo>
                  <a:cubicBezTo>
                    <a:pt x="4813" y="8760"/>
                    <a:pt x="5031" y="8793"/>
                    <a:pt x="6256" y="9175"/>
                  </a:cubicBezTo>
                  <a:cubicBezTo>
                    <a:pt x="7367" y="9522"/>
                    <a:pt x="8418" y="9849"/>
                    <a:pt x="9912" y="9885"/>
                  </a:cubicBezTo>
                  <a:cubicBezTo>
                    <a:pt x="10006" y="9888"/>
                    <a:pt x="10100" y="9889"/>
                    <a:pt x="10193" y="9889"/>
                  </a:cubicBezTo>
                  <a:cubicBezTo>
                    <a:pt x="10760" y="9889"/>
                    <a:pt x="11329" y="9845"/>
                    <a:pt x="11887" y="9761"/>
                  </a:cubicBezTo>
                  <a:lnTo>
                    <a:pt x="11887" y="10452"/>
                  </a:lnTo>
                  <a:lnTo>
                    <a:pt x="11345" y="10452"/>
                  </a:lnTo>
                  <a:cubicBezTo>
                    <a:pt x="11248" y="10452"/>
                    <a:pt x="11165" y="10534"/>
                    <a:pt x="11165" y="10631"/>
                  </a:cubicBezTo>
                  <a:cubicBezTo>
                    <a:pt x="11165" y="10729"/>
                    <a:pt x="11248" y="10811"/>
                    <a:pt x="11345" y="10811"/>
                  </a:cubicBezTo>
                  <a:lnTo>
                    <a:pt x="11887" y="10811"/>
                  </a:lnTo>
                  <a:lnTo>
                    <a:pt x="11887" y="11223"/>
                  </a:lnTo>
                  <a:cubicBezTo>
                    <a:pt x="11887" y="11592"/>
                    <a:pt x="11584" y="11894"/>
                    <a:pt x="11213" y="11894"/>
                  </a:cubicBezTo>
                  <a:lnTo>
                    <a:pt x="9834" y="11894"/>
                  </a:lnTo>
                  <a:cubicBezTo>
                    <a:pt x="9736" y="11894"/>
                    <a:pt x="9654" y="11975"/>
                    <a:pt x="9654" y="12074"/>
                  </a:cubicBezTo>
                  <a:cubicBezTo>
                    <a:pt x="9654" y="12172"/>
                    <a:pt x="9736" y="12252"/>
                    <a:pt x="9834" y="12252"/>
                  </a:cubicBezTo>
                  <a:lnTo>
                    <a:pt x="11219" y="12252"/>
                  </a:lnTo>
                  <a:cubicBezTo>
                    <a:pt x="11766" y="12252"/>
                    <a:pt x="12214" y="11825"/>
                    <a:pt x="12247" y="11286"/>
                  </a:cubicBezTo>
                  <a:cubicBezTo>
                    <a:pt x="12252" y="11257"/>
                    <a:pt x="12250" y="11448"/>
                    <a:pt x="12250" y="8261"/>
                  </a:cubicBezTo>
                  <a:cubicBezTo>
                    <a:pt x="12247" y="7706"/>
                    <a:pt x="11820" y="7254"/>
                    <a:pt x="11271" y="7226"/>
                  </a:cubicBezTo>
                  <a:cubicBezTo>
                    <a:pt x="11008" y="7211"/>
                    <a:pt x="10754" y="7205"/>
                    <a:pt x="10508" y="7205"/>
                  </a:cubicBezTo>
                  <a:cubicBezTo>
                    <a:pt x="10263" y="7205"/>
                    <a:pt x="10026" y="7211"/>
                    <a:pt x="9797" y="7224"/>
                  </a:cubicBezTo>
                  <a:lnTo>
                    <a:pt x="9376" y="3575"/>
                  </a:lnTo>
                  <a:cubicBezTo>
                    <a:pt x="9801" y="3326"/>
                    <a:pt x="10084" y="2867"/>
                    <a:pt x="10084" y="2341"/>
                  </a:cubicBezTo>
                  <a:lnTo>
                    <a:pt x="10084" y="623"/>
                  </a:lnTo>
                  <a:cubicBezTo>
                    <a:pt x="10084" y="280"/>
                    <a:pt x="9805" y="1"/>
                    <a:pt x="9463" y="1"/>
                  </a:cubicBezTo>
                  <a:lnTo>
                    <a:pt x="9021" y="1"/>
                  </a:lnTo>
                  <a:cubicBezTo>
                    <a:pt x="8714" y="1"/>
                    <a:pt x="8458" y="217"/>
                    <a:pt x="8408" y="519"/>
                  </a:cubicBezTo>
                  <a:lnTo>
                    <a:pt x="8360" y="806"/>
                  </a:lnTo>
                  <a:cubicBezTo>
                    <a:pt x="8334" y="967"/>
                    <a:pt x="8198" y="1082"/>
                    <a:pt x="8035" y="1082"/>
                  </a:cubicBezTo>
                  <a:lnTo>
                    <a:pt x="7457" y="1082"/>
                  </a:lnTo>
                  <a:cubicBezTo>
                    <a:pt x="7293" y="1082"/>
                    <a:pt x="7157" y="967"/>
                    <a:pt x="7130" y="806"/>
                  </a:cubicBezTo>
                  <a:lnTo>
                    <a:pt x="7082" y="519"/>
                  </a:lnTo>
                  <a:cubicBezTo>
                    <a:pt x="7033" y="217"/>
                    <a:pt x="6774" y="1"/>
                    <a:pt x="6470" y="1"/>
                  </a:cubicBezTo>
                  <a:lnTo>
                    <a:pt x="5779" y="1"/>
                  </a:lnTo>
                  <a:cubicBezTo>
                    <a:pt x="5473" y="1"/>
                    <a:pt x="5217" y="217"/>
                    <a:pt x="5167" y="519"/>
                  </a:cubicBezTo>
                  <a:lnTo>
                    <a:pt x="5119" y="806"/>
                  </a:lnTo>
                  <a:cubicBezTo>
                    <a:pt x="5092" y="967"/>
                    <a:pt x="4956" y="1082"/>
                    <a:pt x="4794" y="1082"/>
                  </a:cubicBezTo>
                  <a:lnTo>
                    <a:pt x="4214" y="1082"/>
                  </a:lnTo>
                  <a:cubicBezTo>
                    <a:pt x="4051" y="1082"/>
                    <a:pt x="3914" y="967"/>
                    <a:pt x="3889" y="806"/>
                  </a:cubicBezTo>
                  <a:lnTo>
                    <a:pt x="3841" y="519"/>
                  </a:lnTo>
                  <a:cubicBezTo>
                    <a:pt x="3789" y="217"/>
                    <a:pt x="3531" y="1"/>
                    <a:pt x="3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0" name="Google Shape;9189;p67">
            <a:extLst>
              <a:ext uri="{FF2B5EF4-FFF2-40B4-BE49-F238E27FC236}">
                <a16:creationId xmlns:a16="http://schemas.microsoft.com/office/drawing/2014/main" id="{2EF86B24-00F6-D39B-7BC7-E774ABB0B3E6}"/>
              </a:ext>
            </a:extLst>
          </p:cNvPr>
          <p:cNvGrpSpPr/>
          <p:nvPr/>
        </p:nvGrpSpPr>
        <p:grpSpPr>
          <a:xfrm>
            <a:off x="11144777" y="4937398"/>
            <a:ext cx="956459" cy="718333"/>
            <a:chOff x="3217559" y="1392497"/>
            <a:chExt cx="400767" cy="378248"/>
          </a:xfrm>
        </p:grpSpPr>
        <p:sp>
          <p:nvSpPr>
            <p:cNvPr id="121" name="Google Shape;9190;p67">
              <a:extLst>
                <a:ext uri="{FF2B5EF4-FFF2-40B4-BE49-F238E27FC236}">
                  <a16:creationId xmlns:a16="http://schemas.microsoft.com/office/drawing/2014/main" id="{CD78A65B-D1F0-0E2F-A230-523041555C68}"/>
                </a:ext>
              </a:extLst>
            </p:cNvPr>
            <p:cNvSpPr/>
            <p:nvPr/>
          </p:nvSpPr>
          <p:spPr>
            <a:xfrm>
              <a:off x="3325241" y="1403093"/>
              <a:ext cx="293084" cy="355235"/>
            </a:xfrm>
            <a:custGeom>
              <a:avLst/>
              <a:gdLst/>
              <a:ahLst/>
              <a:cxnLst/>
              <a:rect l="l" t="t" r="r" b="b"/>
              <a:pathLst>
                <a:path w="9488" h="11500" extrusionOk="0">
                  <a:moveTo>
                    <a:pt x="4025" y="0"/>
                  </a:moveTo>
                  <a:cubicBezTo>
                    <a:pt x="1556" y="0"/>
                    <a:pt x="81" y="2091"/>
                    <a:pt x="1662" y="3651"/>
                  </a:cubicBezTo>
                  <a:cubicBezTo>
                    <a:pt x="1958" y="3515"/>
                    <a:pt x="2289" y="3438"/>
                    <a:pt x="2637" y="3438"/>
                  </a:cubicBezTo>
                  <a:cubicBezTo>
                    <a:pt x="3933" y="3438"/>
                    <a:pt x="4979" y="4485"/>
                    <a:pt x="4979" y="5780"/>
                  </a:cubicBezTo>
                  <a:cubicBezTo>
                    <a:pt x="4979" y="7074"/>
                    <a:pt x="3931" y="8122"/>
                    <a:pt x="2637" y="8122"/>
                  </a:cubicBezTo>
                  <a:cubicBezTo>
                    <a:pt x="2289" y="8122"/>
                    <a:pt x="1958" y="8046"/>
                    <a:pt x="1662" y="7908"/>
                  </a:cubicBezTo>
                  <a:lnTo>
                    <a:pt x="1662" y="7908"/>
                  </a:lnTo>
                  <a:cubicBezTo>
                    <a:pt x="1" y="9066"/>
                    <a:pt x="1615" y="11499"/>
                    <a:pt x="3741" y="11499"/>
                  </a:cubicBezTo>
                  <a:cubicBezTo>
                    <a:pt x="3808" y="11499"/>
                    <a:pt x="3875" y="11497"/>
                    <a:pt x="3942" y="11492"/>
                  </a:cubicBezTo>
                  <a:cubicBezTo>
                    <a:pt x="4625" y="11322"/>
                    <a:pt x="5293" y="11063"/>
                    <a:pt x="5944" y="10719"/>
                  </a:cubicBezTo>
                  <a:cubicBezTo>
                    <a:pt x="9089" y="8610"/>
                    <a:pt x="9487" y="4146"/>
                    <a:pt x="6778" y="1515"/>
                  </a:cubicBezTo>
                  <a:cubicBezTo>
                    <a:pt x="6242" y="1047"/>
                    <a:pt x="5641" y="647"/>
                    <a:pt x="4981" y="316"/>
                  </a:cubicBezTo>
                  <a:cubicBezTo>
                    <a:pt x="4667" y="182"/>
                    <a:pt x="4350" y="77"/>
                    <a:pt x="4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22" name="Google Shape;9191;p67">
              <a:extLst>
                <a:ext uri="{FF2B5EF4-FFF2-40B4-BE49-F238E27FC236}">
                  <a16:creationId xmlns:a16="http://schemas.microsoft.com/office/drawing/2014/main" id="{164661B2-4039-DF94-E6C1-6BD8A4313DFB}"/>
                </a:ext>
              </a:extLst>
            </p:cNvPr>
            <p:cNvSpPr/>
            <p:nvPr/>
          </p:nvSpPr>
          <p:spPr>
            <a:xfrm>
              <a:off x="3223119" y="1397903"/>
              <a:ext cx="226455" cy="367220"/>
            </a:xfrm>
            <a:custGeom>
              <a:avLst/>
              <a:gdLst/>
              <a:ahLst/>
              <a:cxnLst/>
              <a:rect l="l" t="t" r="r" b="b"/>
              <a:pathLst>
                <a:path w="7331" h="11888" extrusionOk="0">
                  <a:moveTo>
                    <a:pt x="5945" y="1"/>
                  </a:moveTo>
                  <a:cubicBezTo>
                    <a:pt x="5480" y="1"/>
                    <a:pt x="5020" y="55"/>
                    <a:pt x="4575" y="160"/>
                  </a:cubicBezTo>
                  <a:cubicBezTo>
                    <a:pt x="3542" y="488"/>
                    <a:pt x="2604" y="1016"/>
                    <a:pt x="1757" y="1729"/>
                  </a:cubicBezTo>
                  <a:cubicBezTo>
                    <a:pt x="672" y="2805"/>
                    <a:pt x="0" y="4297"/>
                    <a:pt x="0" y="5945"/>
                  </a:cubicBezTo>
                  <a:cubicBezTo>
                    <a:pt x="0" y="9180"/>
                    <a:pt x="2583" y="11811"/>
                    <a:pt x="5798" y="11888"/>
                  </a:cubicBezTo>
                  <a:cubicBezTo>
                    <a:pt x="6288" y="11853"/>
                    <a:pt x="6772" y="11777"/>
                    <a:pt x="7244" y="11658"/>
                  </a:cubicBezTo>
                  <a:cubicBezTo>
                    <a:pt x="6183" y="10799"/>
                    <a:pt x="5373" y="9544"/>
                    <a:pt x="4968" y="8074"/>
                  </a:cubicBezTo>
                  <a:cubicBezTo>
                    <a:pt x="4162" y="7703"/>
                    <a:pt x="3601" y="6890"/>
                    <a:pt x="3601" y="5947"/>
                  </a:cubicBezTo>
                  <a:cubicBezTo>
                    <a:pt x="3601" y="5001"/>
                    <a:pt x="4162" y="4188"/>
                    <a:pt x="4968" y="3817"/>
                  </a:cubicBezTo>
                  <a:cubicBezTo>
                    <a:pt x="5383" y="2311"/>
                    <a:pt x="6227" y="1029"/>
                    <a:pt x="7331" y="164"/>
                  </a:cubicBezTo>
                  <a:cubicBezTo>
                    <a:pt x="6872" y="54"/>
                    <a:pt x="6407" y="1"/>
                    <a:pt x="5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23" name="Google Shape;9192;p67">
              <a:extLst>
                <a:ext uri="{FF2B5EF4-FFF2-40B4-BE49-F238E27FC236}">
                  <a16:creationId xmlns:a16="http://schemas.microsoft.com/office/drawing/2014/main" id="{6CE5C1F1-D0FE-1D13-F7DC-A25B9A5BE883}"/>
                </a:ext>
              </a:extLst>
            </p:cNvPr>
            <p:cNvSpPr/>
            <p:nvPr/>
          </p:nvSpPr>
          <p:spPr>
            <a:xfrm>
              <a:off x="3404289" y="1698370"/>
              <a:ext cx="104501" cy="62583"/>
            </a:xfrm>
            <a:custGeom>
              <a:avLst/>
              <a:gdLst/>
              <a:ahLst/>
              <a:cxnLst/>
              <a:rect l="l" t="t" r="r" b="b"/>
              <a:pathLst>
                <a:path w="3383" h="2026" extrusionOk="0">
                  <a:moveTo>
                    <a:pt x="1701" y="0"/>
                  </a:moveTo>
                  <a:cubicBezTo>
                    <a:pt x="1106" y="0"/>
                    <a:pt x="576" y="289"/>
                    <a:pt x="249" y="737"/>
                  </a:cubicBezTo>
                  <a:cubicBezTo>
                    <a:pt x="0" y="1437"/>
                    <a:pt x="388" y="2025"/>
                    <a:pt x="1172" y="2025"/>
                  </a:cubicBezTo>
                  <a:cubicBezTo>
                    <a:pt x="1264" y="2025"/>
                    <a:pt x="1362" y="2017"/>
                    <a:pt x="1466" y="2000"/>
                  </a:cubicBezTo>
                  <a:cubicBezTo>
                    <a:pt x="2160" y="1833"/>
                    <a:pt x="2809" y="1544"/>
                    <a:pt x="3383" y="1160"/>
                  </a:cubicBezTo>
                  <a:cubicBezTo>
                    <a:pt x="3124" y="481"/>
                    <a:pt x="2468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24" name="Google Shape;9193;p67">
              <a:extLst>
                <a:ext uri="{FF2B5EF4-FFF2-40B4-BE49-F238E27FC236}">
                  <a16:creationId xmlns:a16="http://schemas.microsoft.com/office/drawing/2014/main" id="{8EF8FD3E-8FDF-2966-082B-7A0335AB5AE2}"/>
                </a:ext>
              </a:extLst>
            </p:cNvPr>
            <p:cNvSpPr/>
            <p:nvPr/>
          </p:nvSpPr>
          <p:spPr>
            <a:xfrm>
              <a:off x="3399254" y="1721136"/>
              <a:ext cx="50320" cy="44049"/>
            </a:xfrm>
            <a:custGeom>
              <a:avLst/>
              <a:gdLst/>
              <a:ahLst/>
              <a:cxnLst/>
              <a:rect l="l" t="t" r="r" b="b"/>
              <a:pathLst>
                <a:path w="1629" h="1426" extrusionOk="0">
                  <a:moveTo>
                    <a:pt x="412" y="0"/>
                  </a:moveTo>
                  <a:cubicBezTo>
                    <a:pt x="102" y="423"/>
                    <a:pt x="0" y="945"/>
                    <a:pt x="98" y="1424"/>
                  </a:cubicBezTo>
                  <a:cubicBezTo>
                    <a:pt x="142" y="1425"/>
                    <a:pt x="187" y="1425"/>
                    <a:pt x="231" y="1425"/>
                  </a:cubicBezTo>
                  <a:cubicBezTo>
                    <a:pt x="692" y="1425"/>
                    <a:pt x="1164" y="1371"/>
                    <a:pt x="1629" y="1261"/>
                  </a:cubicBezTo>
                  <a:cubicBezTo>
                    <a:pt x="1175" y="909"/>
                    <a:pt x="766" y="482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25" name="Google Shape;9194;p67">
              <a:extLst>
                <a:ext uri="{FF2B5EF4-FFF2-40B4-BE49-F238E27FC236}">
                  <a16:creationId xmlns:a16="http://schemas.microsoft.com/office/drawing/2014/main" id="{220541EF-3BFA-4FA8-0213-A263E58DF195}"/>
                </a:ext>
              </a:extLst>
            </p:cNvPr>
            <p:cNvSpPr/>
            <p:nvPr/>
          </p:nvSpPr>
          <p:spPr>
            <a:xfrm>
              <a:off x="3473421" y="1412823"/>
              <a:ext cx="61193" cy="51926"/>
            </a:xfrm>
            <a:custGeom>
              <a:avLst/>
              <a:gdLst/>
              <a:ahLst/>
              <a:cxnLst/>
              <a:rect l="l" t="t" r="r" b="b"/>
              <a:pathLst>
                <a:path w="1981" h="1681" extrusionOk="0">
                  <a:moveTo>
                    <a:pt x="182" y="1"/>
                  </a:moveTo>
                  <a:cubicBezTo>
                    <a:pt x="68" y="171"/>
                    <a:pt x="1" y="378"/>
                    <a:pt x="1" y="600"/>
                  </a:cubicBezTo>
                  <a:cubicBezTo>
                    <a:pt x="1" y="1199"/>
                    <a:pt x="487" y="1681"/>
                    <a:pt x="1082" y="1681"/>
                  </a:cubicBezTo>
                  <a:cubicBezTo>
                    <a:pt x="1457" y="1681"/>
                    <a:pt x="1788" y="1489"/>
                    <a:pt x="1981" y="1200"/>
                  </a:cubicBezTo>
                  <a:cubicBezTo>
                    <a:pt x="1464" y="699"/>
                    <a:pt x="858" y="288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26" name="Google Shape;9195;p67">
              <a:extLst>
                <a:ext uri="{FF2B5EF4-FFF2-40B4-BE49-F238E27FC236}">
                  <a16:creationId xmlns:a16="http://schemas.microsoft.com/office/drawing/2014/main" id="{2E823642-ED08-5481-DAC2-A994381E1F44}"/>
                </a:ext>
              </a:extLst>
            </p:cNvPr>
            <p:cNvSpPr/>
            <p:nvPr/>
          </p:nvSpPr>
          <p:spPr>
            <a:xfrm>
              <a:off x="3417819" y="1459096"/>
              <a:ext cx="22303" cy="22395"/>
            </a:xfrm>
            <a:custGeom>
              <a:avLst/>
              <a:gdLst/>
              <a:ahLst/>
              <a:cxnLst/>
              <a:rect l="l" t="t" r="r" b="b"/>
              <a:pathLst>
                <a:path w="722" h="725" extrusionOk="0">
                  <a:moveTo>
                    <a:pt x="362" y="1"/>
                  </a:moveTo>
                  <a:cubicBezTo>
                    <a:pt x="161" y="1"/>
                    <a:pt x="0" y="164"/>
                    <a:pt x="0" y="363"/>
                  </a:cubicBezTo>
                  <a:cubicBezTo>
                    <a:pt x="0" y="562"/>
                    <a:pt x="161" y="724"/>
                    <a:pt x="362" y="724"/>
                  </a:cubicBezTo>
                  <a:cubicBezTo>
                    <a:pt x="561" y="724"/>
                    <a:pt x="721" y="562"/>
                    <a:pt x="721" y="363"/>
                  </a:cubicBezTo>
                  <a:cubicBezTo>
                    <a:pt x="721" y="164"/>
                    <a:pt x="561" y="1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27" name="Google Shape;9196;p67">
              <a:extLst>
                <a:ext uri="{FF2B5EF4-FFF2-40B4-BE49-F238E27FC236}">
                  <a16:creationId xmlns:a16="http://schemas.microsoft.com/office/drawing/2014/main" id="{9350EE99-F231-CD1A-6483-0B411FE6E1D6}"/>
                </a:ext>
              </a:extLst>
            </p:cNvPr>
            <p:cNvSpPr/>
            <p:nvPr/>
          </p:nvSpPr>
          <p:spPr>
            <a:xfrm>
              <a:off x="3317673" y="1664978"/>
              <a:ext cx="33423" cy="33423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42" y="0"/>
                  </a:moveTo>
                  <a:cubicBezTo>
                    <a:pt x="242" y="0"/>
                    <a:pt x="1" y="241"/>
                    <a:pt x="1" y="540"/>
                  </a:cubicBezTo>
                  <a:cubicBezTo>
                    <a:pt x="1" y="838"/>
                    <a:pt x="242" y="1081"/>
                    <a:pt x="542" y="1081"/>
                  </a:cubicBezTo>
                  <a:cubicBezTo>
                    <a:pt x="841" y="1081"/>
                    <a:pt x="1082" y="838"/>
                    <a:pt x="1082" y="540"/>
                  </a:cubicBezTo>
                  <a:cubicBezTo>
                    <a:pt x="1082" y="241"/>
                    <a:pt x="841" y="0"/>
                    <a:pt x="542" y="0"/>
                  </a:cubicBezTo>
                  <a:close/>
                </a:path>
              </a:pathLst>
            </a:custGeom>
            <a:solidFill>
              <a:srgbClr val="FBE5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28" name="Google Shape;9197;p67">
              <a:extLst>
                <a:ext uri="{FF2B5EF4-FFF2-40B4-BE49-F238E27FC236}">
                  <a16:creationId xmlns:a16="http://schemas.microsoft.com/office/drawing/2014/main" id="{AC2A53A5-35D5-C98A-D8A1-73BA18FB162E}"/>
                </a:ext>
              </a:extLst>
            </p:cNvPr>
            <p:cNvSpPr/>
            <p:nvPr/>
          </p:nvSpPr>
          <p:spPr>
            <a:xfrm>
              <a:off x="3277269" y="1402846"/>
              <a:ext cx="96068" cy="78646"/>
            </a:xfrm>
            <a:custGeom>
              <a:avLst/>
              <a:gdLst/>
              <a:ahLst/>
              <a:cxnLst/>
              <a:rect l="l" t="t" r="r" b="b"/>
              <a:pathLst>
                <a:path w="3110" h="2546" extrusionOk="0">
                  <a:moveTo>
                    <a:pt x="2822" y="0"/>
                  </a:moveTo>
                  <a:cubicBezTo>
                    <a:pt x="1737" y="257"/>
                    <a:pt x="765" y="812"/>
                    <a:pt x="0" y="1569"/>
                  </a:cubicBezTo>
                  <a:cubicBezTo>
                    <a:pt x="253" y="2143"/>
                    <a:pt x="823" y="2545"/>
                    <a:pt x="1489" y="2545"/>
                  </a:cubicBezTo>
                  <a:cubicBezTo>
                    <a:pt x="2386" y="2545"/>
                    <a:pt x="3109" y="1818"/>
                    <a:pt x="3109" y="923"/>
                  </a:cubicBezTo>
                  <a:cubicBezTo>
                    <a:pt x="3109" y="578"/>
                    <a:pt x="3004" y="261"/>
                    <a:pt x="2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29" name="Google Shape;9198;p67">
              <a:extLst>
                <a:ext uri="{FF2B5EF4-FFF2-40B4-BE49-F238E27FC236}">
                  <a16:creationId xmlns:a16="http://schemas.microsoft.com/office/drawing/2014/main" id="{D8DAA190-5D02-6A98-1E8E-2075FBB9FDDD}"/>
                </a:ext>
              </a:extLst>
            </p:cNvPr>
            <p:cNvSpPr/>
            <p:nvPr/>
          </p:nvSpPr>
          <p:spPr>
            <a:xfrm>
              <a:off x="3317673" y="1664978"/>
              <a:ext cx="33423" cy="33423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42" y="0"/>
                  </a:moveTo>
                  <a:cubicBezTo>
                    <a:pt x="242" y="0"/>
                    <a:pt x="1" y="241"/>
                    <a:pt x="1" y="540"/>
                  </a:cubicBezTo>
                  <a:cubicBezTo>
                    <a:pt x="1" y="838"/>
                    <a:pt x="242" y="1081"/>
                    <a:pt x="542" y="1081"/>
                  </a:cubicBezTo>
                  <a:cubicBezTo>
                    <a:pt x="841" y="1081"/>
                    <a:pt x="1082" y="838"/>
                    <a:pt x="1082" y="540"/>
                  </a:cubicBezTo>
                  <a:cubicBezTo>
                    <a:pt x="1082" y="241"/>
                    <a:pt x="841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0" name="Google Shape;9199;p67">
              <a:extLst>
                <a:ext uri="{FF2B5EF4-FFF2-40B4-BE49-F238E27FC236}">
                  <a16:creationId xmlns:a16="http://schemas.microsoft.com/office/drawing/2014/main" id="{93951AD9-A0A6-DECF-EBEC-3A6F7B14E8B5}"/>
                </a:ext>
              </a:extLst>
            </p:cNvPr>
            <p:cNvSpPr/>
            <p:nvPr/>
          </p:nvSpPr>
          <p:spPr>
            <a:xfrm>
              <a:off x="3539093" y="1576200"/>
              <a:ext cx="51277" cy="90291"/>
            </a:xfrm>
            <a:custGeom>
              <a:avLst/>
              <a:gdLst/>
              <a:ahLst/>
              <a:cxnLst/>
              <a:rect l="l" t="t" r="r" b="b"/>
              <a:pathLst>
                <a:path w="1660" h="2923" extrusionOk="0">
                  <a:moveTo>
                    <a:pt x="1504" y="1"/>
                  </a:moveTo>
                  <a:cubicBezTo>
                    <a:pt x="681" y="1"/>
                    <a:pt x="0" y="669"/>
                    <a:pt x="0" y="1508"/>
                  </a:cubicBezTo>
                  <a:cubicBezTo>
                    <a:pt x="0" y="2157"/>
                    <a:pt x="412" y="2710"/>
                    <a:pt x="986" y="2922"/>
                  </a:cubicBezTo>
                  <a:cubicBezTo>
                    <a:pt x="1414" y="2099"/>
                    <a:pt x="1659" y="1166"/>
                    <a:pt x="1659" y="175"/>
                  </a:cubicBezTo>
                  <a:cubicBezTo>
                    <a:pt x="1659" y="119"/>
                    <a:pt x="1659" y="64"/>
                    <a:pt x="1655" y="8"/>
                  </a:cubicBezTo>
                  <a:cubicBezTo>
                    <a:pt x="1605" y="3"/>
                    <a:pt x="1554" y="1"/>
                    <a:pt x="1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1" name="Google Shape;9200;p67">
              <a:extLst>
                <a:ext uri="{FF2B5EF4-FFF2-40B4-BE49-F238E27FC236}">
                  <a16:creationId xmlns:a16="http://schemas.microsoft.com/office/drawing/2014/main" id="{26C1B0BB-66CE-5F8A-D746-A91176BA01D3}"/>
                </a:ext>
              </a:extLst>
            </p:cNvPr>
            <p:cNvSpPr/>
            <p:nvPr/>
          </p:nvSpPr>
          <p:spPr>
            <a:xfrm>
              <a:off x="3218733" y="1513432"/>
              <a:ext cx="73796" cy="136256"/>
            </a:xfrm>
            <a:custGeom>
              <a:avLst/>
              <a:gdLst/>
              <a:ahLst/>
              <a:cxnLst/>
              <a:rect l="l" t="t" r="r" b="b"/>
              <a:pathLst>
                <a:path w="2389" h="4411" extrusionOk="0">
                  <a:moveTo>
                    <a:pt x="565" y="0"/>
                  </a:moveTo>
                  <a:cubicBezTo>
                    <a:pt x="1" y="1412"/>
                    <a:pt x="1" y="3002"/>
                    <a:pt x="565" y="4411"/>
                  </a:cubicBezTo>
                  <a:cubicBezTo>
                    <a:pt x="1604" y="4212"/>
                    <a:pt x="2389" y="3301"/>
                    <a:pt x="2389" y="2207"/>
                  </a:cubicBezTo>
                  <a:cubicBezTo>
                    <a:pt x="2389" y="1110"/>
                    <a:pt x="1604" y="199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2" name="Google Shape;9201;p67">
              <a:extLst>
                <a:ext uri="{FF2B5EF4-FFF2-40B4-BE49-F238E27FC236}">
                  <a16:creationId xmlns:a16="http://schemas.microsoft.com/office/drawing/2014/main" id="{3C7A5383-8976-D11D-CDE2-726FFFCBF8C0}"/>
                </a:ext>
              </a:extLst>
            </p:cNvPr>
            <p:cNvSpPr/>
            <p:nvPr/>
          </p:nvSpPr>
          <p:spPr>
            <a:xfrm>
              <a:off x="3328856" y="1503671"/>
              <a:ext cx="155778" cy="155778"/>
            </a:xfrm>
            <a:custGeom>
              <a:avLst/>
              <a:gdLst/>
              <a:ahLst/>
              <a:cxnLst/>
              <a:rect l="l" t="t" r="r" b="b"/>
              <a:pathLst>
                <a:path w="5043" h="5043" extrusionOk="0">
                  <a:moveTo>
                    <a:pt x="2520" y="360"/>
                  </a:moveTo>
                  <a:cubicBezTo>
                    <a:pt x="3712" y="360"/>
                    <a:pt x="4682" y="1329"/>
                    <a:pt x="4682" y="2523"/>
                  </a:cubicBezTo>
                  <a:cubicBezTo>
                    <a:pt x="4682" y="3715"/>
                    <a:pt x="3714" y="4685"/>
                    <a:pt x="2520" y="4685"/>
                  </a:cubicBezTo>
                  <a:cubicBezTo>
                    <a:pt x="1328" y="4685"/>
                    <a:pt x="358" y="3713"/>
                    <a:pt x="358" y="2523"/>
                  </a:cubicBezTo>
                  <a:cubicBezTo>
                    <a:pt x="358" y="1330"/>
                    <a:pt x="1328" y="360"/>
                    <a:pt x="2520" y="360"/>
                  </a:cubicBezTo>
                  <a:close/>
                  <a:moveTo>
                    <a:pt x="2520" y="1"/>
                  </a:moveTo>
                  <a:cubicBezTo>
                    <a:pt x="1131" y="1"/>
                    <a:pt x="0" y="1131"/>
                    <a:pt x="0" y="2523"/>
                  </a:cubicBezTo>
                  <a:cubicBezTo>
                    <a:pt x="0" y="3912"/>
                    <a:pt x="1131" y="5042"/>
                    <a:pt x="2520" y="5042"/>
                  </a:cubicBezTo>
                  <a:cubicBezTo>
                    <a:pt x="3911" y="5042"/>
                    <a:pt x="5042" y="3912"/>
                    <a:pt x="5042" y="2523"/>
                  </a:cubicBezTo>
                  <a:cubicBezTo>
                    <a:pt x="5042" y="1131"/>
                    <a:pt x="3909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3" name="Google Shape;9202;p67">
              <a:extLst>
                <a:ext uri="{FF2B5EF4-FFF2-40B4-BE49-F238E27FC236}">
                  <a16:creationId xmlns:a16="http://schemas.microsoft.com/office/drawing/2014/main" id="{9E31AD88-AD7A-8D52-9017-8117662F59F4}"/>
                </a:ext>
              </a:extLst>
            </p:cNvPr>
            <p:cNvSpPr/>
            <p:nvPr/>
          </p:nvSpPr>
          <p:spPr>
            <a:xfrm>
              <a:off x="3312113" y="1659480"/>
              <a:ext cx="44543" cy="44543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2" y="358"/>
                  </a:moveTo>
                  <a:cubicBezTo>
                    <a:pt x="919" y="358"/>
                    <a:pt x="1082" y="521"/>
                    <a:pt x="1082" y="718"/>
                  </a:cubicBezTo>
                  <a:cubicBezTo>
                    <a:pt x="1082" y="917"/>
                    <a:pt x="919" y="1080"/>
                    <a:pt x="722" y="1080"/>
                  </a:cubicBezTo>
                  <a:cubicBezTo>
                    <a:pt x="523" y="1080"/>
                    <a:pt x="361" y="917"/>
                    <a:pt x="361" y="718"/>
                  </a:cubicBezTo>
                  <a:cubicBezTo>
                    <a:pt x="361" y="521"/>
                    <a:pt x="523" y="358"/>
                    <a:pt x="722" y="358"/>
                  </a:cubicBezTo>
                  <a:close/>
                  <a:moveTo>
                    <a:pt x="722" y="0"/>
                  </a:moveTo>
                  <a:cubicBezTo>
                    <a:pt x="324" y="0"/>
                    <a:pt x="1" y="324"/>
                    <a:pt x="1" y="722"/>
                  </a:cubicBezTo>
                  <a:cubicBezTo>
                    <a:pt x="1" y="1118"/>
                    <a:pt x="324" y="1441"/>
                    <a:pt x="722" y="1441"/>
                  </a:cubicBezTo>
                  <a:cubicBezTo>
                    <a:pt x="1118" y="1441"/>
                    <a:pt x="1442" y="1118"/>
                    <a:pt x="1442" y="722"/>
                  </a:cubicBezTo>
                  <a:cubicBezTo>
                    <a:pt x="1442" y="322"/>
                    <a:pt x="1118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4" name="Google Shape;9203;p67">
              <a:extLst>
                <a:ext uri="{FF2B5EF4-FFF2-40B4-BE49-F238E27FC236}">
                  <a16:creationId xmlns:a16="http://schemas.microsoft.com/office/drawing/2014/main" id="{910224C9-548A-2ACE-9BA7-30F4A59F1481}"/>
                </a:ext>
              </a:extLst>
            </p:cNvPr>
            <p:cNvSpPr/>
            <p:nvPr/>
          </p:nvSpPr>
          <p:spPr>
            <a:xfrm>
              <a:off x="3412259" y="1453629"/>
              <a:ext cx="33423" cy="33361"/>
            </a:xfrm>
            <a:custGeom>
              <a:avLst/>
              <a:gdLst/>
              <a:ahLst/>
              <a:cxnLst/>
              <a:rect l="l" t="t" r="r" b="b"/>
              <a:pathLst>
                <a:path w="1082" h="1080" extrusionOk="0">
                  <a:moveTo>
                    <a:pt x="542" y="358"/>
                  </a:moveTo>
                  <a:cubicBezTo>
                    <a:pt x="641" y="358"/>
                    <a:pt x="723" y="440"/>
                    <a:pt x="723" y="540"/>
                  </a:cubicBezTo>
                  <a:cubicBezTo>
                    <a:pt x="723" y="639"/>
                    <a:pt x="641" y="721"/>
                    <a:pt x="542" y="721"/>
                  </a:cubicBezTo>
                  <a:cubicBezTo>
                    <a:pt x="440" y="721"/>
                    <a:pt x="360" y="641"/>
                    <a:pt x="360" y="540"/>
                  </a:cubicBezTo>
                  <a:cubicBezTo>
                    <a:pt x="360" y="438"/>
                    <a:pt x="440" y="358"/>
                    <a:pt x="542" y="358"/>
                  </a:cubicBezTo>
                  <a:close/>
                  <a:moveTo>
                    <a:pt x="540" y="0"/>
                  </a:moveTo>
                  <a:cubicBezTo>
                    <a:pt x="241" y="0"/>
                    <a:pt x="0" y="241"/>
                    <a:pt x="0" y="540"/>
                  </a:cubicBezTo>
                  <a:cubicBezTo>
                    <a:pt x="0" y="836"/>
                    <a:pt x="241" y="1079"/>
                    <a:pt x="540" y="1079"/>
                  </a:cubicBezTo>
                  <a:cubicBezTo>
                    <a:pt x="840" y="1079"/>
                    <a:pt x="1081" y="836"/>
                    <a:pt x="1081" y="540"/>
                  </a:cubicBezTo>
                  <a:cubicBezTo>
                    <a:pt x="1081" y="243"/>
                    <a:pt x="840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5" name="Google Shape;9204;p67">
              <a:extLst>
                <a:ext uri="{FF2B5EF4-FFF2-40B4-BE49-F238E27FC236}">
                  <a16:creationId xmlns:a16="http://schemas.microsoft.com/office/drawing/2014/main" id="{0938869B-4F00-8E94-F99A-0DB7D29E932D}"/>
                </a:ext>
              </a:extLst>
            </p:cNvPr>
            <p:cNvSpPr/>
            <p:nvPr/>
          </p:nvSpPr>
          <p:spPr>
            <a:xfrm>
              <a:off x="3305503" y="1493261"/>
              <a:ext cx="297378" cy="277485"/>
            </a:xfrm>
            <a:custGeom>
              <a:avLst/>
              <a:gdLst/>
              <a:ahLst/>
              <a:cxnLst/>
              <a:rect l="l" t="t" r="r" b="b"/>
              <a:pathLst>
                <a:path w="9627" h="8983" extrusionOk="0">
                  <a:moveTo>
                    <a:pt x="9041" y="2865"/>
                  </a:moveTo>
                  <a:cubicBezTo>
                    <a:pt x="9041" y="3724"/>
                    <a:pt x="8846" y="4585"/>
                    <a:pt x="8464" y="5376"/>
                  </a:cubicBezTo>
                  <a:cubicBezTo>
                    <a:pt x="8027" y="5150"/>
                    <a:pt x="7742" y="4693"/>
                    <a:pt x="7742" y="4193"/>
                  </a:cubicBezTo>
                  <a:cubicBezTo>
                    <a:pt x="7742" y="3478"/>
                    <a:pt x="8314" y="2882"/>
                    <a:pt x="9041" y="2865"/>
                  </a:cubicBezTo>
                  <a:close/>
                  <a:moveTo>
                    <a:pt x="4899" y="6820"/>
                  </a:moveTo>
                  <a:cubicBezTo>
                    <a:pt x="5521" y="6820"/>
                    <a:pt x="6093" y="7184"/>
                    <a:pt x="6361" y="7739"/>
                  </a:cubicBezTo>
                  <a:cubicBezTo>
                    <a:pt x="5458" y="8307"/>
                    <a:pt x="4401" y="8623"/>
                    <a:pt x="3286" y="8623"/>
                  </a:cubicBezTo>
                  <a:cubicBezTo>
                    <a:pt x="3179" y="7654"/>
                    <a:pt x="3940" y="6820"/>
                    <a:pt x="4899" y="6820"/>
                  </a:cubicBezTo>
                  <a:close/>
                  <a:moveTo>
                    <a:pt x="8579" y="0"/>
                  </a:moveTo>
                  <a:cubicBezTo>
                    <a:pt x="8552" y="0"/>
                    <a:pt x="8524" y="6"/>
                    <a:pt x="8498" y="20"/>
                  </a:cubicBezTo>
                  <a:cubicBezTo>
                    <a:pt x="8410" y="66"/>
                    <a:pt x="8374" y="173"/>
                    <a:pt x="8420" y="261"/>
                  </a:cubicBezTo>
                  <a:cubicBezTo>
                    <a:pt x="8777" y="969"/>
                    <a:pt x="8980" y="1736"/>
                    <a:pt x="9026" y="2509"/>
                  </a:cubicBezTo>
                  <a:cubicBezTo>
                    <a:pt x="8098" y="2530"/>
                    <a:pt x="7379" y="3288"/>
                    <a:pt x="7379" y="4195"/>
                  </a:cubicBezTo>
                  <a:cubicBezTo>
                    <a:pt x="7379" y="4830"/>
                    <a:pt x="7740" y="5408"/>
                    <a:pt x="8291" y="5695"/>
                  </a:cubicBezTo>
                  <a:cubicBezTo>
                    <a:pt x="7874" y="6438"/>
                    <a:pt x="7314" y="7059"/>
                    <a:pt x="6653" y="7538"/>
                  </a:cubicBezTo>
                  <a:cubicBezTo>
                    <a:pt x="6317" y="6887"/>
                    <a:pt x="5636" y="6462"/>
                    <a:pt x="4893" y="6462"/>
                  </a:cubicBezTo>
                  <a:cubicBezTo>
                    <a:pt x="3745" y="6462"/>
                    <a:pt x="2823" y="7446"/>
                    <a:pt x="2920" y="8613"/>
                  </a:cubicBezTo>
                  <a:cubicBezTo>
                    <a:pt x="1992" y="8556"/>
                    <a:pt x="1091" y="8276"/>
                    <a:pt x="297" y="7798"/>
                  </a:cubicBezTo>
                  <a:cubicBezTo>
                    <a:pt x="268" y="7781"/>
                    <a:pt x="236" y="7772"/>
                    <a:pt x="203" y="7772"/>
                  </a:cubicBezTo>
                  <a:cubicBezTo>
                    <a:pt x="143" y="7772"/>
                    <a:pt x="83" y="7802"/>
                    <a:pt x="50" y="7857"/>
                  </a:cubicBezTo>
                  <a:cubicBezTo>
                    <a:pt x="1" y="7941"/>
                    <a:pt x="25" y="8054"/>
                    <a:pt x="110" y="8104"/>
                  </a:cubicBezTo>
                  <a:cubicBezTo>
                    <a:pt x="1084" y="8692"/>
                    <a:pt x="2184" y="8982"/>
                    <a:pt x="3274" y="8982"/>
                  </a:cubicBezTo>
                  <a:cubicBezTo>
                    <a:pt x="5630" y="8982"/>
                    <a:pt x="7673" y="7653"/>
                    <a:pt x="8695" y="5712"/>
                  </a:cubicBezTo>
                  <a:cubicBezTo>
                    <a:pt x="8703" y="5697"/>
                    <a:pt x="8710" y="5684"/>
                    <a:pt x="8716" y="5668"/>
                  </a:cubicBezTo>
                  <a:cubicBezTo>
                    <a:pt x="9617" y="3927"/>
                    <a:pt x="9627" y="1847"/>
                    <a:pt x="8739" y="98"/>
                  </a:cubicBezTo>
                  <a:cubicBezTo>
                    <a:pt x="8708" y="36"/>
                    <a:pt x="8645" y="0"/>
                    <a:pt x="8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6" name="Google Shape;9205;p67">
              <a:extLst>
                <a:ext uri="{FF2B5EF4-FFF2-40B4-BE49-F238E27FC236}">
                  <a16:creationId xmlns:a16="http://schemas.microsoft.com/office/drawing/2014/main" id="{B25BC6CF-6D98-EA3A-5AF2-2142013579D4}"/>
                </a:ext>
              </a:extLst>
            </p:cNvPr>
            <p:cNvSpPr/>
            <p:nvPr/>
          </p:nvSpPr>
          <p:spPr>
            <a:xfrm>
              <a:off x="3217559" y="1392497"/>
              <a:ext cx="345968" cy="336948"/>
            </a:xfrm>
            <a:custGeom>
              <a:avLst/>
              <a:gdLst/>
              <a:ahLst/>
              <a:cxnLst/>
              <a:rect l="l" t="t" r="r" b="b"/>
              <a:pathLst>
                <a:path w="11200" h="10908" extrusionOk="0">
                  <a:moveTo>
                    <a:pt x="8542" y="892"/>
                  </a:moveTo>
                  <a:lnTo>
                    <a:pt x="8542" y="892"/>
                  </a:lnTo>
                  <a:cubicBezTo>
                    <a:pt x="9080" y="1141"/>
                    <a:pt x="9581" y="1474"/>
                    <a:pt x="10021" y="1878"/>
                  </a:cubicBezTo>
                  <a:cubicBezTo>
                    <a:pt x="9853" y="2056"/>
                    <a:pt x="9615" y="2161"/>
                    <a:pt x="9365" y="2161"/>
                  </a:cubicBezTo>
                  <a:cubicBezTo>
                    <a:pt x="8714" y="2161"/>
                    <a:pt x="8274" y="1487"/>
                    <a:pt x="8542" y="892"/>
                  </a:cubicBezTo>
                  <a:close/>
                  <a:moveTo>
                    <a:pt x="4673" y="540"/>
                  </a:moveTo>
                  <a:cubicBezTo>
                    <a:pt x="4799" y="758"/>
                    <a:pt x="4864" y="1005"/>
                    <a:pt x="4864" y="1258"/>
                  </a:cubicBezTo>
                  <a:cubicBezTo>
                    <a:pt x="4864" y="2052"/>
                    <a:pt x="4218" y="2700"/>
                    <a:pt x="3422" y="2700"/>
                  </a:cubicBezTo>
                  <a:cubicBezTo>
                    <a:pt x="2886" y="2700"/>
                    <a:pt x="2398" y="2404"/>
                    <a:pt x="2149" y="1937"/>
                  </a:cubicBezTo>
                  <a:cubicBezTo>
                    <a:pt x="2855" y="1267"/>
                    <a:pt x="3720" y="785"/>
                    <a:pt x="4673" y="540"/>
                  </a:cubicBezTo>
                  <a:close/>
                  <a:moveTo>
                    <a:pt x="714" y="4124"/>
                  </a:moveTo>
                  <a:cubicBezTo>
                    <a:pt x="1608" y="4363"/>
                    <a:pt x="2245" y="5178"/>
                    <a:pt x="2245" y="6118"/>
                  </a:cubicBezTo>
                  <a:cubicBezTo>
                    <a:pt x="2245" y="7059"/>
                    <a:pt x="1612" y="7878"/>
                    <a:pt x="714" y="8115"/>
                  </a:cubicBezTo>
                  <a:cubicBezTo>
                    <a:pt x="243" y="6837"/>
                    <a:pt x="243" y="5400"/>
                    <a:pt x="714" y="4124"/>
                  </a:cubicBezTo>
                  <a:close/>
                  <a:moveTo>
                    <a:pt x="6123" y="1"/>
                  </a:moveTo>
                  <a:cubicBezTo>
                    <a:pt x="2742" y="1"/>
                    <a:pt x="0" y="2741"/>
                    <a:pt x="0" y="6123"/>
                  </a:cubicBezTo>
                  <a:cubicBezTo>
                    <a:pt x="0" y="8012"/>
                    <a:pt x="862" y="9730"/>
                    <a:pt x="2256" y="10869"/>
                  </a:cubicBezTo>
                  <a:cubicBezTo>
                    <a:pt x="2289" y="10895"/>
                    <a:pt x="2329" y="10908"/>
                    <a:pt x="2369" y="10908"/>
                  </a:cubicBezTo>
                  <a:cubicBezTo>
                    <a:pt x="2421" y="10908"/>
                    <a:pt x="2473" y="10885"/>
                    <a:pt x="2509" y="10842"/>
                  </a:cubicBezTo>
                  <a:cubicBezTo>
                    <a:pt x="2572" y="10765"/>
                    <a:pt x="2561" y="10652"/>
                    <a:pt x="2484" y="10589"/>
                  </a:cubicBezTo>
                  <a:cubicBezTo>
                    <a:pt x="1778" y="10015"/>
                    <a:pt x="1217" y="9279"/>
                    <a:pt x="852" y="8450"/>
                  </a:cubicBezTo>
                  <a:cubicBezTo>
                    <a:pt x="1879" y="8155"/>
                    <a:pt x="2605" y="7208"/>
                    <a:pt x="2605" y="6122"/>
                  </a:cubicBezTo>
                  <a:cubicBezTo>
                    <a:pt x="2605" y="5033"/>
                    <a:pt x="1881" y="4086"/>
                    <a:pt x="850" y="3791"/>
                  </a:cubicBezTo>
                  <a:cubicBezTo>
                    <a:pt x="1114" y="3198"/>
                    <a:pt x="1464" y="2662"/>
                    <a:pt x="1887" y="2203"/>
                  </a:cubicBezTo>
                  <a:cubicBezTo>
                    <a:pt x="2214" y="2729"/>
                    <a:pt x="2790" y="3058"/>
                    <a:pt x="3422" y="3058"/>
                  </a:cubicBezTo>
                  <a:cubicBezTo>
                    <a:pt x="4415" y="3058"/>
                    <a:pt x="5222" y="2251"/>
                    <a:pt x="5222" y="1258"/>
                  </a:cubicBezTo>
                  <a:cubicBezTo>
                    <a:pt x="5222" y="978"/>
                    <a:pt x="5157" y="707"/>
                    <a:pt x="5037" y="460"/>
                  </a:cubicBezTo>
                  <a:cubicBezTo>
                    <a:pt x="5392" y="392"/>
                    <a:pt x="5755" y="357"/>
                    <a:pt x="6121" y="357"/>
                  </a:cubicBezTo>
                  <a:cubicBezTo>
                    <a:pt x="6820" y="357"/>
                    <a:pt x="7528" y="484"/>
                    <a:pt x="8213" y="751"/>
                  </a:cubicBezTo>
                  <a:cubicBezTo>
                    <a:pt x="8142" y="911"/>
                    <a:pt x="8104" y="1084"/>
                    <a:pt x="8104" y="1258"/>
                  </a:cubicBezTo>
                  <a:cubicBezTo>
                    <a:pt x="8104" y="1952"/>
                    <a:pt x="8668" y="2519"/>
                    <a:pt x="9365" y="2519"/>
                  </a:cubicBezTo>
                  <a:cubicBezTo>
                    <a:pt x="9715" y="2519"/>
                    <a:pt x="10042" y="2375"/>
                    <a:pt x="10279" y="2126"/>
                  </a:cubicBezTo>
                  <a:cubicBezTo>
                    <a:pt x="10486" y="2341"/>
                    <a:pt x="10677" y="2574"/>
                    <a:pt x="10849" y="2823"/>
                  </a:cubicBezTo>
                  <a:cubicBezTo>
                    <a:pt x="10885" y="2872"/>
                    <a:pt x="10940" y="2899"/>
                    <a:pt x="10996" y="2899"/>
                  </a:cubicBezTo>
                  <a:cubicBezTo>
                    <a:pt x="11032" y="2899"/>
                    <a:pt x="11067" y="2888"/>
                    <a:pt x="11098" y="2867"/>
                  </a:cubicBezTo>
                  <a:cubicBezTo>
                    <a:pt x="11180" y="2809"/>
                    <a:pt x="11200" y="2700"/>
                    <a:pt x="11144" y="2618"/>
                  </a:cubicBezTo>
                  <a:cubicBezTo>
                    <a:pt x="10006" y="990"/>
                    <a:pt x="8132" y="1"/>
                    <a:pt x="6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935B537E-DF31-278D-88A9-F560F64AAD60}"/>
              </a:ext>
            </a:extLst>
          </p:cNvPr>
          <p:cNvSpPr txBox="1"/>
          <p:nvPr/>
        </p:nvSpPr>
        <p:spPr>
          <a:xfrm>
            <a:off x="6904501" y="1868100"/>
            <a:ext cx="80785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/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FEF3C60-6FCD-96B3-9569-E9F5D365603A}"/>
              </a:ext>
            </a:extLst>
          </p:cNvPr>
          <p:cNvSpPr txBox="1"/>
          <p:nvPr/>
        </p:nvSpPr>
        <p:spPr>
          <a:xfrm>
            <a:off x="5818316" y="2429621"/>
            <a:ext cx="80785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/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F1836F2-00CF-FFC2-7C0D-D78D8A8AA944}"/>
              </a:ext>
            </a:extLst>
          </p:cNvPr>
          <p:cNvSpPr txBox="1"/>
          <p:nvPr/>
        </p:nvSpPr>
        <p:spPr>
          <a:xfrm>
            <a:off x="9999376" y="2421011"/>
            <a:ext cx="80785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//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8836C9-537F-7806-E9AF-F5D0BD6132A6}"/>
              </a:ext>
            </a:extLst>
          </p:cNvPr>
          <p:cNvSpPr txBox="1"/>
          <p:nvPr/>
        </p:nvSpPr>
        <p:spPr>
          <a:xfrm>
            <a:off x="5216007" y="3751339"/>
            <a:ext cx="80785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/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294E182-2158-C828-D82C-34F0E34C6FDF}"/>
              </a:ext>
            </a:extLst>
          </p:cNvPr>
          <p:cNvSpPr txBox="1"/>
          <p:nvPr/>
        </p:nvSpPr>
        <p:spPr>
          <a:xfrm>
            <a:off x="10409849" y="3764195"/>
            <a:ext cx="80785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/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41DB871-3DAC-5127-DB50-1C7B18475857}"/>
              </a:ext>
            </a:extLst>
          </p:cNvPr>
          <p:cNvSpPr txBox="1"/>
          <p:nvPr/>
        </p:nvSpPr>
        <p:spPr>
          <a:xfrm>
            <a:off x="6246933" y="4272453"/>
            <a:ext cx="80785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94133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6667" y="260589"/>
            <a:ext cx="11297265" cy="6272980"/>
          </a:xfrm>
          <a:prstGeom prst="round2DiagRect">
            <a:avLst/>
          </a:prstGeom>
          <a:solidFill>
            <a:sysClr val="window" lastClr="FFFFFF">
              <a:alpha val="7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9232" y="5161282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931F0AD1-FC95-F33E-A024-37A70B339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94083" y="796414"/>
            <a:ext cx="7974477" cy="3765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2AA498-9E83-2B6A-B66B-631F1463220D}"/>
              </a:ext>
            </a:extLst>
          </p:cNvPr>
          <p:cNvSpPr txBox="1"/>
          <p:nvPr/>
        </p:nvSpPr>
        <p:spPr>
          <a:xfrm>
            <a:off x="2616677" y="1709533"/>
            <a:ext cx="6730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n-U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”?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31">
            <a:extLst>
              <a:ext uri="{FF2B5EF4-FFF2-40B4-BE49-F238E27FC236}">
                <a16:creationId xmlns:a16="http://schemas.microsoft.com/office/drawing/2014/main" id="{B1520471-51AA-BD9C-4DB7-B4561D8301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262" y="3008671"/>
            <a:ext cx="2599415" cy="3687114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  <a:alpha val="8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7962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04800" y="223520"/>
            <a:ext cx="11450321" cy="6360406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1A09FF-58A9-4A9F-063B-460DA788B874}"/>
              </a:ext>
            </a:extLst>
          </p:cNvPr>
          <p:cNvGrpSpPr/>
          <p:nvPr/>
        </p:nvGrpSpPr>
        <p:grpSpPr>
          <a:xfrm>
            <a:off x="184562" y="779773"/>
            <a:ext cx="11089652" cy="1892308"/>
            <a:chOff x="553751" y="216530"/>
            <a:chExt cx="8317239" cy="1419231"/>
          </a:xfrm>
        </p:grpSpPr>
        <p:sp>
          <p:nvSpPr>
            <p:cNvPr id="12" name="Round Diagonal Corner Rectangle 2">
              <a:extLst>
                <a:ext uri="{FF2B5EF4-FFF2-40B4-BE49-F238E27FC236}">
                  <a16:creationId xmlns:a16="http://schemas.microsoft.com/office/drawing/2014/main" id="{3E569E6C-EB7F-C935-627E-D370DBE2F958}"/>
                </a:ext>
              </a:extLst>
            </p:cNvPr>
            <p:cNvSpPr/>
            <p:nvPr/>
          </p:nvSpPr>
          <p:spPr>
            <a:xfrm>
              <a:off x="972820" y="216530"/>
              <a:ext cx="7898170" cy="1419231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  <a:alpha val="93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43840" bIns="243840" rtlCol="0" anchor="ctr"/>
            <a:lstStyle/>
            <a:p>
              <a:pPr marL="40639" marR="40639" lvl="0" indent="0" algn="l" defTabSz="121917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Quanh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ta,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mọi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mọi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  <a:p>
              <a:pPr marL="40639" marR="40639" lvl="0" indent="0" algn="just" defTabSz="121917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tắc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tắc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giờ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gáy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vang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ò ó o,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mọi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sắp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thức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dậy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 </a:t>
              </a:r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D4778F47-3ADE-458A-1CFF-D5F95EDAB593}"/>
                </a:ext>
              </a:extLst>
            </p:cNvPr>
            <p:cNvSpPr/>
            <p:nvPr/>
          </p:nvSpPr>
          <p:spPr>
            <a:xfrm rot="20059077">
              <a:off x="553751" y="223183"/>
              <a:ext cx="838135" cy="803969"/>
            </a:xfrm>
            <a:custGeom>
              <a:avLst/>
              <a:gdLst>
                <a:gd name="connsiteX0" fmla="*/ 0 w 1148080"/>
                <a:gd name="connsiteY0" fmla="*/ 492760 h 985520"/>
                <a:gd name="connsiteX1" fmla="*/ 574040 w 1148080"/>
                <a:gd name="connsiteY1" fmla="*/ 0 h 985520"/>
                <a:gd name="connsiteX2" fmla="*/ 1148080 w 1148080"/>
                <a:gd name="connsiteY2" fmla="*/ 492760 h 985520"/>
                <a:gd name="connsiteX3" fmla="*/ 574040 w 1148080"/>
                <a:gd name="connsiteY3" fmla="*/ 985520 h 985520"/>
                <a:gd name="connsiteX4" fmla="*/ 0 w 1148080"/>
                <a:gd name="connsiteY4" fmla="*/ 492760 h 985520"/>
                <a:gd name="connsiteX0" fmla="*/ 197 w 1148277"/>
                <a:gd name="connsiteY0" fmla="*/ 614680 h 1107440"/>
                <a:gd name="connsiteX1" fmla="*/ 625037 w 1148277"/>
                <a:gd name="connsiteY1" fmla="*/ 0 h 1107440"/>
                <a:gd name="connsiteX2" fmla="*/ 1148277 w 1148277"/>
                <a:gd name="connsiteY2" fmla="*/ 614680 h 1107440"/>
                <a:gd name="connsiteX3" fmla="*/ 574237 w 1148277"/>
                <a:gd name="connsiteY3" fmla="*/ 1107440 h 1107440"/>
                <a:gd name="connsiteX4" fmla="*/ 197 w 1148277"/>
                <a:gd name="connsiteY4" fmla="*/ 614680 h 1107440"/>
                <a:gd name="connsiteX0" fmla="*/ 197 w 1148277"/>
                <a:gd name="connsiteY0" fmla="*/ 614894 h 1107654"/>
                <a:gd name="connsiteX1" fmla="*/ 625037 w 1148277"/>
                <a:gd name="connsiteY1" fmla="*/ 214 h 1107654"/>
                <a:gd name="connsiteX2" fmla="*/ 1148277 w 1148277"/>
                <a:gd name="connsiteY2" fmla="*/ 614894 h 1107654"/>
                <a:gd name="connsiteX3" fmla="*/ 574237 w 1148277"/>
                <a:gd name="connsiteY3" fmla="*/ 1107654 h 1107654"/>
                <a:gd name="connsiteX4" fmla="*/ 197 w 1148277"/>
                <a:gd name="connsiteY4" fmla="*/ 614894 h 1107654"/>
                <a:gd name="connsiteX0" fmla="*/ 100831 w 1248911"/>
                <a:gd name="connsiteY0" fmla="*/ 617469 h 1110229"/>
                <a:gd name="connsiteX1" fmla="*/ 60192 w 1248911"/>
                <a:gd name="connsiteY1" fmla="*/ 399029 h 1110229"/>
                <a:gd name="connsiteX2" fmla="*/ 725671 w 1248911"/>
                <a:gd name="connsiteY2" fmla="*/ 2789 h 1110229"/>
                <a:gd name="connsiteX3" fmla="*/ 1248911 w 1248911"/>
                <a:gd name="connsiteY3" fmla="*/ 617469 h 1110229"/>
                <a:gd name="connsiteX4" fmla="*/ 674871 w 1248911"/>
                <a:gd name="connsiteY4" fmla="*/ 1110229 h 1110229"/>
                <a:gd name="connsiteX5" fmla="*/ 100831 w 1248911"/>
                <a:gd name="connsiteY5" fmla="*/ 617469 h 1110229"/>
                <a:gd name="connsiteX0" fmla="*/ 100831 w 1248911"/>
                <a:gd name="connsiteY0" fmla="*/ 708909 h 1110792"/>
                <a:gd name="connsiteX1" fmla="*/ 60192 w 1248911"/>
                <a:gd name="connsiteY1" fmla="*/ 399029 h 1110792"/>
                <a:gd name="connsiteX2" fmla="*/ 725671 w 1248911"/>
                <a:gd name="connsiteY2" fmla="*/ 2789 h 1110792"/>
                <a:gd name="connsiteX3" fmla="*/ 1248911 w 1248911"/>
                <a:gd name="connsiteY3" fmla="*/ 617469 h 1110792"/>
                <a:gd name="connsiteX4" fmla="*/ 674871 w 1248911"/>
                <a:gd name="connsiteY4" fmla="*/ 1110229 h 1110792"/>
                <a:gd name="connsiteX5" fmla="*/ 100831 w 1248911"/>
                <a:gd name="connsiteY5" fmla="*/ 708909 h 1110792"/>
                <a:gd name="connsiteX0" fmla="*/ 100831 w 1283308"/>
                <a:gd name="connsiteY0" fmla="*/ 711020 h 1112903"/>
                <a:gd name="connsiteX1" fmla="*/ 60192 w 1283308"/>
                <a:gd name="connsiteY1" fmla="*/ 401140 h 1112903"/>
                <a:gd name="connsiteX2" fmla="*/ 725671 w 1283308"/>
                <a:gd name="connsiteY2" fmla="*/ 4900 h 1112903"/>
                <a:gd name="connsiteX3" fmla="*/ 1167632 w 1283308"/>
                <a:gd name="connsiteY3" fmla="*/ 208100 h 1112903"/>
                <a:gd name="connsiteX4" fmla="*/ 1248911 w 1283308"/>
                <a:gd name="connsiteY4" fmla="*/ 619580 h 1112903"/>
                <a:gd name="connsiteX5" fmla="*/ 674871 w 1283308"/>
                <a:gd name="connsiteY5" fmla="*/ 1112340 h 1112903"/>
                <a:gd name="connsiteX6" fmla="*/ 100831 w 1283308"/>
                <a:gd name="connsiteY6" fmla="*/ 711020 h 1112903"/>
                <a:gd name="connsiteX0" fmla="*/ 100831 w 1283308"/>
                <a:gd name="connsiteY0" fmla="*/ 712526 h 1114409"/>
                <a:gd name="connsiteX1" fmla="*/ 60192 w 1283308"/>
                <a:gd name="connsiteY1" fmla="*/ 402646 h 1114409"/>
                <a:gd name="connsiteX2" fmla="*/ 725671 w 1283308"/>
                <a:gd name="connsiteY2" fmla="*/ 6406 h 1114409"/>
                <a:gd name="connsiteX3" fmla="*/ 1167632 w 1283308"/>
                <a:gd name="connsiteY3" fmla="*/ 209606 h 1114409"/>
                <a:gd name="connsiteX4" fmla="*/ 1248911 w 1283308"/>
                <a:gd name="connsiteY4" fmla="*/ 621086 h 1114409"/>
                <a:gd name="connsiteX5" fmla="*/ 674871 w 1283308"/>
                <a:gd name="connsiteY5" fmla="*/ 1113846 h 1114409"/>
                <a:gd name="connsiteX6" fmla="*/ 100831 w 1283308"/>
                <a:gd name="connsiteY6" fmla="*/ 712526 h 1114409"/>
                <a:gd name="connsiteX0" fmla="*/ 100831 w 1283308"/>
                <a:gd name="connsiteY0" fmla="*/ 712526 h 1114409"/>
                <a:gd name="connsiteX1" fmla="*/ 60192 w 1283308"/>
                <a:gd name="connsiteY1" fmla="*/ 402646 h 1114409"/>
                <a:gd name="connsiteX2" fmla="*/ 552951 w 1283308"/>
                <a:gd name="connsiteY2" fmla="*/ 6406 h 1114409"/>
                <a:gd name="connsiteX3" fmla="*/ 1167632 w 1283308"/>
                <a:gd name="connsiteY3" fmla="*/ 209606 h 1114409"/>
                <a:gd name="connsiteX4" fmla="*/ 1248911 w 1283308"/>
                <a:gd name="connsiteY4" fmla="*/ 621086 h 1114409"/>
                <a:gd name="connsiteX5" fmla="*/ 674871 w 1283308"/>
                <a:gd name="connsiteY5" fmla="*/ 1113846 h 1114409"/>
                <a:gd name="connsiteX6" fmla="*/ 100831 w 1283308"/>
                <a:gd name="connsiteY6" fmla="*/ 712526 h 1114409"/>
                <a:gd name="connsiteX0" fmla="*/ 100831 w 1283308"/>
                <a:gd name="connsiteY0" fmla="*/ 719239 h 1121122"/>
                <a:gd name="connsiteX1" fmla="*/ 60192 w 1283308"/>
                <a:gd name="connsiteY1" fmla="*/ 409359 h 1121122"/>
                <a:gd name="connsiteX2" fmla="*/ 552951 w 1283308"/>
                <a:gd name="connsiteY2" fmla="*/ 13119 h 1121122"/>
                <a:gd name="connsiteX3" fmla="*/ 1167632 w 1283308"/>
                <a:gd name="connsiteY3" fmla="*/ 216319 h 1121122"/>
                <a:gd name="connsiteX4" fmla="*/ 1248911 w 1283308"/>
                <a:gd name="connsiteY4" fmla="*/ 627799 h 1121122"/>
                <a:gd name="connsiteX5" fmla="*/ 674871 w 1283308"/>
                <a:gd name="connsiteY5" fmla="*/ 1120559 h 1121122"/>
                <a:gd name="connsiteX6" fmla="*/ 100831 w 1283308"/>
                <a:gd name="connsiteY6" fmla="*/ 719239 h 1121122"/>
                <a:gd name="connsiteX0" fmla="*/ 102835 w 1285312"/>
                <a:gd name="connsiteY0" fmla="*/ 719239 h 1019734"/>
                <a:gd name="connsiteX1" fmla="*/ 62196 w 1285312"/>
                <a:gd name="connsiteY1" fmla="*/ 409359 h 1019734"/>
                <a:gd name="connsiteX2" fmla="*/ 554955 w 1285312"/>
                <a:gd name="connsiteY2" fmla="*/ 13119 h 1019734"/>
                <a:gd name="connsiteX3" fmla="*/ 1169636 w 1285312"/>
                <a:gd name="connsiteY3" fmla="*/ 216319 h 1019734"/>
                <a:gd name="connsiteX4" fmla="*/ 1250915 w 1285312"/>
                <a:gd name="connsiteY4" fmla="*/ 627799 h 1019734"/>
                <a:gd name="connsiteX5" fmla="*/ 717515 w 1285312"/>
                <a:gd name="connsiteY5" fmla="*/ 1018959 h 1019734"/>
                <a:gd name="connsiteX6" fmla="*/ 102835 w 1285312"/>
                <a:gd name="connsiteY6" fmla="*/ 719239 h 1019734"/>
                <a:gd name="connsiteX0" fmla="*/ 102835 w 1285312"/>
                <a:gd name="connsiteY0" fmla="*/ 719239 h 1020528"/>
                <a:gd name="connsiteX1" fmla="*/ 62196 w 1285312"/>
                <a:gd name="connsiteY1" fmla="*/ 409359 h 1020528"/>
                <a:gd name="connsiteX2" fmla="*/ 554955 w 1285312"/>
                <a:gd name="connsiteY2" fmla="*/ 13119 h 1020528"/>
                <a:gd name="connsiteX3" fmla="*/ 1169636 w 1285312"/>
                <a:gd name="connsiteY3" fmla="*/ 216319 h 1020528"/>
                <a:gd name="connsiteX4" fmla="*/ 1250915 w 1285312"/>
                <a:gd name="connsiteY4" fmla="*/ 627799 h 1020528"/>
                <a:gd name="connsiteX5" fmla="*/ 717515 w 1285312"/>
                <a:gd name="connsiteY5" fmla="*/ 1018959 h 1020528"/>
                <a:gd name="connsiteX6" fmla="*/ 102835 w 1285312"/>
                <a:gd name="connsiteY6" fmla="*/ 719239 h 10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312" h="1020528">
                  <a:moveTo>
                    <a:pt x="102835" y="719239"/>
                  </a:moveTo>
                  <a:cubicBezTo>
                    <a:pt x="-6385" y="617639"/>
                    <a:pt x="-41944" y="511806"/>
                    <a:pt x="62196" y="409359"/>
                  </a:cubicBezTo>
                  <a:cubicBezTo>
                    <a:pt x="166336" y="306912"/>
                    <a:pt x="187502" y="65612"/>
                    <a:pt x="554955" y="13119"/>
                  </a:cubicBezTo>
                  <a:cubicBezTo>
                    <a:pt x="922408" y="-39374"/>
                    <a:pt x="1021469" y="73232"/>
                    <a:pt x="1169636" y="216319"/>
                  </a:cubicBezTo>
                  <a:cubicBezTo>
                    <a:pt x="1256843" y="318766"/>
                    <a:pt x="1331349" y="500799"/>
                    <a:pt x="1250915" y="627799"/>
                  </a:cubicBezTo>
                  <a:cubicBezTo>
                    <a:pt x="1170481" y="754799"/>
                    <a:pt x="1000302" y="1044359"/>
                    <a:pt x="717515" y="1018959"/>
                  </a:cubicBezTo>
                  <a:cubicBezTo>
                    <a:pt x="434728" y="993559"/>
                    <a:pt x="212055" y="820839"/>
                    <a:pt x="102835" y="71923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7578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14" name="Round Diagonal Corner Rectangle 3">
            <a:extLst>
              <a:ext uri="{FF2B5EF4-FFF2-40B4-BE49-F238E27FC236}">
                <a16:creationId xmlns:a16="http://schemas.microsoft.com/office/drawing/2014/main" id="{ED05EBBA-A43D-B49E-BCC3-65DDC531399E}"/>
              </a:ext>
            </a:extLst>
          </p:cNvPr>
          <p:cNvSpPr/>
          <p:nvPr/>
        </p:nvSpPr>
        <p:spPr>
          <a:xfrm>
            <a:off x="1198880" y="5283200"/>
            <a:ext cx="10884747" cy="1436204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93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840" bIns="243840" rtlCol="0" anchor="ctr"/>
          <a:lstStyle/>
          <a:p>
            <a:pPr marL="40639" marR="40639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494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rộn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0F4DF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5" name="Round Diagonal Corner Rectangle 7">
            <a:extLst>
              <a:ext uri="{FF2B5EF4-FFF2-40B4-BE49-F238E27FC236}">
                <a16:creationId xmlns:a16="http://schemas.microsoft.com/office/drawing/2014/main" id="{647C7F76-F607-9703-A27D-D49EEBBE6DA3}"/>
              </a:ext>
            </a:extLst>
          </p:cNvPr>
          <p:cNvSpPr/>
          <p:nvPr/>
        </p:nvSpPr>
        <p:spPr>
          <a:xfrm flipH="1">
            <a:off x="112711" y="3017519"/>
            <a:ext cx="10738165" cy="1977813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840" bIns="243840" rtlCol="0" anchor="ctr"/>
          <a:lstStyle/>
          <a:p>
            <a:pPr marL="40639" marR="40639" lvl="0" indent="0" algn="just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mèo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ruộng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F3C15564-B020-5277-133B-C023635697CD}"/>
              </a:ext>
            </a:extLst>
          </p:cNvPr>
          <p:cNvSpPr/>
          <p:nvPr/>
        </p:nvSpPr>
        <p:spPr>
          <a:xfrm rot="11588074" flipV="1">
            <a:off x="10631718" y="3158721"/>
            <a:ext cx="1350308" cy="1049692"/>
          </a:xfrm>
          <a:custGeom>
            <a:avLst/>
            <a:gdLst>
              <a:gd name="connsiteX0" fmla="*/ 0 w 1148080"/>
              <a:gd name="connsiteY0" fmla="*/ 492760 h 985520"/>
              <a:gd name="connsiteX1" fmla="*/ 574040 w 1148080"/>
              <a:gd name="connsiteY1" fmla="*/ 0 h 985520"/>
              <a:gd name="connsiteX2" fmla="*/ 1148080 w 1148080"/>
              <a:gd name="connsiteY2" fmla="*/ 492760 h 985520"/>
              <a:gd name="connsiteX3" fmla="*/ 574040 w 1148080"/>
              <a:gd name="connsiteY3" fmla="*/ 985520 h 985520"/>
              <a:gd name="connsiteX4" fmla="*/ 0 w 1148080"/>
              <a:gd name="connsiteY4" fmla="*/ 492760 h 985520"/>
              <a:gd name="connsiteX0" fmla="*/ 197 w 1148277"/>
              <a:gd name="connsiteY0" fmla="*/ 614680 h 1107440"/>
              <a:gd name="connsiteX1" fmla="*/ 625037 w 1148277"/>
              <a:gd name="connsiteY1" fmla="*/ 0 h 1107440"/>
              <a:gd name="connsiteX2" fmla="*/ 1148277 w 1148277"/>
              <a:gd name="connsiteY2" fmla="*/ 614680 h 1107440"/>
              <a:gd name="connsiteX3" fmla="*/ 574237 w 1148277"/>
              <a:gd name="connsiteY3" fmla="*/ 1107440 h 1107440"/>
              <a:gd name="connsiteX4" fmla="*/ 197 w 1148277"/>
              <a:gd name="connsiteY4" fmla="*/ 614680 h 1107440"/>
              <a:gd name="connsiteX0" fmla="*/ 197 w 1148277"/>
              <a:gd name="connsiteY0" fmla="*/ 614894 h 1107654"/>
              <a:gd name="connsiteX1" fmla="*/ 625037 w 1148277"/>
              <a:gd name="connsiteY1" fmla="*/ 214 h 1107654"/>
              <a:gd name="connsiteX2" fmla="*/ 1148277 w 1148277"/>
              <a:gd name="connsiteY2" fmla="*/ 614894 h 1107654"/>
              <a:gd name="connsiteX3" fmla="*/ 574237 w 1148277"/>
              <a:gd name="connsiteY3" fmla="*/ 1107654 h 1107654"/>
              <a:gd name="connsiteX4" fmla="*/ 197 w 1148277"/>
              <a:gd name="connsiteY4" fmla="*/ 614894 h 1107654"/>
              <a:gd name="connsiteX0" fmla="*/ 100831 w 1248911"/>
              <a:gd name="connsiteY0" fmla="*/ 617469 h 1110229"/>
              <a:gd name="connsiteX1" fmla="*/ 60192 w 1248911"/>
              <a:gd name="connsiteY1" fmla="*/ 399029 h 1110229"/>
              <a:gd name="connsiteX2" fmla="*/ 725671 w 1248911"/>
              <a:gd name="connsiteY2" fmla="*/ 2789 h 1110229"/>
              <a:gd name="connsiteX3" fmla="*/ 1248911 w 1248911"/>
              <a:gd name="connsiteY3" fmla="*/ 617469 h 1110229"/>
              <a:gd name="connsiteX4" fmla="*/ 674871 w 1248911"/>
              <a:gd name="connsiteY4" fmla="*/ 1110229 h 1110229"/>
              <a:gd name="connsiteX5" fmla="*/ 100831 w 1248911"/>
              <a:gd name="connsiteY5" fmla="*/ 617469 h 1110229"/>
              <a:gd name="connsiteX0" fmla="*/ 100831 w 1248911"/>
              <a:gd name="connsiteY0" fmla="*/ 708909 h 1110792"/>
              <a:gd name="connsiteX1" fmla="*/ 60192 w 1248911"/>
              <a:gd name="connsiteY1" fmla="*/ 399029 h 1110792"/>
              <a:gd name="connsiteX2" fmla="*/ 725671 w 1248911"/>
              <a:gd name="connsiteY2" fmla="*/ 2789 h 1110792"/>
              <a:gd name="connsiteX3" fmla="*/ 1248911 w 1248911"/>
              <a:gd name="connsiteY3" fmla="*/ 617469 h 1110792"/>
              <a:gd name="connsiteX4" fmla="*/ 674871 w 1248911"/>
              <a:gd name="connsiteY4" fmla="*/ 1110229 h 1110792"/>
              <a:gd name="connsiteX5" fmla="*/ 100831 w 1248911"/>
              <a:gd name="connsiteY5" fmla="*/ 708909 h 1110792"/>
              <a:gd name="connsiteX0" fmla="*/ 100831 w 1283308"/>
              <a:gd name="connsiteY0" fmla="*/ 711020 h 1112903"/>
              <a:gd name="connsiteX1" fmla="*/ 60192 w 1283308"/>
              <a:gd name="connsiteY1" fmla="*/ 401140 h 1112903"/>
              <a:gd name="connsiteX2" fmla="*/ 725671 w 1283308"/>
              <a:gd name="connsiteY2" fmla="*/ 4900 h 1112903"/>
              <a:gd name="connsiteX3" fmla="*/ 1167632 w 1283308"/>
              <a:gd name="connsiteY3" fmla="*/ 208100 h 1112903"/>
              <a:gd name="connsiteX4" fmla="*/ 1248911 w 1283308"/>
              <a:gd name="connsiteY4" fmla="*/ 619580 h 1112903"/>
              <a:gd name="connsiteX5" fmla="*/ 674871 w 1283308"/>
              <a:gd name="connsiteY5" fmla="*/ 1112340 h 1112903"/>
              <a:gd name="connsiteX6" fmla="*/ 100831 w 1283308"/>
              <a:gd name="connsiteY6" fmla="*/ 711020 h 1112903"/>
              <a:gd name="connsiteX0" fmla="*/ 100831 w 1283308"/>
              <a:gd name="connsiteY0" fmla="*/ 712526 h 1114409"/>
              <a:gd name="connsiteX1" fmla="*/ 60192 w 1283308"/>
              <a:gd name="connsiteY1" fmla="*/ 402646 h 1114409"/>
              <a:gd name="connsiteX2" fmla="*/ 725671 w 1283308"/>
              <a:gd name="connsiteY2" fmla="*/ 6406 h 1114409"/>
              <a:gd name="connsiteX3" fmla="*/ 1167632 w 1283308"/>
              <a:gd name="connsiteY3" fmla="*/ 209606 h 1114409"/>
              <a:gd name="connsiteX4" fmla="*/ 1248911 w 1283308"/>
              <a:gd name="connsiteY4" fmla="*/ 621086 h 1114409"/>
              <a:gd name="connsiteX5" fmla="*/ 674871 w 1283308"/>
              <a:gd name="connsiteY5" fmla="*/ 1113846 h 1114409"/>
              <a:gd name="connsiteX6" fmla="*/ 100831 w 1283308"/>
              <a:gd name="connsiteY6" fmla="*/ 712526 h 1114409"/>
              <a:gd name="connsiteX0" fmla="*/ 100831 w 1283308"/>
              <a:gd name="connsiteY0" fmla="*/ 712526 h 1114409"/>
              <a:gd name="connsiteX1" fmla="*/ 60192 w 1283308"/>
              <a:gd name="connsiteY1" fmla="*/ 402646 h 1114409"/>
              <a:gd name="connsiteX2" fmla="*/ 552951 w 1283308"/>
              <a:gd name="connsiteY2" fmla="*/ 6406 h 1114409"/>
              <a:gd name="connsiteX3" fmla="*/ 1167632 w 1283308"/>
              <a:gd name="connsiteY3" fmla="*/ 209606 h 1114409"/>
              <a:gd name="connsiteX4" fmla="*/ 1248911 w 1283308"/>
              <a:gd name="connsiteY4" fmla="*/ 621086 h 1114409"/>
              <a:gd name="connsiteX5" fmla="*/ 674871 w 1283308"/>
              <a:gd name="connsiteY5" fmla="*/ 1113846 h 1114409"/>
              <a:gd name="connsiteX6" fmla="*/ 100831 w 1283308"/>
              <a:gd name="connsiteY6" fmla="*/ 712526 h 1114409"/>
              <a:gd name="connsiteX0" fmla="*/ 100831 w 1283308"/>
              <a:gd name="connsiteY0" fmla="*/ 719239 h 1121122"/>
              <a:gd name="connsiteX1" fmla="*/ 60192 w 1283308"/>
              <a:gd name="connsiteY1" fmla="*/ 409359 h 1121122"/>
              <a:gd name="connsiteX2" fmla="*/ 552951 w 1283308"/>
              <a:gd name="connsiteY2" fmla="*/ 13119 h 1121122"/>
              <a:gd name="connsiteX3" fmla="*/ 1167632 w 1283308"/>
              <a:gd name="connsiteY3" fmla="*/ 216319 h 1121122"/>
              <a:gd name="connsiteX4" fmla="*/ 1248911 w 1283308"/>
              <a:gd name="connsiteY4" fmla="*/ 627799 h 1121122"/>
              <a:gd name="connsiteX5" fmla="*/ 674871 w 1283308"/>
              <a:gd name="connsiteY5" fmla="*/ 1120559 h 1121122"/>
              <a:gd name="connsiteX6" fmla="*/ 100831 w 1283308"/>
              <a:gd name="connsiteY6" fmla="*/ 719239 h 1121122"/>
              <a:gd name="connsiteX0" fmla="*/ 102835 w 1285312"/>
              <a:gd name="connsiteY0" fmla="*/ 719239 h 1019734"/>
              <a:gd name="connsiteX1" fmla="*/ 62196 w 1285312"/>
              <a:gd name="connsiteY1" fmla="*/ 409359 h 1019734"/>
              <a:gd name="connsiteX2" fmla="*/ 554955 w 1285312"/>
              <a:gd name="connsiteY2" fmla="*/ 13119 h 1019734"/>
              <a:gd name="connsiteX3" fmla="*/ 1169636 w 1285312"/>
              <a:gd name="connsiteY3" fmla="*/ 216319 h 1019734"/>
              <a:gd name="connsiteX4" fmla="*/ 1250915 w 1285312"/>
              <a:gd name="connsiteY4" fmla="*/ 627799 h 1019734"/>
              <a:gd name="connsiteX5" fmla="*/ 717515 w 1285312"/>
              <a:gd name="connsiteY5" fmla="*/ 1018959 h 1019734"/>
              <a:gd name="connsiteX6" fmla="*/ 102835 w 1285312"/>
              <a:gd name="connsiteY6" fmla="*/ 719239 h 1019734"/>
              <a:gd name="connsiteX0" fmla="*/ 102835 w 1285312"/>
              <a:gd name="connsiteY0" fmla="*/ 719239 h 1020528"/>
              <a:gd name="connsiteX1" fmla="*/ 62196 w 1285312"/>
              <a:gd name="connsiteY1" fmla="*/ 409359 h 1020528"/>
              <a:gd name="connsiteX2" fmla="*/ 554955 w 1285312"/>
              <a:gd name="connsiteY2" fmla="*/ 13119 h 1020528"/>
              <a:gd name="connsiteX3" fmla="*/ 1169636 w 1285312"/>
              <a:gd name="connsiteY3" fmla="*/ 216319 h 1020528"/>
              <a:gd name="connsiteX4" fmla="*/ 1250915 w 1285312"/>
              <a:gd name="connsiteY4" fmla="*/ 627799 h 1020528"/>
              <a:gd name="connsiteX5" fmla="*/ 717515 w 1285312"/>
              <a:gd name="connsiteY5" fmla="*/ 1018959 h 1020528"/>
              <a:gd name="connsiteX6" fmla="*/ 102835 w 1285312"/>
              <a:gd name="connsiteY6" fmla="*/ 719239 h 1020528"/>
              <a:gd name="connsiteX0" fmla="*/ 116502 w 1298979"/>
              <a:gd name="connsiteY0" fmla="*/ 706870 h 1008159"/>
              <a:gd name="connsiteX1" fmla="*/ 56405 w 1298979"/>
              <a:gd name="connsiteY1" fmla="*/ 256822 h 1008159"/>
              <a:gd name="connsiteX2" fmla="*/ 568622 w 1298979"/>
              <a:gd name="connsiteY2" fmla="*/ 750 h 1008159"/>
              <a:gd name="connsiteX3" fmla="*/ 1183303 w 1298979"/>
              <a:gd name="connsiteY3" fmla="*/ 203950 h 1008159"/>
              <a:gd name="connsiteX4" fmla="*/ 1264582 w 1298979"/>
              <a:gd name="connsiteY4" fmla="*/ 615430 h 1008159"/>
              <a:gd name="connsiteX5" fmla="*/ 731182 w 1298979"/>
              <a:gd name="connsiteY5" fmla="*/ 1006590 h 1008159"/>
              <a:gd name="connsiteX6" fmla="*/ 116502 w 1298979"/>
              <a:gd name="connsiteY6" fmla="*/ 706870 h 1008159"/>
              <a:gd name="connsiteX0" fmla="*/ 60097 w 1242574"/>
              <a:gd name="connsiteY0" fmla="*/ 706870 h 1008159"/>
              <a:gd name="connsiteX1" fmla="*/ 0 w 1242574"/>
              <a:gd name="connsiteY1" fmla="*/ 256822 h 1008159"/>
              <a:gd name="connsiteX2" fmla="*/ 512217 w 1242574"/>
              <a:gd name="connsiteY2" fmla="*/ 750 h 1008159"/>
              <a:gd name="connsiteX3" fmla="*/ 1126898 w 1242574"/>
              <a:gd name="connsiteY3" fmla="*/ 203950 h 1008159"/>
              <a:gd name="connsiteX4" fmla="*/ 1208177 w 1242574"/>
              <a:gd name="connsiteY4" fmla="*/ 615430 h 1008159"/>
              <a:gd name="connsiteX5" fmla="*/ 674777 w 1242574"/>
              <a:gd name="connsiteY5" fmla="*/ 1006590 h 1008159"/>
              <a:gd name="connsiteX6" fmla="*/ 60097 w 1242574"/>
              <a:gd name="connsiteY6" fmla="*/ 706870 h 1008159"/>
              <a:gd name="connsiteX0" fmla="*/ 245779 w 1242574"/>
              <a:gd name="connsiteY0" fmla="*/ 760630 h 1009256"/>
              <a:gd name="connsiteX1" fmla="*/ 0 w 1242574"/>
              <a:gd name="connsiteY1" fmla="*/ 256822 h 1009256"/>
              <a:gd name="connsiteX2" fmla="*/ 512217 w 1242574"/>
              <a:gd name="connsiteY2" fmla="*/ 750 h 1009256"/>
              <a:gd name="connsiteX3" fmla="*/ 1126898 w 1242574"/>
              <a:gd name="connsiteY3" fmla="*/ 203950 h 1009256"/>
              <a:gd name="connsiteX4" fmla="*/ 1208177 w 1242574"/>
              <a:gd name="connsiteY4" fmla="*/ 615430 h 1009256"/>
              <a:gd name="connsiteX5" fmla="*/ 674777 w 1242574"/>
              <a:gd name="connsiteY5" fmla="*/ 1006590 h 1009256"/>
              <a:gd name="connsiteX6" fmla="*/ 245779 w 1242574"/>
              <a:gd name="connsiteY6" fmla="*/ 760630 h 1009256"/>
              <a:gd name="connsiteX0" fmla="*/ 245779 w 1242574"/>
              <a:gd name="connsiteY0" fmla="*/ 760630 h 929575"/>
              <a:gd name="connsiteX1" fmla="*/ 0 w 1242574"/>
              <a:gd name="connsiteY1" fmla="*/ 256822 h 929575"/>
              <a:gd name="connsiteX2" fmla="*/ 512217 w 1242574"/>
              <a:gd name="connsiteY2" fmla="*/ 750 h 929575"/>
              <a:gd name="connsiteX3" fmla="*/ 1126898 w 1242574"/>
              <a:gd name="connsiteY3" fmla="*/ 203950 h 929575"/>
              <a:gd name="connsiteX4" fmla="*/ 1208177 w 1242574"/>
              <a:gd name="connsiteY4" fmla="*/ 615430 h 929575"/>
              <a:gd name="connsiteX5" fmla="*/ 683353 w 1242574"/>
              <a:gd name="connsiteY5" fmla="*/ 925127 h 929575"/>
              <a:gd name="connsiteX6" fmla="*/ 245779 w 1242574"/>
              <a:gd name="connsiteY6" fmla="*/ 760630 h 929575"/>
              <a:gd name="connsiteX0" fmla="*/ 245779 w 1243157"/>
              <a:gd name="connsiteY0" fmla="*/ 797070 h 966015"/>
              <a:gd name="connsiteX1" fmla="*/ 0 w 1243157"/>
              <a:gd name="connsiteY1" fmla="*/ 293262 h 966015"/>
              <a:gd name="connsiteX2" fmla="*/ 512217 w 1243157"/>
              <a:gd name="connsiteY2" fmla="*/ 37190 h 966015"/>
              <a:gd name="connsiteX3" fmla="*/ 1129537 w 1243157"/>
              <a:gd name="connsiteY3" fmla="*/ 94946 h 966015"/>
              <a:gd name="connsiteX4" fmla="*/ 1208177 w 1243157"/>
              <a:gd name="connsiteY4" fmla="*/ 651870 h 966015"/>
              <a:gd name="connsiteX5" fmla="*/ 683353 w 1243157"/>
              <a:gd name="connsiteY5" fmla="*/ 961567 h 966015"/>
              <a:gd name="connsiteX6" fmla="*/ 245779 w 1243157"/>
              <a:gd name="connsiteY6" fmla="*/ 797070 h 966015"/>
              <a:gd name="connsiteX0" fmla="*/ 245779 w 1183748"/>
              <a:gd name="connsiteY0" fmla="*/ 797070 h 965144"/>
              <a:gd name="connsiteX1" fmla="*/ 0 w 1183748"/>
              <a:gd name="connsiteY1" fmla="*/ 293262 h 965144"/>
              <a:gd name="connsiteX2" fmla="*/ 512217 w 1183748"/>
              <a:gd name="connsiteY2" fmla="*/ 37190 h 965144"/>
              <a:gd name="connsiteX3" fmla="*/ 1129537 w 1183748"/>
              <a:gd name="connsiteY3" fmla="*/ 94946 h 965144"/>
              <a:gd name="connsiteX4" fmla="*/ 1109894 w 1183748"/>
              <a:gd name="connsiteY4" fmla="*/ 670668 h 965144"/>
              <a:gd name="connsiteX5" fmla="*/ 683353 w 1183748"/>
              <a:gd name="connsiteY5" fmla="*/ 961567 h 965144"/>
              <a:gd name="connsiteX6" fmla="*/ 245779 w 1183748"/>
              <a:gd name="connsiteY6" fmla="*/ 797070 h 96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748" h="965144">
                <a:moveTo>
                  <a:pt x="245779" y="797070"/>
                </a:moveTo>
                <a:cubicBezTo>
                  <a:pt x="131887" y="685686"/>
                  <a:pt x="85168" y="523346"/>
                  <a:pt x="0" y="293262"/>
                </a:cubicBezTo>
                <a:cubicBezTo>
                  <a:pt x="104140" y="190815"/>
                  <a:pt x="323961" y="70243"/>
                  <a:pt x="512217" y="37190"/>
                </a:cubicBezTo>
                <a:cubicBezTo>
                  <a:pt x="700473" y="4137"/>
                  <a:pt x="981370" y="-48141"/>
                  <a:pt x="1129537" y="94946"/>
                </a:cubicBezTo>
                <a:cubicBezTo>
                  <a:pt x="1216744" y="197393"/>
                  <a:pt x="1190328" y="543668"/>
                  <a:pt x="1109894" y="670668"/>
                </a:cubicBezTo>
                <a:cubicBezTo>
                  <a:pt x="1029460" y="797668"/>
                  <a:pt x="827372" y="940500"/>
                  <a:pt x="683353" y="961567"/>
                </a:cubicBezTo>
                <a:cubicBezTo>
                  <a:pt x="539334" y="982634"/>
                  <a:pt x="359671" y="908454"/>
                  <a:pt x="245779" y="79707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7578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C52F71D5-A31A-B47E-66F4-07ECAAD9BA52}"/>
              </a:ext>
            </a:extLst>
          </p:cNvPr>
          <p:cNvSpPr/>
          <p:nvPr/>
        </p:nvSpPr>
        <p:spPr>
          <a:xfrm rot="9861940" flipV="1">
            <a:off x="138635" y="5218340"/>
            <a:ext cx="1292799" cy="1206328"/>
          </a:xfrm>
          <a:custGeom>
            <a:avLst/>
            <a:gdLst>
              <a:gd name="connsiteX0" fmla="*/ 0 w 1148080"/>
              <a:gd name="connsiteY0" fmla="*/ 492760 h 985520"/>
              <a:gd name="connsiteX1" fmla="*/ 574040 w 1148080"/>
              <a:gd name="connsiteY1" fmla="*/ 0 h 985520"/>
              <a:gd name="connsiteX2" fmla="*/ 1148080 w 1148080"/>
              <a:gd name="connsiteY2" fmla="*/ 492760 h 985520"/>
              <a:gd name="connsiteX3" fmla="*/ 574040 w 1148080"/>
              <a:gd name="connsiteY3" fmla="*/ 985520 h 985520"/>
              <a:gd name="connsiteX4" fmla="*/ 0 w 1148080"/>
              <a:gd name="connsiteY4" fmla="*/ 492760 h 985520"/>
              <a:gd name="connsiteX0" fmla="*/ 197 w 1148277"/>
              <a:gd name="connsiteY0" fmla="*/ 614680 h 1107440"/>
              <a:gd name="connsiteX1" fmla="*/ 625037 w 1148277"/>
              <a:gd name="connsiteY1" fmla="*/ 0 h 1107440"/>
              <a:gd name="connsiteX2" fmla="*/ 1148277 w 1148277"/>
              <a:gd name="connsiteY2" fmla="*/ 614680 h 1107440"/>
              <a:gd name="connsiteX3" fmla="*/ 574237 w 1148277"/>
              <a:gd name="connsiteY3" fmla="*/ 1107440 h 1107440"/>
              <a:gd name="connsiteX4" fmla="*/ 197 w 1148277"/>
              <a:gd name="connsiteY4" fmla="*/ 614680 h 1107440"/>
              <a:gd name="connsiteX0" fmla="*/ 197 w 1148277"/>
              <a:gd name="connsiteY0" fmla="*/ 614894 h 1107654"/>
              <a:gd name="connsiteX1" fmla="*/ 625037 w 1148277"/>
              <a:gd name="connsiteY1" fmla="*/ 214 h 1107654"/>
              <a:gd name="connsiteX2" fmla="*/ 1148277 w 1148277"/>
              <a:gd name="connsiteY2" fmla="*/ 614894 h 1107654"/>
              <a:gd name="connsiteX3" fmla="*/ 574237 w 1148277"/>
              <a:gd name="connsiteY3" fmla="*/ 1107654 h 1107654"/>
              <a:gd name="connsiteX4" fmla="*/ 197 w 1148277"/>
              <a:gd name="connsiteY4" fmla="*/ 614894 h 1107654"/>
              <a:gd name="connsiteX0" fmla="*/ 100831 w 1248911"/>
              <a:gd name="connsiteY0" fmla="*/ 617469 h 1110229"/>
              <a:gd name="connsiteX1" fmla="*/ 60192 w 1248911"/>
              <a:gd name="connsiteY1" fmla="*/ 399029 h 1110229"/>
              <a:gd name="connsiteX2" fmla="*/ 725671 w 1248911"/>
              <a:gd name="connsiteY2" fmla="*/ 2789 h 1110229"/>
              <a:gd name="connsiteX3" fmla="*/ 1248911 w 1248911"/>
              <a:gd name="connsiteY3" fmla="*/ 617469 h 1110229"/>
              <a:gd name="connsiteX4" fmla="*/ 674871 w 1248911"/>
              <a:gd name="connsiteY4" fmla="*/ 1110229 h 1110229"/>
              <a:gd name="connsiteX5" fmla="*/ 100831 w 1248911"/>
              <a:gd name="connsiteY5" fmla="*/ 617469 h 1110229"/>
              <a:gd name="connsiteX0" fmla="*/ 100831 w 1248911"/>
              <a:gd name="connsiteY0" fmla="*/ 708909 h 1110792"/>
              <a:gd name="connsiteX1" fmla="*/ 60192 w 1248911"/>
              <a:gd name="connsiteY1" fmla="*/ 399029 h 1110792"/>
              <a:gd name="connsiteX2" fmla="*/ 725671 w 1248911"/>
              <a:gd name="connsiteY2" fmla="*/ 2789 h 1110792"/>
              <a:gd name="connsiteX3" fmla="*/ 1248911 w 1248911"/>
              <a:gd name="connsiteY3" fmla="*/ 617469 h 1110792"/>
              <a:gd name="connsiteX4" fmla="*/ 674871 w 1248911"/>
              <a:gd name="connsiteY4" fmla="*/ 1110229 h 1110792"/>
              <a:gd name="connsiteX5" fmla="*/ 100831 w 1248911"/>
              <a:gd name="connsiteY5" fmla="*/ 708909 h 1110792"/>
              <a:gd name="connsiteX0" fmla="*/ 100831 w 1283308"/>
              <a:gd name="connsiteY0" fmla="*/ 711020 h 1112903"/>
              <a:gd name="connsiteX1" fmla="*/ 60192 w 1283308"/>
              <a:gd name="connsiteY1" fmla="*/ 401140 h 1112903"/>
              <a:gd name="connsiteX2" fmla="*/ 725671 w 1283308"/>
              <a:gd name="connsiteY2" fmla="*/ 4900 h 1112903"/>
              <a:gd name="connsiteX3" fmla="*/ 1167632 w 1283308"/>
              <a:gd name="connsiteY3" fmla="*/ 208100 h 1112903"/>
              <a:gd name="connsiteX4" fmla="*/ 1248911 w 1283308"/>
              <a:gd name="connsiteY4" fmla="*/ 619580 h 1112903"/>
              <a:gd name="connsiteX5" fmla="*/ 674871 w 1283308"/>
              <a:gd name="connsiteY5" fmla="*/ 1112340 h 1112903"/>
              <a:gd name="connsiteX6" fmla="*/ 100831 w 1283308"/>
              <a:gd name="connsiteY6" fmla="*/ 711020 h 1112903"/>
              <a:gd name="connsiteX0" fmla="*/ 100831 w 1283308"/>
              <a:gd name="connsiteY0" fmla="*/ 712526 h 1114409"/>
              <a:gd name="connsiteX1" fmla="*/ 60192 w 1283308"/>
              <a:gd name="connsiteY1" fmla="*/ 402646 h 1114409"/>
              <a:gd name="connsiteX2" fmla="*/ 725671 w 1283308"/>
              <a:gd name="connsiteY2" fmla="*/ 6406 h 1114409"/>
              <a:gd name="connsiteX3" fmla="*/ 1167632 w 1283308"/>
              <a:gd name="connsiteY3" fmla="*/ 209606 h 1114409"/>
              <a:gd name="connsiteX4" fmla="*/ 1248911 w 1283308"/>
              <a:gd name="connsiteY4" fmla="*/ 621086 h 1114409"/>
              <a:gd name="connsiteX5" fmla="*/ 674871 w 1283308"/>
              <a:gd name="connsiteY5" fmla="*/ 1113846 h 1114409"/>
              <a:gd name="connsiteX6" fmla="*/ 100831 w 1283308"/>
              <a:gd name="connsiteY6" fmla="*/ 712526 h 1114409"/>
              <a:gd name="connsiteX0" fmla="*/ 100831 w 1283308"/>
              <a:gd name="connsiteY0" fmla="*/ 712526 h 1114409"/>
              <a:gd name="connsiteX1" fmla="*/ 60192 w 1283308"/>
              <a:gd name="connsiteY1" fmla="*/ 402646 h 1114409"/>
              <a:gd name="connsiteX2" fmla="*/ 552951 w 1283308"/>
              <a:gd name="connsiteY2" fmla="*/ 6406 h 1114409"/>
              <a:gd name="connsiteX3" fmla="*/ 1167632 w 1283308"/>
              <a:gd name="connsiteY3" fmla="*/ 209606 h 1114409"/>
              <a:gd name="connsiteX4" fmla="*/ 1248911 w 1283308"/>
              <a:gd name="connsiteY4" fmla="*/ 621086 h 1114409"/>
              <a:gd name="connsiteX5" fmla="*/ 674871 w 1283308"/>
              <a:gd name="connsiteY5" fmla="*/ 1113846 h 1114409"/>
              <a:gd name="connsiteX6" fmla="*/ 100831 w 1283308"/>
              <a:gd name="connsiteY6" fmla="*/ 712526 h 1114409"/>
              <a:gd name="connsiteX0" fmla="*/ 100831 w 1283308"/>
              <a:gd name="connsiteY0" fmla="*/ 719239 h 1121122"/>
              <a:gd name="connsiteX1" fmla="*/ 60192 w 1283308"/>
              <a:gd name="connsiteY1" fmla="*/ 409359 h 1121122"/>
              <a:gd name="connsiteX2" fmla="*/ 552951 w 1283308"/>
              <a:gd name="connsiteY2" fmla="*/ 13119 h 1121122"/>
              <a:gd name="connsiteX3" fmla="*/ 1167632 w 1283308"/>
              <a:gd name="connsiteY3" fmla="*/ 216319 h 1121122"/>
              <a:gd name="connsiteX4" fmla="*/ 1248911 w 1283308"/>
              <a:gd name="connsiteY4" fmla="*/ 627799 h 1121122"/>
              <a:gd name="connsiteX5" fmla="*/ 674871 w 1283308"/>
              <a:gd name="connsiteY5" fmla="*/ 1120559 h 1121122"/>
              <a:gd name="connsiteX6" fmla="*/ 100831 w 1283308"/>
              <a:gd name="connsiteY6" fmla="*/ 719239 h 1121122"/>
              <a:gd name="connsiteX0" fmla="*/ 102835 w 1285312"/>
              <a:gd name="connsiteY0" fmla="*/ 719239 h 1019734"/>
              <a:gd name="connsiteX1" fmla="*/ 62196 w 1285312"/>
              <a:gd name="connsiteY1" fmla="*/ 409359 h 1019734"/>
              <a:gd name="connsiteX2" fmla="*/ 554955 w 1285312"/>
              <a:gd name="connsiteY2" fmla="*/ 13119 h 1019734"/>
              <a:gd name="connsiteX3" fmla="*/ 1169636 w 1285312"/>
              <a:gd name="connsiteY3" fmla="*/ 216319 h 1019734"/>
              <a:gd name="connsiteX4" fmla="*/ 1250915 w 1285312"/>
              <a:gd name="connsiteY4" fmla="*/ 627799 h 1019734"/>
              <a:gd name="connsiteX5" fmla="*/ 717515 w 1285312"/>
              <a:gd name="connsiteY5" fmla="*/ 1018959 h 1019734"/>
              <a:gd name="connsiteX6" fmla="*/ 102835 w 1285312"/>
              <a:gd name="connsiteY6" fmla="*/ 719239 h 1019734"/>
              <a:gd name="connsiteX0" fmla="*/ 102835 w 1285312"/>
              <a:gd name="connsiteY0" fmla="*/ 719239 h 1020528"/>
              <a:gd name="connsiteX1" fmla="*/ 62196 w 1285312"/>
              <a:gd name="connsiteY1" fmla="*/ 409359 h 1020528"/>
              <a:gd name="connsiteX2" fmla="*/ 554955 w 1285312"/>
              <a:gd name="connsiteY2" fmla="*/ 13119 h 1020528"/>
              <a:gd name="connsiteX3" fmla="*/ 1169636 w 1285312"/>
              <a:gd name="connsiteY3" fmla="*/ 216319 h 1020528"/>
              <a:gd name="connsiteX4" fmla="*/ 1250915 w 1285312"/>
              <a:gd name="connsiteY4" fmla="*/ 627799 h 1020528"/>
              <a:gd name="connsiteX5" fmla="*/ 717515 w 1285312"/>
              <a:gd name="connsiteY5" fmla="*/ 1018959 h 1020528"/>
              <a:gd name="connsiteX6" fmla="*/ 102835 w 1285312"/>
              <a:gd name="connsiteY6" fmla="*/ 719239 h 1020528"/>
              <a:gd name="connsiteX0" fmla="*/ 116502 w 1298979"/>
              <a:gd name="connsiteY0" fmla="*/ 706870 h 1008159"/>
              <a:gd name="connsiteX1" fmla="*/ 56405 w 1298979"/>
              <a:gd name="connsiteY1" fmla="*/ 256822 h 1008159"/>
              <a:gd name="connsiteX2" fmla="*/ 568622 w 1298979"/>
              <a:gd name="connsiteY2" fmla="*/ 750 h 1008159"/>
              <a:gd name="connsiteX3" fmla="*/ 1183303 w 1298979"/>
              <a:gd name="connsiteY3" fmla="*/ 203950 h 1008159"/>
              <a:gd name="connsiteX4" fmla="*/ 1264582 w 1298979"/>
              <a:gd name="connsiteY4" fmla="*/ 615430 h 1008159"/>
              <a:gd name="connsiteX5" fmla="*/ 731182 w 1298979"/>
              <a:gd name="connsiteY5" fmla="*/ 1006590 h 1008159"/>
              <a:gd name="connsiteX6" fmla="*/ 116502 w 1298979"/>
              <a:gd name="connsiteY6" fmla="*/ 706870 h 1008159"/>
              <a:gd name="connsiteX0" fmla="*/ 60097 w 1242574"/>
              <a:gd name="connsiteY0" fmla="*/ 706870 h 1008159"/>
              <a:gd name="connsiteX1" fmla="*/ 0 w 1242574"/>
              <a:gd name="connsiteY1" fmla="*/ 256822 h 1008159"/>
              <a:gd name="connsiteX2" fmla="*/ 512217 w 1242574"/>
              <a:gd name="connsiteY2" fmla="*/ 750 h 1008159"/>
              <a:gd name="connsiteX3" fmla="*/ 1126898 w 1242574"/>
              <a:gd name="connsiteY3" fmla="*/ 203950 h 1008159"/>
              <a:gd name="connsiteX4" fmla="*/ 1208177 w 1242574"/>
              <a:gd name="connsiteY4" fmla="*/ 615430 h 1008159"/>
              <a:gd name="connsiteX5" fmla="*/ 674777 w 1242574"/>
              <a:gd name="connsiteY5" fmla="*/ 1006590 h 1008159"/>
              <a:gd name="connsiteX6" fmla="*/ 60097 w 1242574"/>
              <a:gd name="connsiteY6" fmla="*/ 706870 h 1008159"/>
              <a:gd name="connsiteX0" fmla="*/ 245779 w 1242574"/>
              <a:gd name="connsiteY0" fmla="*/ 760630 h 1009256"/>
              <a:gd name="connsiteX1" fmla="*/ 0 w 1242574"/>
              <a:gd name="connsiteY1" fmla="*/ 256822 h 1009256"/>
              <a:gd name="connsiteX2" fmla="*/ 512217 w 1242574"/>
              <a:gd name="connsiteY2" fmla="*/ 750 h 1009256"/>
              <a:gd name="connsiteX3" fmla="*/ 1126898 w 1242574"/>
              <a:gd name="connsiteY3" fmla="*/ 203950 h 1009256"/>
              <a:gd name="connsiteX4" fmla="*/ 1208177 w 1242574"/>
              <a:gd name="connsiteY4" fmla="*/ 615430 h 1009256"/>
              <a:gd name="connsiteX5" fmla="*/ 674777 w 1242574"/>
              <a:gd name="connsiteY5" fmla="*/ 1006590 h 1009256"/>
              <a:gd name="connsiteX6" fmla="*/ 245779 w 1242574"/>
              <a:gd name="connsiteY6" fmla="*/ 760630 h 1009256"/>
              <a:gd name="connsiteX0" fmla="*/ 245779 w 1242574"/>
              <a:gd name="connsiteY0" fmla="*/ 760630 h 929575"/>
              <a:gd name="connsiteX1" fmla="*/ 0 w 1242574"/>
              <a:gd name="connsiteY1" fmla="*/ 256822 h 929575"/>
              <a:gd name="connsiteX2" fmla="*/ 512217 w 1242574"/>
              <a:gd name="connsiteY2" fmla="*/ 750 h 929575"/>
              <a:gd name="connsiteX3" fmla="*/ 1126898 w 1242574"/>
              <a:gd name="connsiteY3" fmla="*/ 203950 h 929575"/>
              <a:gd name="connsiteX4" fmla="*/ 1208177 w 1242574"/>
              <a:gd name="connsiteY4" fmla="*/ 615430 h 929575"/>
              <a:gd name="connsiteX5" fmla="*/ 683353 w 1242574"/>
              <a:gd name="connsiteY5" fmla="*/ 925127 h 929575"/>
              <a:gd name="connsiteX6" fmla="*/ 245779 w 1242574"/>
              <a:gd name="connsiteY6" fmla="*/ 760630 h 929575"/>
              <a:gd name="connsiteX0" fmla="*/ 245779 w 1243157"/>
              <a:gd name="connsiteY0" fmla="*/ 797070 h 966015"/>
              <a:gd name="connsiteX1" fmla="*/ 0 w 1243157"/>
              <a:gd name="connsiteY1" fmla="*/ 293262 h 966015"/>
              <a:gd name="connsiteX2" fmla="*/ 512217 w 1243157"/>
              <a:gd name="connsiteY2" fmla="*/ 37190 h 966015"/>
              <a:gd name="connsiteX3" fmla="*/ 1129537 w 1243157"/>
              <a:gd name="connsiteY3" fmla="*/ 94946 h 966015"/>
              <a:gd name="connsiteX4" fmla="*/ 1208177 w 1243157"/>
              <a:gd name="connsiteY4" fmla="*/ 651870 h 966015"/>
              <a:gd name="connsiteX5" fmla="*/ 683353 w 1243157"/>
              <a:gd name="connsiteY5" fmla="*/ 961567 h 966015"/>
              <a:gd name="connsiteX6" fmla="*/ 245779 w 1243157"/>
              <a:gd name="connsiteY6" fmla="*/ 797070 h 966015"/>
              <a:gd name="connsiteX0" fmla="*/ 245779 w 1183748"/>
              <a:gd name="connsiteY0" fmla="*/ 797070 h 965144"/>
              <a:gd name="connsiteX1" fmla="*/ 0 w 1183748"/>
              <a:gd name="connsiteY1" fmla="*/ 293262 h 965144"/>
              <a:gd name="connsiteX2" fmla="*/ 512217 w 1183748"/>
              <a:gd name="connsiteY2" fmla="*/ 37190 h 965144"/>
              <a:gd name="connsiteX3" fmla="*/ 1129537 w 1183748"/>
              <a:gd name="connsiteY3" fmla="*/ 94946 h 965144"/>
              <a:gd name="connsiteX4" fmla="*/ 1109894 w 1183748"/>
              <a:gd name="connsiteY4" fmla="*/ 670668 h 965144"/>
              <a:gd name="connsiteX5" fmla="*/ 683353 w 1183748"/>
              <a:gd name="connsiteY5" fmla="*/ 961567 h 965144"/>
              <a:gd name="connsiteX6" fmla="*/ 245779 w 1183748"/>
              <a:gd name="connsiteY6" fmla="*/ 797070 h 965144"/>
              <a:gd name="connsiteX0" fmla="*/ 245779 w 1183748"/>
              <a:gd name="connsiteY0" fmla="*/ 858421 h 1026495"/>
              <a:gd name="connsiteX1" fmla="*/ 0 w 1183748"/>
              <a:gd name="connsiteY1" fmla="*/ 354613 h 1026495"/>
              <a:gd name="connsiteX2" fmla="*/ 506499 w 1183748"/>
              <a:gd name="connsiteY2" fmla="*/ 11559 h 1026495"/>
              <a:gd name="connsiteX3" fmla="*/ 1129537 w 1183748"/>
              <a:gd name="connsiteY3" fmla="*/ 156297 h 1026495"/>
              <a:gd name="connsiteX4" fmla="*/ 1109894 w 1183748"/>
              <a:gd name="connsiteY4" fmla="*/ 732019 h 1026495"/>
              <a:gd name="connsiteX5" fmla="*/ 683353 w 1183748"/>
              <a:gd name="connsiteY5" fmla="*/ 1022918 h 1026495"/>
              <a:gd name="connsiteX6" fmla="*/ 245779 w 1183748"/>
              <a:gd name="connsiteY6" fmla="*/ 858421 h 1026495"/>
              <a:gd name="connsiteX0" fmla="*/ 137517 w 1075486"/>
              <a:gd name="connsiteY0" fmla="*/ 859591 h 1027568"/>
              <a:gd name="connsiteX1" fmla="*/ 0 w 1075486"/>
              <a:gd name="connsiteY1" fmla="*/ 372926 h 1027568"/>
              <a:gd name="connsiteX2" fmla="*/ 398237 w 1075486"/>
              <a:gd name="connsiteY2" fmla="*/ 12729 h 1027568"/>
              <a:gd name="connsiteX3" fmla="*/ 1021275 w 1075486"/>
              <a:gd name="connsiteY3" fmla="*/ 157467 h 1027568"/>
              <a:gd name="connsiteX4" fmla="*/ 1001632 w 1075486"/>
              <a:gd name="connsiteY4" fmla="*/ 733189 h 1027568"/>
              <a:gd name="connsiteX5" fmla="*/ 575091 w 1075486"/>
              <a:gd name="connsiteY5" fmla="*/ 1024088 h 1027568"/>
              <a:gd name="connsiteX6" fmla="*/ 137517 w 1075486"/>
              <a:gd name="connsiteY6" fmla="*/ 859591 h 1027568"/>
              <a:gd name="connsiteX0" fmla="*/ 137517 w 1075486"/>
              <a:gd name="connsiteY0" fmla="*/ 859591 h 1113070"/>
              <a:gd name="connsiteX1" fmla="*/ 0 w 1075486"/>
              <a:gd name="connsiteY1" fmla="*/ 372926 h 1113070"/>
              <a:gd name="connsiteX2" fmla="*/ 398237 w 1075486"/>
              <a:gd name="connsiteY2" fmla="*/ 12729 h 1113070"/>
              <a:gd name="connsiteX3" fmla="*/ 1021275 w 1075486"/>
              <a:gd name="connsiteY3" fmla="*/ 157467 h 1113070"/>
              <a:gd name="connsiteX4" fmla="*/ 1001632 w 1075486"/>
              <a:gd name="connsiteY4" fmla="*/ 733189 h 1113070"/>
              <a:gd name="connsiteX5" fmla="*/ 580807 w 1075486"/>
              <a:gd name="connsiteY5" fmla="*/ 1111070 h 1113070"/>
              <a:gd name="connsiteX6" fmla="*/ 137517 w 1075486"/>
              <a:gd name="connsiteY6" fmla="*/ 859591 h 1113070"/>
              <a:gd name="connsiteX0" fmla="*/ 186540 w 1075486"/>
              <a:gd name="connsiteY0" fmla="*/ 881017 h 1114068"/>
              <a:gd name="connsiteX1" fmla="*/ 0 w 1075486"/>
              <a:gd name="connsiteY1" fmla="*/ 372926 h 1114068"/>
              <a:gd name="connsiteX2" fmla="*/ 398237 w 1075486"/>
              <a:gd name="connsiteY2" fmla="*/ 12729 h 1114068"/>
              <a:gd name="connsiteX3" fmla="*/ 1021275 w 1075486"/>
              <a:gd name="connsiteY3" fmla="*/ 157467 h 1114068"/>
              <a:gd name="connsiteX4" fmla="*/ 1001632 w 1075486"/>
              <a:gd name="connsiteY4" fmla="*/ 733189 h 1114068"/>
              <a:gd name="connsiteX5" fmla="*/ 580807 w 1075486"/>
              <a:gd name="connsiteY5" fmla="*/ 1111070 h 1114068"/>
              <a:gd name="connsiteX6" fmla="*/ 186540 w 1075486"/>
              <a:gd name="connsiteY6" fmla="*/ 881017 h 1114068"/>
              <a:gd name="connsiteX0" fmla="*/ 186540 w 1058608"/>
              <a:gd name="connsiteY0" fmla="*/ 881017 h 1112422"/>
              <a:gd name="connsiteX1" fmla="*/ 0 w 1058608"/>
              <a:gd name="connsiteY1" fmla="*/ 372926 h 1112422"/>
              <a:gd name="connsiteX2" fmla="*/ 398237 w 1058608"/>
              <a:gd name="connsiteY2" fmla="*/ 12729 h 1112422"/>
              <a:gd name="connsiteX3" fmla="*/ 1021275 w 1058608"/>
              <a:gd name="connsiteY3" fmla="*/ 157467 h 1112422"/>
              <a:gd name="connsiteX4" fmla="*/ 945661 w 1058608"/>
              <a:gd name="connsiteY4" fmla="*/ 787176 h 1112422"/>
              <a:gd name="connsiteX5" fmla="*/ 580807 w 1058608"/>
              <a:gd name="connsiteY5" fmla="*/ 1111070 h 1112422"/>
              <a:gd name="connsiteX6" fmla="*/ 186540 w 1058608"/>
              <a:gd name="connsiteY6" fmla="*/ 881017 h 1112422"/>
              <a:gd name="connsiteX0" fmla="*/ 186540 w 1133333"/>
              <a:gd name="connsiteY0" fmla="*/ 872141 h 1103546"/>
              <a:gd name="connsiteX1" fmla="*/ 0 w 1133333"/>
              <a:gd name="connsiteY1" fmla="*/ 364050 h 1103546"/>
              <a:gd name="connsiteX2" fmla="*/ 398237 w 1133333"/>
              <a:gd name="connsiteY2" fmla="*/ 3853 h 1103546"/>
              <a:gd name="connsiteX3" fmla="*/ 1109109 w 1133333"/>
              <a:gd name="connsiteY3" fmla="*/ 217151 h 1103546"/>
              <a:gd name="connsiteX4" fmla="*/ 945661 w 1133333"/>
              <a:gd name="connsiteY4" fmla="*/ 778300 h 1103546"/>
              <a:gd name="connsiteX5" fmla="*/ 580807 w 1133333"/>
              <a:gd name="connsiteY5" fmla="*/ 1102194 h 1103546"/>
              <a:gd name="connsiteX6" fmla="*/ 186540 w 1133333"/>
              <a:gd name="connsiteY6" fmla="*/ 872141 h 1103546"/>
              <a:gd name="connsiteX0" fmla="*/ 186540 w 1133333"/>
              <a:gd name="connsiteY0" fmla="*/ 877759 h 1109164"/>
              <a:gd name="connsiteX1" fmla="*/ 0 w 1133333"/>
              <a:gd name="connsiteY1" fmla="*/ 369668 h 1109164"/>
              <a:gd name="connsiteX2" fmla="*/ 398237 w 1133333"/>
              <a:gd name="connsiteY2" fmla="*/ 9471 h 1109164"/>
              <a:gd name="connsiteX3" fmla="*/ 1109109 w 1133333"/>
              <a:gd name="connsiteY3" fmla="*/ 222769 h 1109164"/>
              <a:gd name="connsiteX4" fmla="*/ 945661 w 1133333"/>
              <a:gd name="connsiteY4" fmla="*/ 783918 h 1109164"/>
              <a:gd name="connsiteX5" fmla="*/ 580807 w 1133333"/>
              <a:gd name="connsiteY5" fmla="*/ 1107812 h 1109164"/>
              <a:gd name="connsiteX6" fmla="*/ 186540 w 1133333"/>
              <a:gd name="connsiteY6" fmla="*/ 877759 h 11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333" h="1109164">
                <a:moveTo>
                  <a:pt x="186540" y="877759"/>
                </a:moveTo>
                <a:cubicBezTo>
                  <a:pt x="89739" y="754735"/>
                  <a:pt x="85168" y="599752"/>
                  <a:pt x="0" y="369668"/>
                </a:cubicBezTo>
                <a:cubicBezTo>
                  <a:pt x="104140" y="267221"/>
                  <a:pt x="213386" y="33954"/>
                  <a:pt x="398237" y="9471"/>
                </a:cubicBezTo>
                <a:cubicBezTo>
                  <a:pt x="583088" y="-15012"/>
                  <a:pt x="955224" y="-7300"/>
                  <a:pt x="1109109" y="222769"/>
                </a:cubicBezTo>
                <a:cubicBezTo>
                  <a:pt x="1196316" y="325216"/>
                  <a:pt x="1026095" y="656918"/>
                  <a:pt x="945661" y="783918"/>
                </a:cubicBezTo>
                <a:cubicBezTo>
                  <a:pt x="865227" y="910918"/>
                  <a:pt x="707327" y="1092172"/>
                  <a:pt x="580807" y="1107812"/>
                </a:cubicBezTo>
                <a:cubicBezTo>
                  <a:pt x="454287" y="1123452"/>
                  <a:pt x="283341" y="1000783"/>
                  <a:pt x="186540" y="87775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7578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809FB4-0D2A-3890-9E07-1F9DAEB836B1}"/>
              </a:ext>
            </a:extLst>
          </p:cNvPr>
          <p:cNvSpPr/>
          <p:nvPr/>
        </p:nvSpPr>
        <p:spPr>
          <a:xfrm>
            <a:off x="81279" y="132080"/>
            <a:ext cx="4751977" cy="54864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698801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609</Words>
  <Application>Microsoft Office PowerPoint</Application>
  <PresentationFormat>Widescreen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Calibri Light</vt:lpstr>
      <vt:lpstr>Times New Roman</vt:lpstr>
      <vt:lpstr>UTM Cookies</vt:lpstr>
      <vt:lpstr>1_Office Theme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DL050724</cp:lastModifiedBy>
  <cp:revision>34</cp:revision>
  <dcterms:created xsi:type="dcterms:W3CDTF">2024-04-01T09:03:55Z</dcterms:created>
  <dcterms:modified xsi:type="dcterms:W3CDTF">2025-09-19T05:29:51Z</dcterms:modified>
</cp:coreProperties>
</file>