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59" r:id="rId5"/>
    <p:sldMasterId id="2147483911" r:id="rId6"/>
    <p:sldMasterId id="2147483945" r:id="rId7"/>
  </p:sldMasterIdLst>
  <p:notesMasterIdLst>
    <p:notesMasterId r:id="rId14"/>
  </p:notesMasterIdLst>
  <p:sldIdLst>
    <p:sldId id="3398" r:id="rId8"/>
    <p:sldId id="265" r:id="rId9"/>
    <p:sldId id="496" r:id="rId10"/>
    <p:sldId id="3397" r:id="rId11"/>
    <p:sldId id="372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3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2025/5/16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9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9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1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27895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27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7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7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5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5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004"/>
            <a:ext cx="12184879" cy="685399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8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4E7311-100E-4519-9B09-90246DEA2069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8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7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08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58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272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77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65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569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9" Type="http://schemas.openxmlformats.org/officeDocument/2006/relationships/image" Target="../media/image1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2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2025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sym typeface="Gloria Hallelujah"/>
            </a:endParaRPr>
          </a:p>
        </p:txBody>
      </p:sp>
      <p:sp>
        <p:nvSpPr>
          <p:cNvPr id="6" name="Google Shape;5317;p41">
            <a:extLst>
              <a:ext uri="{FF2B5EF4-FFF2-40B4-BE49-F238E27FC236}">
                <a16:creationId xmlns:a16="http://schemas.microsoft.com/office/drawing/2014/main" id="{F2B401F6-8599-49F0-89D4-6E4C4FD6905B}"/>
              </a:ext>
            </a:extLst>
          </p:cNvPr>
          <p:cNvSpPr txBox="1">
            <a:spLocks/>
          </p:cNvSpPr>
          <p:nvPr/>
        </p:nvSpPr>
        <p:spPr>
          <a:xfrm>
            <a:off x="2168307" y="2854765"/>
            <a:ext cx="7855385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 29 –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rPr>
              <a:t> 3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ÔN </a:t>
            </a:r>
            <a:r>
              <a:rPr lang="en-US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CHỮ HOA  </a:t>
            </a:r>
            <a:r>
              <a:rPr lang="en-US" sz="4400" b="1" dirty="0">
                <a:solidFill>
                  <a:srgbClr val="FFFF00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Z, f </a:t>
            </a:r>
            <a:r>
              <a:rPr lang="en-US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Kiểu</a:t>
            </a:r>
            <a:r>
              <a:rPr lang="en-US" sz="4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2) </a:t>
            </a:r>
            <a:endParaRPr lang="en-US" sz="4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2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0130C-61D9-442B-9FE9-30F2BF294E8A}"/>
              </a:ext>
            </a:extLst>
          </p:cNvPr>
          <p:cNvSpPr txBox="1"/>
          <p:nvPr/>
        </p:nvSpPr>
        <p:spPr>
          <a:xfrm>
            <a:off x="4420343" y="62925"/>
            <a:ext cx="759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ea typeface="HP001" panose="020B0603050302020204" pitchFamily="34" charset="0"/>
              </a:rPr>
              <a:t>ÔN CÁC CHỮ HOA</a:t>
            </a:r>
            <a:endParaRPr lang="en-US" sz="3200" dirty="0">
              <a:solidFill>
                <a:prstClr val="black"/>
              </a:solidFill>
              <a:ea typeface="HP001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A6F1E-E8EE-4226-BC95-C35D2B852888}"/>
              </a:ext>
            </a:extLst>
          </p:cNvPr>
          <p:cNvSpPr txBox="1"/>
          <p:nvPr/>
        </p:nvSpPr>
        <p:spPr>
          <a:xfrm>
            <a:off x="2410733" y="832491"/>
            <a:ext cx="7154436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F7446B"/>
                </a:solidFill>
                <a:latin typeface="UTM Avo" panose="02040603050506020204" pitchFamily="18" charset="0"/>
              </a:rPr>
              <a:t>ÔN CÁC CHỮ HOA </a:t>
            </a:r>
            <a:r>
              <a:rPr lang="vi-VN" sz="2667" b="1" dirty="0">
                <a:solidFill>
                  <a:srgbClr val="F7446B"/>
                </a:solidFill>
                <a:latin typeface="HP001 4 hàng" panose="020B0603050302020204" pitchFamily="34" charset="0"/>
              </a:rPr>
              <a:t>Z,f (kiểu 2)</a:t>
            </a:r>
            <a:endParaRPr lang="en-US" sz="2667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F0AF8AB4-4EFC-4BCD-85B4-8DEE5451E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30"/>
          <a:stretch/>
        </p:blipFill>
        <p:spPr>
          <a:xfrm>
            <a:off x="1137684" y="2328591"/>
            <a:ext cx="2816489" cy="2794667"/>
          </a:xfrm>
          <a:prstGeom prst="rect">
            <a:avLst/>
          </a:prstGeom>
        </p:spPr>
      </p:pic>
      <p:pic>
        <p:nvPicPr>
          <p:cNvPr id="14" name="Picture 13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25B0A265-AD3A-403A-AF99-38453E178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30" r="-200"/>
          <a:stretch/>
        </p:blipFill>
        <p:spPr>
          <a:xfrm>
            <a:off x="6366626" y="2328591"/>
            <a:ext cx="2816489" cy="2794667"/>
          </a:xfrm>
          <a:prstGeom prst="rect">
            <a:avLst/>
          </a:prstGeom>
        </p:spPr>
      </p:pic>
      <p:pic>
        <p:nvPicPr>
          <p:cNvPr id="15" name="Picture 1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FF1209C-8EAD-44DE-8806-48928B1C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2" t="23110" r="13181" b="23110"/>
          <a:stretch/>
        </p:blipFill>
        <p:spPr>
          <a:xfrm>
            <a:off x="3954172" y="2699585"/>
            <a:ext cx="2346343" cy="2423674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D435B089-3BCD-46F4-9FEF-C769F4FEF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71" t="23704" r="12121" b="24363"/>
          <a:stretch/>
        </p:blipFill>
        <p:spPr>
          <a:xfrm>
            <a:off x="9249225" y="2699585"/>
            <a:ext cx="2498137" cy="24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49C435-7885-4874-AF26-681307623D93}"/>
              </a:ext>
            </a:extLst>
          </p:cNvPr>
          <p:cNvSpPr txBox="1"/>
          <p:nvPr/>
        </p:nvSpPr>
        <p:spPr>
          <a:xfrm>
            <a:off x="3794272" y="20978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+mj-lt"/>
              </a:rPr>
              <a:t>VIẾT ỨNG DỤNG</a:t>
            </a:r>
            <a:endParaRPr lang="en-US" sz="4800" dirty="0">
              <a:latin typeface="+mj-lt"/>
              <a:ea typeface="HP001" panose="020B06030503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65BEC6-9883-4A50-B025-FFE175372754}"/>
              </a:ext>
            </a:extLst>
          </p:cNvPr>
          <p:cNvGrpSpPr/>
          <p:nvPr/>
        </p:nvGrpSpPr>
        <p:grpSpPr>
          <a:xfrm>
            <a:off x="1626098" y="1376528"/>
            <a:ext cx="9012743" cy="1168341"/>
            <a:chOff x="347260" y="2000015"/>
            <a:chExt cx="6759557" cy="8762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4E3E32-8B6F-47AF-9BF3-9DB5148A5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1668" b="84500"/>
            <a:stretch/>
          </p:blipFill>
          <p:spPr>
            <a:xfrm>
              <a:off x="347260" y="2000015"/>
              <a:ext cx="6349757" cy="87625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2374CC-8F5B-46EB-89F6-0135846D349B}"/>
                </a:ext>
              </a:extLst>
            </p:cNvPr>
            <p:cNvSpPr txBox="1"/>
            <p:nvPr/>
          </p:nvSpPr>
          <p:spPr>
            <a:xfrm>
              <a:off x="924902" y="2281039"/>
              <a:ext cx="6181915" cy="530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Zuê em có dŜg sŪg uū quanh.</a:t>
              </a:r>
              <a:endParaRPr lang="en-US" sz="40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E2D2C0-0265-4410-B0AE-7FEEF4D74AE8}"/>
              </a:ext>
            </a:extLst>
          </p:cNvPr>
          <p:cNvSpPr txBox="1"/>
          <p:nvPr/>
        </p:nvSpPr>
        <p:spPr>
          <a:xfrm>
            <a:off x="2161944" y="2587747"/>
            <a:ext cx="8159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Chữ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hoa</a:t>
            </a:r>
            <a:r>
              <a:rPr lang="en-US" sz="2800" dirty="0">
                <a:latin typeface="+mj-lt"/>
              </a:rPr>
              <a:t>? </a:t>
            </a:r>
          </a:p>
          <a:p>
            <a:pPr algn="just"/>
            <a:endParaRPr lang="vi-VN" sz="2800" dirty="0">
              <a:latin typeface="+mj-lt"/>
            </a:endParaRPr>
          </a:p>
          <a:p>
            <a:pPr algn="just"/>
            <a:r>
              <a:rPr lang="vi-VN" sz="2800" dirty="0">
                <a:latin typeface="+mj-lt"/>
              </a:rPr>
              <a:t>b. </a:t>
            </a:r>
            <a:r>
              <a:rPr lang="en-US" sz="2800" dirty="0" err="1">
                <a:latin typeface="+mj-lt"/>
              </a:rPr>
              <a:t>Khoảng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giữa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  <a:endParaRPr lang="vi-VN" sz="2800" dirty="0">
              <a:latin typeface="+mj-lt"/>
            </a:endParaRPr>
          </a:p>
          <a:p>
            <a:pPr algn="just"/>
            <a:endParaRPr lang="vi-VN" sz="2800" dirty="0">
              <a:latin typeface="+mj-lt"/>
            </a:endParaRPr>
          </a:p>
          <a:p>
            <a:pPr algn="just"/>
            <a:r>
              <a:rPr lang="en-US" sz="2800" dirty="0">
                <a:latin typeface="+mj-lt"/>
              </a:rPr>
              <a:t>c.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cao</a:t>
            </a:r>
            <a:r>
              <a:rPr lang="en-US" sz="2800" dirty="0">
                <a:latin typeface="+mj-lt"/>
              </a:rPr>
              <a:t> 2.5 li ?</a:t>
            </a:r>
            <a:endParaRPr lang="vi-VN" sz="28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53A5B-FFBB-48A6-AD57-429C3A0F9065}"/>
              </a:ext>
            </a:extLst>
          </p:cNvPr>
          <p:cNvSpPr txBox="1"/>
          <p:nvPr/>
        </p:nvSpPr>
        <p:spPr>
          <a:xfrm>
            <a:off x="2206892" y="4218707"/>
            <a:ext cx="898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33A4CC-0B8D-4C35-A544-30D8CC6EF780}"/>
              </a:ext>
            </a:extLst>
          </p:cNvPr>
          <p:cNvSpPr txBox="1"/>
          <p:nvPr/>
        </p:nvSpPr>
        <p:spPr>
          <a:xfrm>
            <a:off x="2396287" y="2955232"/>
            <a:ext cx="1781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037D4-F831-4114-9DAB-4B586A56D670}"/>
              </a:ext>
            </a:extLst>
          </p:cNvPr>
          <p:cNvSpPr txBox="1"/>
          <p:nvPr/>
        </p:nvSpPr>
        <p:spPr>
          <a:xfrm>
            <a:off x="2479073" y="5202001"/>
            <a:ext cx="8159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, d, g, 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1062126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1" y="2334134"/>
            <a:ext cx="5631190" cy="3754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C46F4-5D1E-4C6B-B720-48864A1082B0}"/>
              </a:ext>
            </a:extLst>
          </p:cNvPr>
          <p:cNvSpPr txBox="1"/>
          <p:nvPr/>
        </p:nvSpPr>
        <p:spPr>
          <a:xfrm>
            <a:off x="1917876" y="3013501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+mj-lt"/>
              </a:rPr>
              <a:t>LUYỆN VIẾT VỞ</a:t>
            </a:r>
            <a:endParaRPr lang="en-US" sz="4800" dirty="0">
              <a:solidFill>
                <a:schemeClr val="accent2"/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12846-7C49-4B0E-93EA-C42416571533}"/>
              </a:ext>
            </a:extLst>
          </p:cNvPr>
          <p:cNvSpPr txBox="1"/>
          <p:nvPr/>
        </p:nvSpPr>
        <p:spPr>
          <a:xfrm>
            <a:off x="211513" y="3844498"/>
            <a:ext cx="715443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Học sinh viết vào vở </a:t>
            </a:r>
            <a:r>
              <a:rPr lang="vi-VN" sz="2800" b="1" i="1" dirty="0">
                <a:solidFill>
                  <a:srgbClr val="0070C0"/>
                </a:solidFill>
                <a:latin typeface="+mj-lt"/>
              </a:rPr>
              <a:t>Tập viết 2 tập hai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41;p12">
            <a:extLst>
              <a:ext uri="{FF2B5EF4-FFF2-40B4-BE49-F238E27FC236}">
                <a16:creationId xmlns:a16="http://schemas.microsoft.com/office/drawing/2014/main" id="{BC11DE93-5C34-4CA6-B94B-755264B8C74B}"/>
              </a:ext>
            </a:extLst>
          </p:cNvPr>
          <p:cNvGrpSpPr/>
          <p:nvPr/>
        </p:nvGrpSpPr>
        <p:grpSpPr>
          <a:xfrm>
            <a:off x="8274152" y="3594928"/>
            <a:ext cx="3917848" cy="3263072"/>
            <a:chOff x="-591423" y="1707337"/>
            <a:chExt cx="7679682" cy="5787085"/>
          </a:xfrm>
        </p:grpSpPr>
        <p:pic>
          <p:nvPicPr>
            <p:cNvPr id="6" name="Google Shape;242;p12">
              <a:extLst>
                <a:ext uri="{FF2B5EF4-FFF2-40B4-BE49-F238E27FC236}">
                  <a16:creationId xmlns:a16="http://schemas.microsoft.com/office/drawing/2014/main" id="{41B6A757-D6AF-4D79-A281-2D17BBB86A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8007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43;p12">
              <a:extLst>
                <a:ext uri="{FF2B5EF4-FFF2-40B4-BE49-F238E27FC236}">
                  <a16:creationId xmlns:a16="http://schemas.microsoft.com/office/drawing/2014/main" id="{79D26F66-65F3-408F-B908-064B1A9D865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1A0C1B-A001-45D8-A18D-B8DB07045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4" y="423511"/>
            <a:ext cx="8445898" cy="4803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3216DD-9C52-49C3-8B34-61D2BF26B114}"/>
              </a:ext>
            </a:extLst>
          </p:cNvPr>
          <p:cNvSpPr txBox="1"/>
          <p:nvPr/>
        </p:nvSpPr>
        <p:spPr>
          <a:xfrm>
            <a:off x="784586" y="1862853"/>
            <a:ext cx="79214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Củng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cố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77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126</Words>
  <Application>Microsoft Office PowerPoint</Application>
  <PresentationFormat>Widescreen</PresentationFormat>
  <Paragraphs>22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等线</vt:lpstr>
      <vt:lpstr>Gloria Hallelujah</vt:lpstr>
      <vt:lpstr>HP001</vt:lpstr>
      <vt:lpstr>HP001 4 hàng</vt:lpstr>
      <vt:lpstr>HP001 5 hàng</vt:lpstr>
      <vt:lpstr>ITC Avant Garde Std Bk</vt:lpstr>
      <vt:lpstr>黑体</vt:lpstr>
      <vt:lpstr>Times New Roman</vt:lpstr>
      <vt:lpstr>UTM Avo</vt:lpstr>
      <vt:lpstr>Wingdings</vt:lpstr>
      <vt:lpstr>字魂35号-经典雅黑</vt:lpstr>
      <vt:lpstr>字魂59号-创粗黑</vt:lpstr>
      <vt:lpstr>字魂70号-灵悦黑体</vt:lpstr>
      <vt:lpstr>1_Office 主题</vt:lpstr>
      <vt:lpstr>千图网海量PPT模板www.58pic.com​​</vt:lpstr>
      <vt:lpstr>2_Office 主题</vt:lpstr>
      <vt:lpstr>https://www.freeppt7.com</vt:lpstr>
      <vt:lpstr>1_Office Theme</vt:lpstr>
      <vt:lpstr>6_Office Theme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DL050724</cp:lastModifiedBy>
  <cp:revision>51</cp:revision>
  <dcterms:created xsi:type="dcterms:W3CDTF">2021-07-20T01:55:21Z</dcterms:created>
  <dcterms:modified xsi:type="dcterms:W3CDTF">2025-05-16T03:49:11Z</dcterms:modified>
</cp:coreProperties>
</file>