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1" r:id="rId4"/>
    <p:sldMasterId id="2147483873" r:id="rId5"/>
    <p:sldMasterId id="2147483895" r:id="rId6"/>
    <p:sldMasterId id="2147483925" r:id="rId7"/>
    <p:sldMasterId id="2147483938" r:id="rId8"/>
    <p:sldMasterId id="2147483943" r:id="rId9"/>
  </p:sldMasterIdLst>
  <p:notesMasterIdLst>
    <p:notesMasterId r:id="rId21"/>
  </p:notesMasterIdLst>
  <p:sldIdLst>
    <p:sldId id="258" r:id="rId10"/>
    <p:sldId id="288" r:id="rId11"/>
    <p:sldId id="289" r:id="rId12"/>
    <p:sldId id="290" r:id="rId13"/>
    <p:sldId id="291" r:id="rId14"/>
    <p:sldId id="2007577095" r:id="rId15"/>
    <p:sldId id="300" r:id="rId16"/>
    <p:sldId id="2007577114" r:id="rId17"/>
    <p:sldId id="2007577115" r:id="rId18"/>
    <p:sldId id="265" r:id="rId19"/>
    <p:sldId id="5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6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3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0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8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7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71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7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84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1" cy="763600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1" cy="4555200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609584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69" lvl="1" indent="-42332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3" lvl="2" indent="-42332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8" lvl="5" indent="-42332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7" lvl="7" indent="-42332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2" lvl="8" indent="-42332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1" cy="524801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60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6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2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2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8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5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9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CC4A66C8-DFC4-4A87-B5A8-B19C167B553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164F-56F8-44D6-B6F3-4F6A7A13756B}" type="datetimeFigureOut">
              <a:rPr lang="en-US" smtClean="0"/>
              <a:pPr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7AF5-6821-4517-9DCE-3CE7C5BAE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56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045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2.png"/><Relationship Id="rId11" Type="http://schemas.openxmlformats.org/officeDocument/2006/relationships/image" Target="../media/image34.pn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88290"/>
            <a:ext cx="9070340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0" y="2813"/>
              <a:ext cx="14285" cy="30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AC51BE-35E0-47A6-BB70-F577332AF14E}"/>
              </a:ext>
            </a:extLst>
          </p:cNvPr>
          <p:cNvSpPr/>
          <p:nvPr/>
        </p:nvSpPr>
        <p:spPr>
          <a:xfrm>
            <a:off x="624552" y="77793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1494A-1985-4D25-AD02-02B719CACB65}"/>
              </a:ext>
            </a:extLst>
          </p:cNvPr>
          <p:cNvSpPr txBox="1"/>
          <p:nvPr/>
        </p:nvSpPr>
        <p:spPr>
          <a:xfrm>
            <a:off x="1061874" y="487656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4B586-83EE-4580-812F-9CC6845D704F}"/>
              </a:ext>
            </a:extLst>
          </p:cNvPr>
          <p:cNvSpPr txBox="1"/>
          <p:nvPr/>
        </p:nvSpPr>
        <p:spPr>
          <a:xfrm>
            <a:off x="492185" y="3907537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  4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múa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2 x 4 = 8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97D3B-3A3C-4DA1-BDA0-8CAA3409E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673785" y="1704067"/>
            <a:ext cx="5919552" cy="31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-771525"/>
            <a:ext cx="5791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7988" y="155575"/>
            <a:ext cx="65849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TRÒ CHƠI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081338"/>
            <a:ext cx="28321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8450" y="3282950"/>
            <a:ext cx="309245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Donkey Kong Theme song">
            <a:hlinkClick r:id="" action="ppaction://media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41250" y="553085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30900" y="5876925"/>
            <a:ext cx="15367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25"/>
            <a:ext cx="12192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ADMIN\Desktop\cau ho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725" y="2544763"/>
            <a:ext cx="13090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2288" y="-604838"/>
            <a:ext cx="634365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43075" y="4467225"/>
            <a:ext cx="599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2</a:t>
            </a:r>
          </a:p>
        </p:txBody>
      </p:sp>
      <p:pic>
        <p:nvPicPr>
          <p:cNvPr id="24582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0738" y="22225"/>
            <a:ext cx="22780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6913" y="1181100"/>
            <a:ext cx="599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2 = 16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25"/>
            <a:ext cx="12192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ADMIN\Desktop\cau ho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725" y="2544763"/>
            <a:ext cx="13090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2288" y="-604838"/>
            <a:ext cx="634365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43075" y="4467225"/>
            <a:ext cx="599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: 2</a:t>
            </a:r>
          </a:p>
        </p:txBody>
      </p:sp>
      <p:pic>
        <p:nvPicPr>
          <p:cNvPr id="25606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0738" y="22225"/>
            <a:ext cx="22780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6913" y="1181100"/>
            <a:ext cx="599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: 2 = 6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25"/>
            <a:ext cx="12192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ADMIN\Desktop\cau ho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725" y="2544763"/>
            <a:ext cx="13090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2288" y="-604838"/>
            <a:ext cx="634365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43075" y="4467225"/>
            <a:ext cx="599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x 5</a:t>
            </a:r>
          </a:p>
        </p:txBody>
      </p:sp>
      <p:pic>
        <p:nvPicPr>
          <p:cNvPr id="26630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0738" y="22225"/>
            <a:ext cx="22780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6913" y="1181100"/>
            <a:ext cx="599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x 5 = 10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935054" y="262989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71: ÔN TẬP PHÉP NHÂN, PHÉP CHIA (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683214" y="1117999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025" y="2945219"/>
            <a:ext cx="3153689" cy="45762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A9A8C20-E434-476C-947B-D26205E37C55}"/>
              </a:ext>
            </a:extLst>
          </p:cNvPr>
          <p:cNvSpPr/>
          <p:nvPr/>
        </p:nvSpPr>
        <p:spPr>
          <a:xfrm>
            <a:off x="559058" y="618522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CF35D0-A5B9-43EF-8942-1DE50BB73053}"/>
              </a:ext>
            </a:extLst>
          </p:cNvPr>
          <p:cNvGrpSpPr/>
          <p:nvPr/>
        </p:nvGrpSpPr>
        <p:grpSpPr>
          <a:xfrm>
            <a:off x="1194866" y="618522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D8E373-1546-46F7-AC2D-A3FAD74FD349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D05D981-4E9F-492A-AB8D-ECFC9F6AFED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 w="12700" cap="flat" cmpd="sng" algn="ctr">
                <a:solidFill>
                  <a:srgbClr val="FFD97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EE3BA6-0A3A-452A-B558-54DE691E699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CFA867-41B5-43AF-A623-35AD5252BBC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CFA959-2805-43FC-9C5C-6E5A43813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72324"/>
              </p:ext>
            </p:extLst>
          </p:nvPr>
        </p:nvGraphicFramePr>
        <p:xfrm>
          <a:off x="1194866" y="1543127"/>
          <a:ext cx="9081653" cy="1683854"/>
        </p:xfrm>
        <a:graphic>
          <a:graphicData uri="http://schemas.openxmlformats.org/drawingml/2006/table">
            <a:tbl>
              <a:tblPr firstRow="1" bandRow="1"/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254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54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254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9C7E8F4-9327-47EA-B69E-FD1EF7306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63965"/>
              </p:ext>
            </p:extLst>
          </p:nvPr>
        </p:nvGraphicFramePr>
        <p:xfrm>
          <a:off x="1194865" y="3850739"/>
          <a:ext cx="9081653" cy="1683854"/>
        </p:xfrm>
        <a:graphic>
          <a:graphicData uri="http://schemas.openxmlformats.org/drawingml/2006/table">
            <a:tbl>
              <a:tblPr firstRow="1" bandRow="1"/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254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54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254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5C506F0-8F79-40A5-AD5C-6EEC0CF2DABF}"/>
              </a:ext>
            </a:extLst>
          </p:cNvPr>
          <p:cNvSpPr txBox="1"/>
          <p:nvPr/>
        </p:nvSpPr>
        <p:spPr>
          <a:xfrm>
            <a:off x="491113" y="154312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F934F5-C5DF-47E7-A399-BB0AD6181511}"/>
              </a:ext>
            </a:extLst>
          </p:cNvPr>
          <p:cNvSpPr txBox="1"/>
          <p:nvPr/>
        </p:nvSpPr>
        <p:spPr>
          <a:xfrm>
            <a:off x="491113" y="369906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DED2E-47E5-42CA-B2B7-AC3A3C075C65}"/>
              </a:ext>
            </a:extLst>
          </p:cNvPr>
          <p:cNvSpPr txBox="1"/>
          <p:nvPr/>
        </p:nvSpPr>
        <p:spPr>
          <a:xfrm>
            <a:off x="4542428" y="2684711"/>
            <a:ext cx="6898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EA105-8298-472E-B518-5A6EB5115721}"/>
              </a:ext>
            </a:extLst>
          </p:cNvPr>
          <p:cNvSpPr txBox="1"/>
          <p:nvPr/>
        </p:nvSpPr>
        <p:spPr>
          <a:xfrm>
            <a:off x="5798288" y="2684711"/>
            <a:ext cx="6898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C9EDFB-7A7E-4AC3-9BCB-B78AAAD3BE3E}"/>
              </a:ext>
            </a:extLst>
          </p:cNvPr>
          <p:cNvSpPr txBox="1"/>
          <p:nvPr/>
        </p:nvSpPr>
        <p:spPr>
          <a:xfrm>
            <a:off x="7045343" y="2684711"/>
            <a:ext cx="6898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13B979-98D1-4F20-A114-9FE086CF964C}"/>
              </a:ext>
            </a:extLst>
          </p:cNvPr>
          <p:cNvSpPr txBox="1"/>
          <p:nvPr/>
        </p:nvSpPr>
        <p:spPr>
          <a:xfrm>
            <a:off x="8163743" y="2689247"/>
            <a:ext cx="6898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BCAA88-A996-4254-BEF3-6920EC651DC4}"/>
              </a:ext>
            </a:extLst>
          </p:cNvPr>
          <p:cNvSpPr txBox="1"/>
          <p:nvPr/>
        </p:nvSpPr>
        <p:spPr>
          <a:xfrm>
            <a:off x="9419603" y="2689247"/>
            <a:ext cx="6898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40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A95F8-7B15-4946-BAA7-B6A9A3D4A3ED}"/>
              </a:ext>
            </a:extLst>
          </p:cNvPr>
          <p:cNvSpPr txBox="1"/>
          <p:nvPr/>
        </p:nvSpPr>
        <p:spPr>
          <a:xfrm>
            <a:off x="4682128" y="4992323"/>
            <a:ext cx="6009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1124C-B68C-4381-862E-E39762469E64}"/>
              </a:ext>
            </a:extLst>
          </p:cNvPr>
          <p:cNvSpPr txBox="1"/>
          <p:nvPr/>
        </p:nvSpPr>
        <p:spPr>
          <a:xfrm>
            <a:off x="5937988" y="4992323"/>
            <a:ext cx="6009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19726B-8337-4D79-A8DC-196AB8D4F181}"/>
              </a:ext>
            </a:extLst>
          </p:cNvPr>
          <p:cNvSpPr txBox="1"/>
          <p:nvPr/>
        </p:nvSpPr>
        <p:spPr>
          <a:xfrm>
            <a:off x="7108843" y="4992323"/>
            <a:ext cx="6009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B6E7E5-01F8-4EA4-9014-704C06CF4655}"/>
              </a:ext>
            </a:extLst>
          </p:cNvPr>
          <p:cNvSpPr txBox="1"/>
          <p:nvPr/>
        </p:nvSpPr>
        <p:spPr>
          <a:xfrm>
            <a:off x="8303443" y="4985973"/>
            <a:ext cx="6009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18522-FA13-4DB4-B9F7-B305CE94CCA6}"/>
              </a:ext>
            </a:extLst>
          </p:cNvPr>
          <p:cNvSpPr txBox="1"/>
          <p:nvPr/>
        </p:nvSpPr>
        <p:spPr>
          <a:xfrm>
            <a:off x="9483103" y="4985973"/>
            <a:ext cx="60090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25F6A65C-7E48-4169-9331-4DF3DC78B2E3}"/>
              </a:ext>
            </a:extLst>
          </p:cNvPr>
          <p:cNvSpPr/>
          <p:nvPr/>
        </p:nvSpPr>
        <p:spPr>
          <a:xfrm>
            <a:off x="1417434" y="479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B11ABC-5A29-417B-9C04-279D39CD0FC8}"/>
              </a:ext>
            </a:extLst>
          </p:cNvPr>
          <p:cNvSpPr txBox="1"/>
          <p:nvPr/>
        </p:nvSpPr>
        <p:spPr>
          <a:xfrm>
            <a:off x="1854757" y="47921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B075FC-1D3B-4150-98F6-55F66A659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2298489" y="1034579"/>
            <a:ext cx="8389257" cy="5259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2DEC60-85A3-4AD8-B4C7-4B9D19720057}"/>
              </a:ext>
            </a:extLst>
          </p:cNvPr>
          <p:cNvCxnSpPr/>
          <p:nvPr/>
        </p:nvCxnSpPr>
        <p:spPr>
          <a:xfrm>
            <a:off x="3140318" y="270067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F40673-2529-48AC-A972-BB6D32BFE482}"/>
              </a:ext>
            </a:extLst>
          </p:cNvPr>
          <p:cNvCxnSpPr>
            <a:cxnSpLocks/>
          </p:cNvCxnSpPr>
          <p:nvPr/>
        </p:nvCxnSpPr>
        <p:spPr>
          <a:xfrm flipH="1">
            <a:off x="7596204" y="243215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9CB4799A-DB13-4B10-8A31-2F05046938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72204" y="338646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398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E3E1366-C20D-497E-B26D-B9BA0294FBE9}"/>
              </a:ext>
            </a:extLst>
          </p:cNvPr>
          <p:cNvSpPr/>
          <p:nvPr/>
        </p:nvSpPr>
        <p:spPr>
          <a:xfrm>
            <a:off x="1417434" y="479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1B1C-3275-47E8-970B-80465E8AB665}"/>
              </a:ext>
            </a:extLst>
          </p:cNvPr>
          <p:cNvSpPr txBox="1"/>
          <p:nvPr/>
        </p:nvSpPr>
        <p:spPr>
          <a:xfrm>
            <a:off x="1854757" y="47921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70E4A4-B582-41B4-890C-348FA6C5EA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2298489" y="1034579"/>
            <a:ext cx="8389257" cy="525914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8D1705-4DED-4B67-91AE-472E5B631613}"/>
              </a:ext>
            </a:extLst>
          </p:cNvPr>
          <p:cNvCxnSpPr/>
          <p:nvPr/>
        </p:nvCxnSpPr>
        <p:spPr>
          <a:xfrm>
            <a:off x="3140318" y="270067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69A60E-E214-4780-8D72-474DB9FA48C0}"/>
              </a:ext>
            </a:extLst>
          </p:cNvPr>
          <p:cNvCxnSpPr>
            <a:cxnSpLocks/>
          </p:cNvCxnSpPr>
          <p:nvPr/>
        </p:nvCxnSpPr>
        <p:spPr>
          <a:xfrm flipH="1">
            <a:off x="7596204" y="243215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82ED5323-E2BB-40E7-9C1D-3B7309C7A85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72204" y="338646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37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191</Words>
  <Application>Microsoft Office PowerPoint</Application>
  <PresentationFormat>Widescreen</PresentationFormat>
  <Paragraphs>79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等线</vt:lpstr>
      <vt:lpstr>黑体</vt:lpstr>
      <vt:lpstr>Times New Roman</vt:lpstr>
      <vt:lpstr>仓耳羽辰体-谷力 W05</vt:lpstr>
      <vt:lpstr>杨任东竹石体-Medium</vt:lpstr>
      <vt:lpstr>1_Office 主题</vt:lpstr>
      <vt:lpstr>2_Office 主题</vt:lpstr>
      <vt:lpstr>https://www.freeppt7.com</vt:lpstr>
      <vt:lpstr>2_Office 主题​​</vt:lpstr>
      <vt:lpstr>3_Office 主题</vt:lpstr>
      <vt:lpstr>3_Office 主题​​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DL050724</cp:lastModifiedBy>
  <cp:revision>49</cp:revision>
  <dcterms:created xsi:type="dcterms:W3CDTF">2021-07-20T01:55:21Z</dcterms:created>
  <dcterms:modified xsi:type="dcterms:W3CDTF">2025-05-16T03:54:13Z</dcterms:modified>
</cp:coreProperties>
</file>